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73" r:id="rId4"/>
    <p:sldId id="275" r:id="rId5"/>
    <p:sldId id="274" r:id="rId6"/>
    <p:sldId id="276" r:id="rId7"/>
    <p:sldId id="277" r:id="rId8"/>
    <p:sldId id="257" r:id="rId9"/>
    <p:sldId id="278" r:id="rId10"/>
    <p:sldId id="279" r:id="rId11"/>
    <p:sldId id="280" r:id="rId12"/>
    <p:sldId id="258" r:id="rId13"/>
    <p:sldId id="265" r:id="rId14"/>
    <p:sldId id="260" r:id="rId15"/>
    <p:sldId id="281" r:id="rId16"/>
    <p:sldId id="270" r:id="rId17"/>
  </p:sldIdLst>
  <p:sldSz cx="9144000" cy="5143500" type="screen16x9"/>
  <p:notesSz cx="6858000" cy="9144000"/>
  <p:embeddedFontLst>
    <p:embeddedFont>
      <p:font typeface="EB Garamond Medium" panose="00000600000000000000" pitchFamily="2" charset="0"/>
      <p:regular r:id="rId19"/>
      <p:bold r:id="rId20"/>
      <p:italic r:id="rId21"/>
      <p:boldItalic r:id="rId22"/>
    </p:embeddedFont>
    <p:embeddedFont>
      <p:font typeface="Modern Antiqua"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33" autoAdjust="0"/>
  </p:normalViewPr>
  <p:slideViewPr>
    <p:cSldViewPr snapToGrid="0">
      <p:cViewPr varScale="1">
        <p:scale>
          <a:sx n="94" d="100"/>
          <a:sy n="94" d="100"/>
        </p:scale>
        <p:origin x="1110" y="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de2832861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fde2832861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a:extLst>
            <a:ext uri="{FF2B5EF4-FFF2-40B4-BE49-F238E27FC236}">
              <a16:creationId xmlns:a16="http://schemas.microsoft.com/office/drawing/2014/main" id="{F74E23BB-19F9-B97B-2931-407768ADC80B}"/>
            </a:ext>
          </a:extLst>
        </p:cNvPr>
        <p:cNvGrpSpPr/>
        <p:nvPr/>
      </p:nvGrpSpPr>
      <p:grpSpPr>
        <a:xfrm>
          <a:off x="0" y="0"/>
          <a:ext cx="0" cy="0"/>
          <a:chOff x="0" y="0"/>
          <a:chExt cx="0" cy="0"/>
        </a:xfrm>
      </p:grpSpPr>
      <p:sp>
        <p:nvSpPr>
          <p:cNvPr id="2766" name="Google Shape;2766;gfde2832861_2_1178:notes">
            <a:extLst>
              <a:ext uri="{FF2B5EF4-FFF2-40B4-BE49-F238E27FC236}">
                <a16:creationId xmlns:a16="http://schemas.microsoft.com/office/drawing/2014/main" id="{EF5F112D-AFA1-8E5B-7C17-EB1E97CB66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7" name="Google Shape;2767;gfde2832861_2_1178:notes">
            <a:extLst>
              <a:ext uri="{FF2B5EF4-FFF2-40B4-BE49-F238E27FC236}">
                <a16:creationId xmlns:a16="http://schemas.microsoft.com/office/drawing/2014/main" id="{1786A0B2-9946-CE04-8135-35A83797F2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09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de2832861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 name="Google Shape;129;gfde2832861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de283286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conclusion, we successfully developed an information retrieval system using both traditional and semantic methods. The project highlighted the strengths and limitations of these approaches, emphasizing the importance of choosing the right technique based on the dataset and query complexity. Our interactive application demonstrated these retrieval capabilities, combining simplicity and advanced techniques for a robust solution to diverse information retrieval challenges.</a:t>
            </a:r>
            <a:endParaRPr dirty="0"/>
          </a:p>
        </p:txBody>
      </p:sp>
      <p:sp>
        <p:nvSpPr>
          <p:cNvPr id="3179" name="Google Shape;3179;gfde283286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fde2832861_2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9" name="Google Shape;1629;gfde2832861_2_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a:extLst>
            <a:ext uri="{FF2B5EF4-FFF2-40B4-BE49-F238E27FC236}">
              <a16:creationId xmlns:a16="http://schemas.microsoft.com/office/drawing/2014/main" id="{920C0329-3BBB-35FC-E358-547CC8D08D5F}"/>
            </a:ext>
          </a:extLst>
        </p:cNvPr>
        <p:cNvGrpSpPr/>
        <p:nvPr/>
      </p:nvGrpSpPr>
      <p:grpSpPr>
        <a:xfrm>
          <a:off x="0" y="0"/>
          <a:ext cx="0" cy="0"/>
          <a:chOff x="0" y="0"/>
          <a:chExt cx="0" cy="0"/>
        </a:xfrm>
      </p:grpSpPr>
      <p:sp>
        <p:nvSpPr>
          <p:cNvPr id="3263" name="Google Shape;3263;gfde2832861_2_3203:notes">
            <a:extLst>
              <a:ext uri="{FF2B5EF4-FFF2-40B4-BE49-F238E27FC236}">
                <a16:creationId xmlns:a16="http://schemas.microsoft.com/office/drawing/2014/main" id="{DF5BC701-1D40-F7FA-73DB-C1BF8B37B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64" name="Google Shape;3264;gfde2832861_2_3203:notes">
            <a:extLst>
              <a:ext uri="{FF2B5EF4-FFF2-40B4-BE49-F238E27FC236}">
                <a16:creationId xmlns:a16="http://schemas.microsoft.com/office/drawing/2014/main" id="{5E7E7081-371F-F9D6-8502-32DCAC0D51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57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gfde2832861_2_3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64" name="Google Shape;3264;gfde2832861_2_3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0">
          <a:extLst>
            <a:ext uri="{FF2B5EF4-FFF2-40B4-BE49-F238E27FC236}">
              <a16:creationId xmlns:a16="http://schemas.microsoft.com/office/drawing/2014/main" id="{C83CB842-4862-BDF0-C47C-4267B1D6EAC0}"/>
            </a:ext>
          </a:extLst>
        </p:cNvPr>
        <p:cNvGrpSpPr/>
        <p:nvPr/>
      </p:nvGrpSpPr>
      <p:grpSpPr>
        <a:xfrm>
          <a:off x="0" y="0"/>
          <a:ext cx="0" cy="0"/>
          <a:chOff x="0" y="0"/>
          <a:chExt cx="0" cy="0"/>
        </a:xfrm>
      </p:grpSpPr>
      <p:sp>
        <p:nvSpPr>
          <p:cNvPr id="3251" name="Google Shape;3251;gfde2832861_2_3192:notes">
            <a:extLst>
              <a:ext uri="{FF2B5EF4-FFF2-40B4-BE49-F238E27FC236}">
                <a16:creationId xmlns:a16="http://schemas.microsoft.com/office/drawing/2014/main" id="{393BF51B-CFD3-F251-2121-1A91B33C2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motivation for this project stemmed from the richness of the Harry Potter universe, which provides a diverse set of textual data, including dialogues, spells, and potions. Our objective was to create an efficient information retrieval system, leveraging techniques learned during the course. We aimed to explore methods like query expansion and document ranking to address real-world IR challenges.</a:t>
            </a:r>
            <a:endParaRPr dirty="0"/>
          </a:p>
        </p:txBody>
      </p:sp>
      <p:sp>
        <p:nvSpPr>
          <p:cNvPr id="3252" name="Google Shape;3252;gfde2832861_2_3192:notes">
            <a:extLst>
              <a:ext uri="{FF2B5EF4-FFF2-40B4-BE49-F238E27FC236}">
                <a16:creationId xmlns:a16="http://schemas.microsoft.com/office/drawing/2014/main" id="{845D3733-E014-5EC2-B9FE-098C546DF0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78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6">
          <a:extLst>
            <a:ext uri="{FF2B5EF4-FFF2-40B4-BE49-F238E27FC236}">
              <a16:creationId xmlns:a16="http://schemas.microsoft.com/office/drawing/2014/main" id="{404184FC-D987-722B-1626-348A9195CEFE}"/>
            </a:ext>
          </a:extLst>
        </p:cNvPr>
        <p:cNvGrpSpPr/>
        <p:nvPr/>
      </p:nvGrpSpPr>
      <p:grpSpPr>
        <a:xfrm>
          <a:off x="0" y="0"/>
          <a:ext cx="0" cy="0"/>
          <a:chOff x="0" y="0"/>
          <a:chExt cx="0" cy="0"/>
        </a:xfrm>
      </p:grpSpPr>
      <p:sp>
        <p:nvSpPr>
          <p:cNvPr id="3227" name="Google Shape;3227;gfde2832861_2_3169:notes">
            <a:extLst>
              <a:ext uri="{FF2B5EF4-FFF2-40B4-BE49-F238E27FC236}">
                <a16:creationId xmlns:a16="http://schemas.microsoft.com/office/drawing/2014/main" id="{6A3C5B78-48AB-3225-1FA2-9CF574B870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i="1" dirty="0"/>
              <a:t>Our methodology followed a clear workflow starting from data collection and cleaning, followed by text preprocessing to standardize the input. Query expansion was implemented using bigrams and TF-IDF to improve recall, and document ranking was performed using Cosine Similarity and the Binary Independence Model. Finally, an interactive application was developed using Flask. Key libraries used include NLTK, scikit-learn, and Flask for these stages.</a:t>
            </a:r>
            <a:endParaRPr lang="en-GB" dirty="0"/>
          </a:p>
          <a:p>
            <a:pPr marL="0" lvl="0" indent="0" algn="l" rtl="0">
              <a:spcBef>
                <a:spcPts val="0"/>
              </a:spcBef>
              <a:spcAft>
                <a:spcPts val="0"/>
              </a:spcAft>
              <a:buNone/>
            </a:pPr>
            <a:endParaRPr dirty="0"/>
          </a:p>
        </p:txBody>
      </p:sp>
      <p:sp>
        <p:nvSpPr>
          <p:cNvPr id="3228" name="Google Shape;3228;gfde2832861_2_3169:notes">
            <a:extLst>
              <a:ext uri="{FF2B5EF4-FFF2-40B4-BE49-F238E27FC236}">
                <a16:creationId xmlns:a16="http://schemas.microsoft.com/office/drawing/2014/main" id="{D6A2AC8C-DAE2-7CB7-5F7E-8C951342E4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59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4979122-CD84-C746-6133-E731CE4E605D}"/>
            </a:ext>
          </a:extLst>
        </p:cNvPr>
        <p:cNvGrpSpPr/>
        <p:nvPr/>
      </p:nvGrpSpPr>
      <p:grpSpPr>
        <a:xfrm>
          <a:off x="0" y="0"/>
          <a:ext cx="0" cy="0"/>
          <a:chOff x="0" y="0"/>
          <a:chExt cx="0" cy="0"/>
        </a:xfrm>
      </p:grpSpPr>
      <p:sp>
        <p:nvSpPr>
          <p:cNvPr id="137" name="Google Shape;137;gfde2832861_2_84:notes">
            <a:extLst>
              <a:ext uri="{FF2B5EF4-FFF2-40B4-BE49-F238E27FC236}">
                <a16:creationId xmlns:a16="http://schemas.microsoft.com/office/drawing/2014/main" id="{0294400C-CF11-5432-CF8A-8B02EC0F51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collected datasets from Kaggle, which included dialogues from the first three Harry Potter movies, along with detailed descriptions of spells and potions. Cleaning this data was crucial for consistent processing. For instance, we standardized column names, handled missing values by replacing unknown data with placeholders, and removed special characters to normalize the text for further analysis.</a:t>
            </a:r>
            <a:endParaRPr dirty="0"/>
          </a:p>
        </p:txBody>
      </p:sp>
      <p:sp>
        <p:nvSpPr>
          <p:cNvPr id="138" name="Google Shape;138;gfde2832861_2_84:notes">
            <a:extLst>
              <a:ext uri="{FF2B5EF4-FFF2-40B4-BE49-F238E27FC236}">
                <a16:creationId xmlns:a16="http://schemas.microsoft.com/office/drawing/2014/main" id="{DE43EEBE-A8DF-6B53-AD7A-84ED2AC755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66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0FFB392-8056-1BBE-2405-DA39E05A9877}"/>
            </a:ext>
          </a:extLst>
        </p:cNvPr>
        <p:cNvGrpSpPr/>
        <p:nvPr/>
      </p:nvGrpSpPr>
      <p:grpSpPr>
        <a:xfrm>
          <a:off x="0" y="0"/>
          <a:ext cx="0" cy="0"/>
          <a:chOff x="0" y="0"/>
          <a:chExt cx="0" cy="0"/>
        </a:xfrm>
      </p:grpSpPr>
      <p:sp>
        <p:nvSpPr>
          <p:cNvPr id="137" name="Google Shape;137;gfde2832861_2_84:notes">
            <a:extLst>
              <a:ext uri="{FF2B5EF4-FFF2-40B4-BE49-F238E27FC236}">
                <a16:creationId xmlns:a16="http://schemas.microsoft.com/office/drawing/2014/main" id="{042324D8-85DC-6807-13D5-7205838424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i="1" dirty="0"/>
              <a:t>Preprocessing is a crucial step in any information retrieval system to standardize the data. We started with tokenization, splitting sentences into words, and removed stop</a:t>
            </a:r>
            <a:r>
              <a:rPr lang="cs-CZ" i="1" dirty="0"/>
              <a:t> </a:t>
            </a:r>
            <a:r>
              <a:rPr lang="en-GB" i="1" dirty="0"/>
              <a:t>words to retain meaningful terms. Then, we used stemming to reduce words to their roots and lemmatization to further refine the base forms while preserving grammatical context. Finally, text normalization ensured consistency in format. Tools like NLTK and regular expressions helped implement these techniques effectively.</a:t>
            </a:r>
            <a:endParaRPr lang="en-GB" dirty="0"/>
          </a:p>
          <a:p>
            <a:pPr marL="0" lvl="0" indent="0" algn="l" rtl="0">
              <a:spcBef>
                <a:spcPts val="0"/>
              </a:spcBef>
              <a:spcAft>
                <a:spcPts val="0"/>
              </a:spcAft>
              <a:buNone/>
            </a:pPr>
            <a:endParaRPr dirty="0"/>
          </a:p>
        </p:txBody>
      </p:sp>
      <p:sp>
        <p:nvSpPr>
          <p:cNvPr id="138" name="Google Shape;138;gfde2832861_2_84:notes">
            <a:extLst>
              <a:ext uri="{FF2B5EF4-FFF2-40B4-BE49-F238E27FC236}">
                <a16:creationId xmlns:a16="http://schemas.microsoft.com/office/drawing/2014/main" id="{FD1C527D-A2CD-E61F-C253-F64E48806C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126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0">
          <a:extLst>
            <a:ext uri="{FF2B5EF4-FFF2-40B4-BE49-F238E27FC236}">
              <a16:creationId xmlns:a16="http://schemas.microsoft.com/office/drawing/2014/main" id="{30FC1528-D788-F5AF-24BD-5F33B4110F86}"/>
            </a:ext>
          </a:extLst>
        </p:cNvPr>
        <p:cNvGrpSpPr/>
        <p:nvPr/>
      </p:nvGrpSpPr>
      <p:grpSpPr>
        <a:xfrm>
          <a:off x="0" y="0"/>
          <a:ext cx="0" cy="0"/>
          <a:chOff x="0" y="0"/>
          <a:chExt cx="0" cy="0"/>
        </a:xfrm>
      </p:grpSpPr>
      <p:sp>
        <p:nvSpPr>
          <p:cNvPr id="3191" name="Google Shape;3191;gfde2832861_2_3131:notes">
            <a:extLst>
              <a:ext uri="{FF2B5EF4-FFF2-40B4-BE49-F238E27FC236}">
                <a16:creationId xmlns:a16="http://schemas.microsoft.com/office/drawing/2014/main" id="{9EBAAC00-3062-F2E3-E565-A1A026C953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i="1" dirty="0"/>
              <a:t>For query expansion, we explored two approaches. The traditional method relied on bigrams, generated through sliding windows, which were indexed and ranked using TF-IDF and Cosine Similarity. While efficient for simple queries, this method had limitations for complex queries. To address this, we also explored semantic matching using embeddings generated by pre-trained transformer models. This provided a more context-aware retrieval mechanism, especially for ambiguous queries.</a:t>
            </a:r>
            <a:endParaRPr lang="en-GB" dirty="0"/>
          </a:p>
          <a:p>
            <a:pPr marL="0" lvl="0" indent="0" algn="l" rtl="0">
              <a:spcBef>
                <a:spcPts val="0"/>
              </a:spcBef>
              <a:spcAft>
                <a:spcPts val="0"/>
              </a:spcAft>
              <a:buNone/>
            </a:pPr>
            <a:endParaRPr dirty="0"/>
          </a:p>
        </p:txBody>
      </p:sp>
      <p:sp>
        <p:nvSpPr>
          <p:cNvPr id="3192" name="Google Shape;3192;gfde2832861_2_3131:notes">
            <a:extLst>
              <a:ext uri="{FF2B5EF4-FFF2-40B4-BE49-F238E27FC236}">
                <a16:creationId xmlns:a16="http://schemas.microsoft.com/office/drawing/2014/main" id="{0F445EB2-552D-B190-AC85-2F26413BA5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147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de2832861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evaluate the retrieval system, we used metrics like </a:t>
            </a:r>
            <a:r>
              <a:rPr lang="en-GB" dirty="0" err="1"/>
              <a:t>Precision@K</a:t>
            </a:r>
            <a:r>
              <a:rPr lang="en-GB" dirty="0"/>
              <a:t> and Mean Reciprocal Rank. The traditional approach, which relied on bigrams and TF-IDF, performed well for straightforward queries but struggled with larger result sets. For instance, Precision@1 was 0.25 but dropped sharply for higher K values. In contrast, the semantic approach, leveraging embeddings, excelled at retrieving contextually relevant results, making it more suitable for complex or ambiguous queries.</a:t>
            </a:r>
            <a:endParaRPr lang="en-US" dirty="0"/>
          </a:p>
        </p:txBody>
      </p:sp>
      <p:sp>
        <p:nvSpPr>
          <p:cNvPr id="122" name="Google Shape;122;gfde2832861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a:extLst>
            <a:ext uri="{FF2B5EF4-FFF2-40B4-BE49-F238E27FC236}">
              <a16:creationId xmlns:a16="http://schemas.microsoft.com/office/drawing/2014/main" id="{61259B0A-88A9-934D-4E8A-C915056ED6A0}"/>
            </a:ext>
          </a:extLst>
        </p:cNvPr>
        <p:cNvGrpSpPr/>
        <p:nvPr/>
      </p:nvGrpSpPr>
      <p:grpSpPr>
        <a:xfrm>
          <a:off x="0" y="0"/>
          <a:ext cx="0" cy="0"/>
          <a:chOff x="0" y="0"/>
          <a:chExt cx="0" cy="0"/>
        </a:xfrm>
      </p:grpSpPr>
      <p:sp>
        <p:nvSpPr>
          <p:cNvPr id="3209" name="Google Shape;3209;gfde2832861_2_3152:notes">
            <a:extLst>
              <a:ext uri="{FF2B5EF4-FFF2-40B4-BE49-F238E27FC236}">
                <a16:creationId xmlns:a16="http://schemas.microsoft.com/office/drawing/2014/main" id="{ABE7A4E8-6992-5E22-0B19-142ABAB088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0" name="Google Shape;3210;gfde2832861_2_3152:notes">
            <a:extLst>
              <a:ext uri="{FF2B5EF4-FFF2-40B4-BE49-F238E27FC236}">
                <a16:creationId xmlns:a16="http://schemas.microsoft.com/office/drawing/2014/main" id="{16423E02-4DBE-E5C2-640A-E5C80424B0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277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8">
          <a:extLst>
            <a:ext uri="{FF2B5EF4-FFF2-40B4-BE49-F238E27FC236}">
              <a16:creationId xmlns:a16="http://schemas.microsoft.com/office/drawing/2014/main" id="{C249B3FE-F73D-9477-79FE-94DA713859BB}"/>
            </a:ext>
          </a:extLst>
        </p:cNvPr>
        <p:cNvGrpSpPr/>
        <p:nvPr/>
      </p:nvGrpSpPr>
      <p:grpSpPr>
        <a:xfrm>
          <a:off x="0" y="0"/>
          <a:ext cx="0" cy="0"/>
          <a:chOff x="0" y="0"/>
          <a:chExt cx="0" cy="0"/>
        </a:xfrm>
      </p:grpSpPr>
      <p:sp>
        <p:nvSpPr>
          <p:cNvPr id="3159" name="Google Shape;3159;gfde2832861_2_3101:notes">
            <a:extLst>
              <a:ext uri="{FF2B5EF4-FFF2-40B4-BE49-F238E27FC236}">
                <a16:creationId xmlns:a16="http://schemas.microsoft.com/office/drawing/2014/main" id="{0E7AE081-862A-3982-28E7-354F467733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60" name="Google Shape;3160;gfde2832861_2_3101:notes">
            <a:extLst>
              <a:ext uri="{FF2B5EF4-FFF2-40B4-BE49-F238E27FC236}">
                <a16:creationId xmlns:a16="http://schemas.microsoft.com/office/drawing/2014/main" id="{C4ADA3AB-C607-82E7-D076-CAF035A3AB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057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6"/>
        <p:cNvGrpSpPr/>
        <p:nvPr/>
      </p:nvGrpSpPr>
      <p:grpSpPr>
        <a:xfrm>
          <a:off x="0" y="0"/>
          <a:ext cx="0" cy="0"/>
          <a:chOff x="0" y="0"/>
          <a:chExt cx="0" cy="0"/>
        </a:xfrm>
      </p:grpSpPr>
      <p:sp>
        <p:nvSpPr>
          <p:cNvPr id="57" name="Google Shape;57;p14"/>
          <p:cNvSpPr>
            <a:spLocks noGrp="1"/>
          </p:cNvSpPr>
          <p:nvPr>
            <p:ph type="pic" idx="2"/>
          </p:nvPr>
        </p:nvSpPr>
        <p:spPr>
          <a:xfrm>
            <a:off x="4980374" y="2361843"/>
            <a:ext cx="987803" cy="1068281"/>
          </a:xfrm>
          <a:prstGeom prst="rect">
            <a:avLst/>
          </a:prstGeom>
          <a:noFill/>
          <a:ln>
            <a:noFill/>
          </a:ln>
        </p:spPr>
      </p:sp>
      <p:sp>
        <p:nvSpPr>
          <p:cNvPr id="58" name="Google Shape;58;p14"/>
          <p:cNvSpPr>
            <a:spLocks noGrp="1"/>
          </p:cNvSpPr>
          <p:nvPr>
            <p:ph type="pic" idx="3"/>
          </p:nvPr>
        </p:nvSpPr>
        <p:spPr>
          <a:xfrm>
            <a:off x="6329526" y="2361843"/>
            <a:ext cx="987803" cy="1068281"/>
          </a:xfrm>
          <a:prstGeom prst="rect">
            <a:avLst/>
          </a:prstGeom>
          <a:noFill/>
          <a:ln>
            <a:noFill/>
          </a:ln>
        </p:spPr>
      </p:sp>
      <p:sp>
        <p:nvSpPr>
          <p:cNvPr id="59" name="Google Shape;59;p14"/>
          <p:cNvSpPr>
            <a:spLocks noGrp="1"/>
          </p:cNvSpPr>
          <p:nvPr>
            <p:ph type="pic" idx="4"/>
          </p:nvPr>
        </p:nvSpPr>
        <p:spPr>
          <a:xfrm>
            <a:off x="7678679" y="2361843"/>
            <a:ext cx="987803" cy="1068281"/>
          </a:xfrm>
          <a:prstGeom prst="rect">
            <a:avLst/>
          </a:prstGeom>
          <a:noFill/>
          <a:ln>
            <a:noFill/>
          </a:ln>
        </p:spPr>
      </p:sp>
      <p:sp>
        <p:nvSpPr>
          <p:cNvPr id="60" name="Google Shape;60;p14"/>
          <p:cNvSpPr>
            <a:spLocks noGrp="1"/>
          </p:cNvSpPr>
          <p:nvPr>
            <p:ph type="pic" idx="5"/>
          </p:nvPr>
        </p:nvSpPr>
        <p:spPr>
          <a:xfrm>
            <a:off x="0" y="1"/>
            <a:ext cx="4572000" cy="5143499"/>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1"/>
        <p:cNvGrpSpPr/>
        <p:nvPr/>
      </p:nvGrpSpPr>
      <p:grpSpPr>
        <a:xfrm>
          <a:off x="0" y="0"/>
          <a:ext cx="0" cy="0"/>
          <a:chOff x="0" y="0"/>
          <a:chExt cx="0" cy="0"/>
        </a:xfrm>
      </p:grpSpPr>
      <p:sp>
        <p:nvSpPr>
          <p:cNvPr id="62" name="Google Shape;62;p15"/>
          <p:cNvSpPr>
            <a:spLocks noGrp="1"/>
          </p:cNvSpPr>
          <p:nvPr>
            <p:ph type="pic" idx="2"/>
          </p:nvPr>
        </p:nvSpPr>
        <p:spPr>
          <a:xfrm>
            <a:off x="0" y="1"/>
            <a:ext cx="4572000" cy="5143499"/>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3"/>
        <p:cNvGrpSpPr/>
        <p:nvPr/>
      </p:nvGrpSpPr>
      <p:grpSpPr>
        <a:xfrm>
          <a:off x="0" y="0"/>
          <a:ext cx="0" cy="0"/>
          <a:chOff x="0" y="0"/>
          <a:chExt cx="0" cy="0"/>
        </a:xfrm>
      </p:grpSpPr>
      <p:sp>
        <p:nvSpPr>
          <p:cNvPr id="64" name="Google Shape;64;p16"/>
          <p:cNvSpPr>
            <a:spLocks noGrp="1"/>
          </p:cNvSpPr>
          <p:nvPr>
            <p:ph type="pic" idx="2"/>
          </p:nvPr>
        </p:nvSpPr>
        <p:spPr>
          <a:xfrm>
            <a:off x="547372" y="2361843"/>
            <a:ext cx="987803" cy="1068281"/>
          </a:xfrm>
          <a:prstGeom prst="rect">
            <a:avLst/>
          </a:prstGeom>
          <a:noFill/>
          <a:ln>
            <a:noFill/>
          </a:ln>
        </p:spPr>
      </p:sp>
      <p:sp>
        <p:nvSpPr>
          <p:cNvPr id="65" name="Google Shape;65;p16"/>
          <p:cNvSpPr>
            <a:spLocks noGrp="1"/>
          </p:cNvSpPr>
          <p:nvPr>
            <p:ph type="pic" idx="3"/>
          </p:nvPr>
        </p:nvSpPr>
        <p:spPr>
          <a:xfrm>
            <a:off x="1896525" y="2361843"/>
            <a:ext cx="987803" cy="1068281"/>
          </a:xfrm>
          <a:prstGeom prst="rect">
            <a:avLst/>
          </a:prstGeom>
          <a:noFill/>
          <a:ln>
            <a:noFill/>
          </a:ln>
        </p:spPr>
      </p:sp>
      <p:sp>
        <p:nvSpPr>
          <p:cNvPr id="66" name="Google Shape;66;p16"/>
          <p:cNvSpPr>
            <a:spLocks noGrp="1"/>
          </p:cNvSpPr>
          <p:nvPr>
            <p:ph type="pic" idx="4"/>
          </p:nvPr>
        </p:nvSpPr>
        <p:spPr>
          <a:xfrm>
            <a:off x="3245677" y="2361843"/>
            <a:ext cx="987803" cy="1068281"/>
          </a:xfrm>
          <a:prstGeom prst="rect">
            <a:avLst/>
          </a:prstGeom>
          <a:noFill/>
          <a:ln>
            <a:noFill/>
          </a:ln>
        </p:spPr>
      </p:sp>
      <p:sp>
        <p:nvSpPr>
          <p:cNvPr id="67" name="Google Shape;67;p16"/>
          <p:cNvSpPr>
            <a:spLocks noGrp="1"/>
          </p:cNvSpPr>
          <p:nvPr>
            <p:ph type="pic" idx="5"/>
          </p:nvPr>
        </p:nvSpPr>
        <p:spPr>
          <a:xfrm>
            <a:off x="4956178" y="-161925"/>
            <a:ext cx="4264014" cy="54102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8"/>
        <p:cNvGrpSpPr/>
        <p:nvPr/>
      </p:nvGrpSpPr>
      <p:grpSpPr>
        <a:xfrm>
          <a:off x="0" y="0"/>
          <a:ext cx="0" cy="0"/>
          <a:chOff x="0" y="0"/>
          <a:chExt cx="0" cy="0"/>
        </a:xfrm>
      </p:grpSpPr>
      <p:sp>
        <p:nvSpPr>
          <p:cNvPr id="69" name="Google Shape;69;p17"/>
          <p:cNvSpPr>
            <a:spLocks noGrp="1"/>
          </p:cNvSpPr>
          <p:nvPr>
            <p:ph type="pic" idx="2"/>
          </p:nvPr>
        </p:nvSpPr>
        <p:spPr>
          <a:xfrm>
            <a:off x="-561975" y="2466068"/>
            <a:ext cx="6981825" cy="2906032"/>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3" name="Google Shape;73;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4" name="Google Shape;74;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5" name="Google Shape;75;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 name="Google Shape;90;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91" name="Google Shape;91;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92" name="Google Shape;9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22"/>
          <p:cNvSpPr>
            <a:spLocks noGrp="1"/>
          </p:cNvSpPr>
          <p:nvPr>
            <p:ph type="pic" idx="2"/>
          </p:nvPr>
        </p:nvSpPr>
        <p:spPr>
          <a:xfrm>
            <a:off x="3887391" y="740569"/>
            <a:ext cx="4629150" cy="3655219"/>
          </a:xfrm>
          <a:prstGeom prst="rect">
            <a:avLst/>
          </a:prstGeom>
          <a:noFill/>
          <a:ln>
            <a:noFill/>
          </a:ln>
        </p:spPr>
      </p:sp>
      <p:sp>
        <p:nvSpPr>
          <p:cNvPr id="98" name="Google Shape;98;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99" name="Google Shape;9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1" name="Google Shape;111;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5"/>
          <p:cNvSpPr/>
          <p:nvPr/>
        </p:nvSpPr>
        <p:spPr>
          <a:xfrm>
            <a:off x="0" y="0"/>
            <a:ext cx="9144000" cy="5143500"/>
          </a:xfrm>
          <a:prstGeom prst="rect">
            <a:avLst/>
          </a:prstGeom>
          <a:solidFill>
            <a:srgbClr val="171616">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19" name="Google Shape;119;p25"/>
          <p:cNvSpPr txBox="1"/>
          <p:nvPr/>
        </p:nvSpPr>
        <p:spPr>
          <a:xfrm>
            <a:off x="552300" y="1130525"/>
            <a:ext cx="8039400" cy="1223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7500" i="0" u="none" strike="noStrike" cap="none" dirty="0">
                <a:solidFill>
                  <a:srgbClr val="F2F2F2"/>
                </a:solidFill>
                <a:latin typeface="Harry P" panose="00000400000000000000" pitchFamily="2" charset="0"/>
                <a:ea typeface="EB Garamond Medium"/>
                <a:cs typeface="EB Garamond Medium"/>
                <a:sym typeface="EB Garamond Medium"/>
              </a:rPr>
              <a:t>HARRY POTTER</a:t>
            </a:r>
            <a:endParaRPr sz="7500" i="0" u="none" strike="noStrike" cap="none" dirty="0">
              <a:solidFill>
                <a:srgbClr val="F2F2F2"/>
              </a:solidFill>
              <a:latin typeface="Harry P" panose="00000400000000000000" pitchFamily="2" charset="0"/>
              <a:ea typeface="EB Garamond Medium"/>
              <a:cs typeface="EB Garamond Medium"/>
              <a:sym typeface="EB Garamond Medium"/>
            </a:endParaRPr>
          </a:p>
        </p:txBody>
      </p:sp>
      <p:sp>
        <p:nvSpPr>
          <p:cNvPr id="2" name="TextovéPole 1">
            <a:extLst>
              <a:ext uri="{FF2B5EF4-FFF2-40B4-BE49-F238E27FC236}">
                <a16:creationId xmlns:a16="http://schemas.microsoft.com/office/drawing/2014/main" id="{DC24CF72-1ADE-3C76-70A9-A73D9C4DDC26}"/>
              </a:ext>
            </a:extLst>
          </p:cNvPr>
          <p:cNvSpPr txBox="1"/>
          <p:nvPr/>
        </p:nvSpPr>
        <p:spPr>
          <a:xfrm>
            <a:off x="1738312" y="2354225"/>
            <a:ext cx="5667375" cy="240681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algn="ctr" defTabSz="914400" eaLnBrk="0" fontAlgn="base" latinLnBrk="0" hangingPunct="0">
              <a:lnSpc>
                <a:spcPct val="120000"/>
              </a:lnSpc>
              <a:buSzTx/>
              <a:tabLst/>
            </a:pPr>
            <a:r>
              <a:rPr lang="en-US" altLang="en-US" sz="1800" dirty="0">
                <a:solidFill>
                  <a:srgbClr val="D8D8D8"/>
                </a:solidFill>
                <a:latin typeface="Modern Antiqua"/>
              </a:rPr>
              <a:t>Analyzing and Classifying Harry Potter Data</a:t>
            </a:r>
          </a:p>
          <a:p>
            <a:pPr algn="ctr" defTabSz="914400" eaLnBrk="0" fontAlgn="base" latinLnBrk="0" hangingPunct="0">
              <a:lnSpc>
                <a:spcPct val="120000"/>
              </a:lnSpc>
              <a:buSzTx/>
              <a:tabLst/>
            </a:pPr>
            <a:r>
              <a:rPr lang="en-US" altLang="en-US" sz="1800" dirty="0">
                <a:solidFill>
                  <a:srgbClr val="D8D8D8"/>
                </a:solidFill>
                <a:latin typeface="Modern Antiqua"/>
              </a:rPr>
              <a:t>Information Retrieval Project</a:t>
            </a:r>
          </a:p>
          <a:p>
            <a:pPr algn="ctr" defTabSz="914400" eaLnBrk="0" fontAlgn="base" latinLnBrk="0" hangingPunct="0">
              <a:lnSpc>
                <a:spcPct val="120000"/>
              </a:lnSpc>
              <a:buSzTx/>
              <a:tabLst/>
            </a:pPr>
            <a:r>
              <a:rPr lang="en-US" altLang="en-US" sz="1800" dirty="0">
                <a:solidFill>
                  <a:srgbClr val="D8D8D8"/>
                </a:solidFill>
                <a:latin typeface="Modern Antiqua"/>
              </a:rPr>
              <a:t>Abhishek </a:t>
            </a:r>
            <a:r>
              <a:rPr lang="en-US" altLang="en-US" sz="1800" dirty="0" err="1">
                <a:solidFill>
                  <a:srgbClr val="D8D8D8"/>
                </a:solidFill>
                <a:latin typeface="Modern Antiqua"/>
              </a:rPr>
              <a:t>Bargujar</a:t>
            </a:r>
            <a:r>
              <a:rPr lang="en-US" altLang="en-US" sz="1800" dirty="0">
                <a:solidFill>
                  <a:srgbClr val="D8D8D8"/>
                </a:solidFill>
                <a:latin typeface="Modern Antiqua"/>
              </a:rPr>
              <a:t>, Martin Kafka</a:t>
            </a:r>
          </a:p>
          <a:p>
            <a:pPr algn="ctr" defTabSz="914400" eaLnBrk="0" fontAlgn="base" latinLnBrk="0" hangingPunct="0">
              <a:lnSpc>
                <a:spcPct val="120000"/>
              </a:lnSpc>
              <a:buSzTx/>
              <a:tabLst/>
            </a:pPr>
            <a:r>
              <a:rPr lang="cs-CZ" altLang="en-US" sz="1800" dirty="0">
                <a:solidFill>
                  <a:srgbClr val="D8D8D8"/>
                </a:solidFill>
                <a:latin typeface="Modern Antiqua"/>
              </a:rPr>
              <a:t>WS 2024/2025</a:t>
            </a:r>
            <a:endParaRPr lang="en-US" altLang="en-US" sz="1800" dirty="0">
              <a:solidFill>
                <a:srgbClr val="D8D8D8"/>
              </a:solidFill>
              <a:latin typeface="Modern Antiqua"/>
            </a:endParaRPr>
          </a:p>
          <a:p>
            <a:pPr algn="ct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p:cTn id="7" dur="1000"/>
                                        <p:tgtEl>
                                          <p:spTgt spid="119">
                                            <p:txEl>
                                              <p:pRg st="0" end="0"/>
                                            </p:txEl>
                                          </p:spTgt>
                                        </p:tgtEl>
                                      </p:cBhvr>
                                    </p:animEffect>
                                    <p:anim calcmode="lin" valueType="num">
                                      <p:cBhvr>
                                        <p:cTn id="8" dur="10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1+#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uild="allAtOnce"/>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8">
          <a:extLst>
            <a:ext uri="{FF2B5EF4-FFF2-40B4-BE49-F238E27FC236}">
              <a16:creationId xmlns:a16="http://schemas.microsoft.com/office/drawing/2014/main" id="{1486D602-0C71-48B6-C8CE-42C6E133EE0A}"/>
            </a:ext>
          </a:extLst>
        </p:cNvPr>
        <p:cNvGrpSpPr/>
        <p:nvPr/>
      </p:nvGrpSpPr>
      <p:grpSpPr>
        <a:xfrm>
          <a:off x="0" y="0"/>
          <a:ext cx="0" cy="0"/>
          <a:chOff x="0" y="0"/>
          <a:chExt cx="0" cy="0"/>
        </a:xfrm>
      </p:grpSpPr>
      <p:sp>
        <p:nvSpPr>
          <p:cNvPr id="2769" name="Google Shape;2769;p32">
            <a:extLst>
              <a:ext uri="{FF2B5EF4-FFF2-40B4-BE49-F238E27FC236}">
                <a16:creationId xmlns:a16="http://schemas.microsoft.com/office/drawing/2014/main" id="{CAFA60EA-7504-27FD-3F6B-86C938420FDA}"/>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1" dirty="0">
              <a:solidFill>
                <a:schemeClr val="lt1"/>
              </a:solidFill>
              <a:latin typeface="Calibri"/>
              <a:ea typeface="Calibri"/>
              <a:cs typeface="Calibri"/>
              <a:sym typeface="Calibri"/>
            </a:endParaRPr>
          </a:p>
        </p:txBody>
      </p:sp>
      <p:pic>
        <p:nvPicPr>
          <p:cNvPr id="3157" name="Google Shape;3157;p32" descr="A person in a black robe&#10;&#10;Description automatically generated with low confidence">
            <a:extLst>
              <a:ext uri="{FF2B5EF4-FFF2-40B4-BE49-F238E27FC236}">
                <a16:creationId xmlns:a16="http://schemas.microsoft.com/office/drawing/2014/main" id="{3902796D-4B0C-E3DB-1D56-EC7B6CB580A3}"/>
              </a:ext>
            </a:extLst>
          </p:cNvPr>
          <p:cNvPicPr preferRelativeResize="0">
            <a:picLocks noGrp="1"/>
          </p:cNvPicPr>
          <p:nvPr>
            <p:ph type="pic" idx="5"/>
          </p:nvPr>
        </p:nvPicPr>
        <p:blipFill rotWithShape="1">
          <a:blip r:embed="rId3">
            <a:alphaModFix/>
          </a:blip>
          <a:srcRect l="-17432" t="-6006" r="4385" b="-601"/>
          <a:stretch/>
        </p:blipFill>
        <p:spPr>
          <a:xfrm>
            <a:off x="4956178" y="-161925"/>
            <a:ext cx="4264014" cy="5410200"/>
          </a:xfrm>
          <a:prstGeom prst="rect">
            <a:avLst/>
          </a:prstGeom>
          <a:noFill/>
          <a:ln>
            <a:noFill/>
          </a:ln>
        </p:spPr>
      </p:pic>
      <p:sp>
        <p:nvSpPr>
          <p:cNvPr id="2" name="Google Shape;141;p28">
            <a:extLst>
              <a:ext uri="{FF2B5EF4-FFF2-40B4-BE49-F238E27FC236}">
                <a16:creationId xmlns:a16="http://schemas.microsoft.com/office/drawing/2014/main" id="{D750D62A-290A-0C01-ED32-3861EF6F1E4E}"/>
              </a:ext>
            </a:extLst>
          </p:cNvPr>
          <p:cNvSpPr txBox="1"/>
          <p:nvPr/>
        </p:nvSpPr>
        <p:spPr>
          <a:xfrm>
            <a:off x="492238" y="400260"/>
            <a:ext cx="4959501" cy="1454214"/>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cs-CZ" sz="4500" i="0" u="none" strike="noStrike" cap="none" dirty="0" err="1">
                <a:solidFill>
                  <a:srgbClr val="F2F2F2"/>
                </a:solidFill>
                <a:latin typeface="EB Garamond Medium"/>
                <a:ea typeface="EB Garamond Medium"/>
                <a:cs typeface="EB Garamond Medium"/>
                <a:sym typeface="EB Garamond Medium"/>
              </a:rPr>
              <a:t>Memory</a:t>
            </a:r>
            <a:r>
              <a:rPr lang="cs-CZ" sz="4500" i="0" u="none" strike="noStrike" cap="none" dirty="0">
                <a:solidFill>
                  <a:srgbClr val="F2F2F2"/>
                </a:solidFill>
                <a:latin typeface="EB Garamond Medium"/>
                <a:ea typeface="EB Garamond Medium"/>
                <a:cs typeface="EB Garamond Medium"/>
                <a:sym typeface="EB Garamond Medium"/>
              </a:rPr>
              <a:t> </a:t>
            </a:r>
            <a:r>
              <a:rPr lang="cs-CZ" sz="4500" i="0" u="none" strike="noStrike" cap="none" dirty="0" err="1">
                <a:solidFill>
                  <a:srgbClr val="F2F2F2"/>
                </a:solidFill>
                <a:latin typeface="EB Garamond Medium"/>
                <a:ea typeface="EB Garamond Medium"/>
                <a:cs typeface="EB Garamond Medium"/>
                <a:sym typeface="EB Garamond Medium"/>
              </a:rPr>
              <a:t>requirements</a:t>
            </a:r>
            <a:endParaRPr sz="4500" i="0" u="none" strike="noStrike" cap="none" dirty="0">
              <a:solidFill>
                <a:srgbClr val="F2F2F2"/>
              </a:solidFill>
              <a:latin typeface="EB Garamond Medium"/>
              <a:ea typeface="EB Garamond Medium"/>
              <a:cs typeface="EB Garamond Medium"/>
              <a:sym typeface="EB Garamond Medium"/>
            </a:endParaRPr>
          </a:p>
        </p:txBody>
      </p:sp>
      <p:sp>
        <p:nvSpPr>
          <p:cNvPr id="9" name="Google Shape;134;p27">
            <a:extLst>
              <a:ext uri="{FF2B5EF4-FFF2-40B4-BE49-F238E27FC236}">
                <a16:creationId xmlns:a16="http://schemas.microsoft.com/office/drawing/2014/main" id="{79A89F66-D939-223B-A58A-94D447FA1DC6}"/>
              </a:ext>
            </a:extLst>
          </p:cNvPr>
          <p:cNvSpPr txBox="1"/>
          <p:nvPr/>
        </p:nvSpPr>
        <p:spPr>
          <a:xfrm>
            <a:off x="363539" y="2269151"/>
            <a:ext cx="4959501" cy="1897412"/>
          </a:xfrm>
          <a:prstGeom prst="rect">
            <a:avLst/>
          </a:prstGeom>
          <a:noFill/>
          <a:ln>
            <a:noFill/>
          </a:ln>
        </p:spPr>
        <p:txBody>
          <a:bodyPr spcFirstLastPara="1" wrap="square" lIns="68575" tIns="34275" rIns="68575" bIns="34275" anchor="t" anchorCtr="0">
            <a:spAutoFit/>
          </a:bodyPr>
          <a:lstStyle/>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100" dirty="0">
                <a:solidFill>
                  <a:srgbClr val="D8D8D8"/>
                </a:solidFill>
                <a:latin typeface="Modern Antiqua"/>
              </a:rPr>
              <a:t>Traditional approach need more memory to store corpus and inverted index &amp; for one csv it need 5+ MB (approx.)</a:t>
            </a:r>
            <a:endParaRPr lang="cs-CZ" sz="1100" dirty="0">
              <a:solidFill>
                <a:srgbClr val="D8D8D8"/>
              </a:solidFill>
              <a:latin typeface="Modern Antiqua"/>
            </a:endParaRPr>
          </a:p>
          <a:p>
            <a:pPr marR="0" lvl="0" rtl="0">
              <a:lnSpc>
                <a:spcPct val="120000"/>
              </a:lnSpc>
              <a:spcBef>
                <a:spcPts val="0"/>
              </a:spcBef>
              <a:spcAft>
                <a:spcPts val="0"/>
              </a:spcAft>
              <a:buClr>
                <a:schemeClr val="bg1"/>
              </a:buClr>
            </a:pPr>
            <a:endParaRPr lang="cs-CZ" sz="1100" dirty="0">
              <a:solidFill>
                <a:srgbClr val="D8D8D8"/>
              </a:solidFill>
              <a:latin typeface="Modern Antiqua"/>
            </a:endParaRP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100" dirty="0">
                <a:solidFill>
                  <a:srgbClr val="D8D8D8"/>
                </a:solidFill>
                <a:latin typeface="Modern Antiqua"/>
              </a:rPr>
              <a:t>Transformers approach needs very little memory because we store sentences as corpus and inverted index all things go to Transformers, It takes less time</a:t>
            </a:r>
            <a:endParaRPr lang="cs-CZ" sz="1100" dirty="0">
              <a:solidFill>
                <a:srgbClr val="D8D8D8"/>
              </a:solidFill>
              <a:latin typeface="Modern Antiqua"/>
            </a:endParaRPr>
          </a:p>
          <a:p>
            <a:pPr marR="0" lvl="0" rtl="0">
              <a:lnSpc>
                <a:spcPct val="120000"/>
              </a:lnSpc>
              <a:spcBef>
                <a:spcPts val="0"/>
              </a:spcBef>
              <a:spcAft>
                <a:spcPts val="0"/>
              </a:spcAft>
              <a:buClr>
                <a:schemeClr val="bg1"/>
              </a:buClr>
            </a:pPr>
            <a:endParaRPr lang="cs-CZ" sz="1100" dirty="0">
              <a:solidFill>
                <a:srgbClr val="D8D8D8"/>
              </a:solidFill>
              <a:latin typeface="Modern Antiqua"/>
            </a:endParaRP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100" dirty="0">
                <a:solidFill>
                  <a:srgbClr val="D8D8D8"/>
                </a:solidFill>
                <a:latin typeface="Modern Antiqua"/>
              </a:rPr>
              <a:t>Traditional approach need GPU to run the </a:t>
            </a:r>
            <a:r>
              <a:rPr lang="en-GB" sz="1100" dirty="0" err="1">
                <a:solidFill>
                  <a:srgbClr val="D8D8D8"/>
                </a:solidFill>
                <a:latin typeface="Modern Antiqua"/>
              </a:rPr>
              <a:t>ipynb</a:t>
            </a:r>
            <a:r>
              <a:rPr lang="en-GB" sz="1100" dirty="0">
                <a:solidFill>
                  <a:srgbClr val="D8D8D8"/>
                </a:solidFill>
                <a:latin typeface="Modern Antiqua"/>
              </a:rPr>
              <a:t> file fast and better</a:t>
            </a:r>
            <a:r>
              <a:rPr lang="cs-CZ" sz="1100" dirty="0">
                <a:solidFill>
                  <a:srgbClr val="D8D8D8"/>
                </a:solidFill>
                <a:latin typeface="Modern Antiqua"/>
              </a:rPr>
              <a:t> </a:t>
            </a:r>
            <a:r>
              <a:rPr lang="en-GB" sz="1100" dirty="0">
                <a:solidFill>
                  <a:srgbClr val="D8D8D8"/>
                </a:solidFill>
                <a:latin typeface="Modern Antiqua"/>
              </a:rPr>
              <a:t>Transformers need less time to run; we can use the CPU only</a:t>
            </a:r>
            <a:endParaRPr sz="1100" dirty="0">
              <a:solidFill>
                <a:srgbClr val="D8D8D8"/>
              </a:solidFill>
              <a:latin typeface="Modern Antiqua"/>
              <a:sym typeface="Modern Antiqua"/>
            </a:endParaRPr>
          </a:p>
        </p:txBody>
      </p:sp>
    </p:spTree>
    <p:extLst>
      <p:ext uri="{BB962C8B-B14F-4D97-AF65-F5344CB8AC3E}">
        <p14:creationId xmlns:p14="http://schemas.microsoft.com/office/powerpoint/2010/main" val="23943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 presetClass="entr" presetSubtype="4" fill="hold" nodeType="after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 calcmode="lin" valueType="num">
                                      <p:cBhvr additive="base">
                                        <p:cTn id="16"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750"/>
                            </p:stCondLst>
                            <p:childTnLst>
                              <p:par>
                                <p:cTn id="19" presetID="2" presetClass="entr" presetSubtype="4" fill="hold" nodeType="after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 calcmode="lin" valueType="num">
                                      <p:cBhvr additive="base">
                                        <p:cTn id="2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7"/>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32" name="Google Shape;132;p27"/>
          <p:cNvGrpSpPr/>
          <p:nvPr/>
        </p:nvGrpSpPr>
        <p:grpSpPr>
          <a:xfrm>
            <a:off x="3853242" y="756524"/>
            <a:ext cx="4890707" cy="1689633"/>
            <a:chOff x="5137656" y="1008698"/>
            <a:chExt cx="6520943" cy="2252844"/>
          </a:xfrm>
        </p:grpSpPr>
        <p:sp>
          <p:nvSpPr>
            <p:cNvPr id="133" name="Google Shape;133;p27"/>
            <p:cNvSpPr txBox="1"/>
            <p:nvPr/>
          </p:nvSpPr>
          <p:spPr>
            <a:xfrm>
              <a:off x="5137656" y="1008698"/>
              <a:ext cx="6473891" cy="1938952"/>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cs-CZ" sz="4500" i="0" u="none" strike="noStrike" cap="none" dirty="0" err="1">
                  <a:solidFill>
                    <a:srgbClr val="F2F2F2"/>
                  </a:solidFill>
                  <a:latin typeface="EB Garamond Medium"/>
                  <a:ea typeface="EB Garamond Medium"/>
                  <a:cs typeface="EB Garamond Medium"/>
                  <a:sym typeface="EB Garamond Medium"/>
                </a:rPr>
                <a:t>Limitation</a:t>
              </a:r>
              <a:r>
                <a:rPr lang="cs-CZ" sz="4500" dirty="0" err="1">
                  <a:solidFill>
                    <a:srgbClr val="F2F2F2"/>
                  </a:solidFill>
                  <a:latin typeface="EB Garamond Medium"/>
                  <a:ea typeface="EB Garamond Medium"/>
                  <a:cs typeface="EB Garamond Medium"/>
                  <a:sym typeface="EB Garamond Medium"/>
                </a:rPr>
                <a:t>s</a:t>
              </a:r>
              <a:r>
                <a:rPr lang="cs-CZ" sz="4500" dirty="0">
                  <a:solidFill>
                    <a:srgbClr val="F2F2F2"/>
                  </a:solidFill>
                  <a:latin typeface="EB Garamond Medium"/>
                  <a:ea typeface="EB Garamond Medium"/>
                  <a:cs typeface="EB Garamond Medium"/>
                  <a:sym typeface="EB Garamond Medium"/>
                </a:rPr>
                <a:t> and </a:t>
              </a:r>
              <a:r>
                <a:rPr lang="cs-CZ" sz="4500" dirty="0" err="1">
                  <a:solidFill>
                    <a:srgbClr val="F2F2F2"/>
                  </a:solidFill>
                  <a:latin typeface="EB Garamond Medium"/>
                  <a:ea typeface="EB Garamond Medium"/>
                  <a:cs typeface="EB Garamond Medium"/>
                  <a:sym typeface="EB Garamond Medium"/>
                </a:rPr>
                <a:t>future</a:t>
              </a:r>
              <a:r>
                <a:rPr lang="cs-CZ" sz="4500" dirty="0">
                  <a:solidFill>
                    <a:srgbClr val="F2F2F2"/>
                  </a:solidFill>
                  <a:latin typeface="EB Garamond Medium"/>
                  <a:ea typeface="EB Garamond Medium"/>
                  <a:cs typeface="EB Garamond Medium"/>
                  <a:sym typeface="EB Garamond Medium"/>
                </a:rPr>
                <a:t> </a:t>
              </a:r>
              <a:r>
                <a:rPr lang="cs-CZ" sz="4500" dirty="0" err="1">
                  <a:solidFill>
                    <a:srgbClr val="F2F2F2"/>
                  </a:solidFill>
                  <a:latin typeface="EB Garamond Medium"/>
                  <a:ea typeface="EB Garamond Medium"/>
                  <a:cs typeface="EB Garamond Medium"/>
                  <a:sym typeface="EB Garamond Medium"/>
                </a:rPr>
                <a:t>ideas</a:t>
              </a:r>
              <a:endParaRPr sz="4500" i="0" u="none" strike="noStrike" cap="none" dirty="0">
                <a:solidFill>
                  <a:srgbClr val="F2F2F2"/>
                </a:solidFill>
                <a:latin typeface="EB Garamond Medium"/>
                <a:ea typeface="EB Garamond Medium"/>
                <a:cs typeface="EB Garamond Medium"/>
                <a:sym typeface="EB Garamond Medium"/>
              </a:endParaRPr>
            </a:p>
          </p:txBody>
        </p:sp>
        <p:sp>
          <p:nvSpPr>
            <p:cNvPr id="134" name="Google Shape;134;p27"/>
            <p:cNvSpPr txBox="1"/>
            <p:nvPr/>
          </p:nvSpPr>
          <p:spPr>
            <a:xfrm>
              <a:off x="6019800" y="2947650"/>
              <a:ext cx="5638799" cy="313892"/>
            </a:xfrm>
            <a:prstGeom prst="rect">
              <a:avLst/>
            </a:prstGeom>
            <a:noFill/>
            <a:ln>
              <a:noFill/>
            </a:ln>
          </p:spPr>
          <p:txBody>
            <a:bodyPr spcFirstLastPara="1" wrap="square" lIns="68575" tIns="34275" rIns="68575" bIns="34275" anchor="t" anchorCtr="0">
              <a:spAutoFit/>
            </a:bodyPr>
            <a:lstStyle/>
            <a:p>
              <a:pPr marL="0" marR="0" lvl="0" indent="0" algn="r" rtl="0">
                <a:lnSpc>
                  <a:spcPct val="120000"/>
                </a:lnSpc>
                <a:spcBef>
                  <a:spcPts val="0"/>
                </a:spcBef>
                <a:spcAft>
                  <a:spcPts val="0"/>
                </a:spcAft>
                <a:buNone/>
              </a:pPr>
              <a:endParaRPr sz="900" b="0" i="0" u="none" strike="noStrike" cap="none" dirty="0">
                <a:solidFill>
                  <a:srgbClr val="D8D8D8"/>
                </a:solidFill>
                <a:latin typeface="Modern Antiqua"/>
                <a:ea typeface="Modern Antiqua"/>
                <a:cs typeface="Modern Antiqua"/>
                <a:sym typeface="Modern Antiqua"/>
              </a:endParaRPr>
            </a:p>
          </p:txBody>
        </p:sp>
      </p:grpSp>
      <p:pic>
        <p:nvPicPr>
          <p:cNvPr id="135" name="Google Shape;135;p27"/>
          <p:cNvPicPr preferRelativeResize="0">
            <a:picLocks noGrp="1"/>
          </p:cNvPicPr>
          <p:nvPr>
            <p:ph type="pic" idx="2"/>
          </p:nvPr>
        </p:nvPicPr>
        <p:blipFill rotWithShape="1">
          <a:blip r:embed="rId4">
            <a:alphaModFix/>
          </a:blip>
          <a:srcRect l="-5556" t="-5635" r="-5555"/>
          <a:stretch/>
        </p:blipFill>
        <p:spPr>
          <a:xfrm>
            <a:off x="0" y="1740023"/>
            <a:ext cx="3417903" cy="3403477"/>
          </a:xfrm>
          <a:prstGeom prst="rect">
            <a:avLst/>
          </a:prstGeom>
          <a:noFill/>
          <a:ln>
            <a:noFill/>
          </a:ln>
        </p:spPr>
      </p:pic>
      <p:sp>
        <p:nvSpPr>
          <p:cNvPr id="3" name="Google Shape;3220;p36">
            <a:extLst>
              <a:ext uri="{FF2B5EF4-FFF2-40B4-BE49-F238E27FC236}">
                <a16:creationId xmlns:a16="http://schemas.microsoft.com/office/drawing/2014/main" id="{0D0E1793-AC76-6CD6-0E68-F7CEEEC15963}"/>
              </a:ext>
            </a:extLst>
          </p:cNvPr>
          <p:cNvSpPr txBox="1"/>
          <p:nvPr/>
        </p:nvSpPr>
        <p:spPr>
          <a:xfrm flipH="1">
            <a:off x="3417902" y="2726135"/>
            <a:ext cx="2843894" cy="77095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Restricted data for first 3 movies</a:t>
            </a:r>
          </a:p>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Bigram expansion struggled</a:t>
            </a:r>
          </a:p>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Simple interactive application</a:t>
            </a:r>
          </a:p>
          <a:p>
            <a:pPr marL="0" marR="0" lvl="0" indent="0" algn="l" rtl="0">
              <a:lnSpc>
                <a:spcPct val="120000"/>
              </a:lnSpc>
              <a:spcBef>
                <a:spcPts val="0"/>
              </a:spcBef>
              <a:spcAft>
                <a:spcPts val="0"/>
              </a:spcAft>
              <a:buNone/>
            </a:pPr>
            <a:endParaRPr lang="en-GB" sz="1100" dirty="0"/>
          </a:p>
        </p:txBody>
      </p:sp>
      <p:sp>
        <p:nvSpPr>
          <p:cNvPr id="4" name="Google Shape;3221;p36">
            <a:extLst>
              <a:ext uri="{FF2B5EF4-FFF2-40B4-BE49-F238E27FC236}">
                <a16:creationId xmlns:a16="http://schemas.microsoft.com/office/drawing/2014/main" id="{F4989C1B-A91B-7C11-85F3-C3C8F1D24464}"/>
              </a:ext>
            </a:extLst>
          </p:cNvPr>
          <p:cNvSpPr txBox="1"/>
          <p:nvPr/>
        </p:nvSpPr>
        <p:spPr>
          <a:xfrm flipH="1">
            <a:off x="3417903" y="2398641"/>
            <a:ext cx="2843893" cy="346218"/>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cs-CZ" sz="1500" b="1" dirty="0" err="1">
                <a:solidFill>
                  <a:srgbClr val="D8D8D8"/>
                </a:solidFill>
                <a:latin typeface="Modern Antiqua"/>
                <a:ea typeface="Modern Antiqua"/>
                <a:cs typeface="Modern Antiqua"/>
                <a:sym typeface="Modern Antiqua"/>
              </a:rPr>
              <a:t>Limitations</a:t>
            </a:r>
            <a:endParaRPr sz="1100" dirty="0"/>
          </a:p>
        </p:txBody>
      </p:sp>
      <p:sp>
        <p:nvSpPr>
          <p:cNvPr id="5" name="Google Shape;3220;p36">
            <a:extLst>
              <a:ext uri="{FF2B5EF4-FFF2-40B4-BE49-F238E27FC236}">
                <a16:creationId xmlns:a16="http://schemas.microsoft.com/office/drawing/2014/main" id="{AB9839D1-27C0-AEBE-D210-07B34D8517BB}"/>
              </a:ext>
            </a:extLst>
          </p:cNvPr>
          <p:cNvSpPr txBox="1"/>
          <p:nvPr/>
        </p:nvSpPr>
        <p:spPr>
          <a:xfrm flipH="1">
            <a:off x="6166243" y="2707411"/>
            <a:ext cx="2843894" cy="567817"/>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Expand datasets</a:t>
            </a:r>
          </a:p>
          <a:p>
            <a:pPr>
              <a:lnSpc>
                <a:spcPct val="120000"/>
              </a:lnSpc>
            </a:pPr>
            <a:r>
              <a:rPr lang="en-GB" sz="900" dirty="0">
                <a:solidFill>
                  <a:srgbClr val="D8D8D8"/>
                </a:solidFill>
                <a:latin typeface="Modern Antiqua"/>
                <a:ea typeface="Modern Antiqua"/>
                <a:cs typeface="Modern Antiqua"/>
                <a:sym typeface="Modern Antiqua"/>
              </a:rPr>
              <a:t>BERT for </a:t>
            </a:r>
            <a:r>
              <a:rPr lang="en-GB" sz="900" dirty="0">
                <a:solidFill>
                  <a:srgbClr val="D8D8D8"/>
                </a:solidFill>
                <a:latin typeface="Modern Antiqua"/>
                <a:sym typeface="Modern Antiqua"/>
              </a:rPr>
              <a:t>Improve UI of application</a:t>
            </a:r>
            <a:endParaRPr lang="en-GB" sz="1100" dirty="0"/>
          </a:p>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working with larger datasets</a:t>
            </a:r>
          </a:p>
        </p:txBody>
      </p:sp>
      <p:sp>
        <p:nvSpPr>
          <p:cNvPr id="6" name="Google Shape;3221;p36">
            <a:extLst>
              <a:ext uri="{FF2B5EF4-FFF2-40B4-BE49-F238E27FC236}">
                <a16:creationId xmlns:a16="http://schemas.microsoft.com/office/drawing/2014/main" id="{042116D1-1A1F-62BA-1275-15A115480D30}"/>
              </a:ext>
            </a:extLst>
          </p:cNvPr>
          <p:cNvSpPr txBox="1"/>
          <p:nvPr/>
        </p:nvSpPr>
        <p:spPr>
          <a:xfrm flipH="1">
            <a:off x="6166244" y="2379917"/>
            <a:ext cx="2843893" cy="346218"/>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cs-CZ" sz="1500" b="1" dirty="0" err="1">
                <a:solidFill>
                  <a:srgbClr val="D8D8D8"/>
                </a:solidFill>
                <a:latin typeface="Modern Antiqua"/>
                <a:ea typeface="Modern Antiqua"/>
                <a:cs typeface="Modern Antiqua"/>
                <a:sym typeface="Modern Antiqua"/>
              </a:rPr>
              <a:t>Future</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work</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60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1500"/>
                                        <p:tgtEl>
                                          <p:spTgt spid="13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75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0"/>
        <p:cNvGrpSpPr/>
        <p:nvPr/>
      </p:nvGrpSpPr>
      <p:grpSpPr>
        <a:xfrm>
          <a:off x="0" y="0"/>
          <a:ext cx="0" cy="0"/>
          <a:chOff x="0" y="0"/>
          <a:chExt cx="0" cy="0"/>
        </a:xfrm>
      </p:grpSpPr>
      <p:sp>
        <p:nvSpPr>
          <p:cNvPr id="3181" name="Google Shape;3181;p34"/>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182" name="Google Shape;3182;p34"/>
          <p:cNvGrpSpPr/>
          <p:nvPr/>
        </p:nvGrpSpPr>
        <p:grpSpPr>
          <a:xfrm>
            <a:off x="4250381" y="457200"/>
            <a:ext cx="4558339" cy="2326027"/>
            <a:chOff x="5667176" y="609600"/>
            <a:chExt cx="6077785" cy="3101369"/>
          </a:xfrm>
        </p:grpSpPr>
        <p:sp>
          <p:nvSpPr>
            <p:cNvPr id="3183" name="Google Shape;3183;p34"/>
            <p:cNvSpPr txBox="1"/>
            <p:nvPr/>
          </p:nvSpPr>
          <p:spPr>
            <a:xfrm flipH="1">
              <a:off x="6219546" y="609600"/>
              <a:ext cx="5295300" cy="10158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cs-CZ" sz="4500" dirty="0" err="1">
                  <a:solidFill>
                    <a:srgbClr val="F2F2F2"/>
                  </a:solidFill>
                  <a:latin typeface="EB Garamond Medium"/>
                  <a:ea typeface="EB Garamond Medium"/>
                  <a:cs typeface="EB Garamond Medium"/>
                  <a:sym typeface="EB Garamond Medium"/>
                </a:rPr>
                <a:t>Conclusion</a:t>
              </a:r>
              <a:endParaRPr sz="4500" dirty="0">
                <a:solidFill>
                  <a:srgbClr val="F2F2F2"/>
                </a:solidFill>
                <a:latin typeface="EB Garamond Medium"/>
                <a:ea typeface="EB Garamond Medium"/>
                <a:cs typeface="EB Garamond Medium"/>
                <a:sym typeface="EB Garamond Medium"/>
              </a:endParaRPr>
            </a:p>
          </p:txBody>
        </p:sp>
        <p:sp>
          <p:nvSpPr>
            <p:cNvPr id="3184" name="Google Shape;3184;p34"/>
            <p:cNvSpPr txBox="1"/>
            <p:nvPr/>
          </p:nvSpPr>
          <p:spPr>
            <a:xfrm flipH="1">
              <a:off x="5667176" y="2239837"/>
              <a:ext cx="6077785" cy="1471132"/>
            </a:xfrm>
            <a:prstGeom prst="rect">
              <a:avLst/>
            </a:prstGeom>
            <a:noFill/>
            <a:ln>
              <a:noFill/>
            </a:ln>
          </p:spPr>
          <p:txBody>
            <a:bodyPr spcFirstLastPara="1" wrap="square" lIns="68575" tIns="34275" rIns="68575" bIns="34275" anchor="t" anchorCtr="0">
              <a:spAutoFit/>
            </a:bodyPr>
            <a:lstStyle/>
            <a:p>
              <a:pPr marL="0" marR="0" lvl="0" indent="0" rtl="0">
                <a:lnSpc>
                  <a:spcPct val="120000"/>
                </a:lnSpc>
                <a:spcBef>
                  <a:spcPts val="0"/>
                </a:spcBef>
                <a:spcAft>
                  <a:spcPts val="0"/>
                </a:spcAft>
                <a:buNone/>
              </a:pPr>
              <a:r>
                <a:rPr lang="en-GB" dirty="0">
                  <a:solidFill>
                    <a:srgbClr val="D8D8D8"/>
                  </a:solidFill>
                  <a:latin typeface="Modern Antiqua"/>
                  <a:ea typeface="Modern Antiqua"/>
                  <a:cs typeface="Modern Antiqua"/>
                  <a:sym typeface="Modern Antiqua"/>
                </a:rPr>
                <a:t>Developed a retrieval system using traditional and modern approach</a:t>
              </a:r>
            </a:p>
            <a:p>
              <a:pPr marL="0" marR="0" lvl="0" indent="0" rtl="0">
                <a:lnSpc>
                  <a:spcPct val="120000"/>
                </a:lnSpc>
                <a:spcBef>
                  <a:spcPts val="0"/>
                </a:spcBef>
                <a:spcAft>
                  <a:spcPts val="0"/>
                </a:spcAft>
                <a:buNone/>
              </a:pPr>
              <a:r>
                <a:rPr lang="en-GB" dirty="0">
                  <a:solidFill>
                    <a:srgbClr val="D8D8D8"/>
                  </a:solidFill>
                  <a:latin typeface="Modern Antiqua"/>
                  <a:ea typeface="Modern Antiqua"/>
                  <a:cs typeface="Modern Antiqua"/>
                  <a:sym typeface="Modern Antiqua"/>
                </a:rPr>
                <a:t>Interactive application</a:t>
              </a:r>
            </a:p>
            <a:p>
              <a:pPr marL="0" marR="0" lvl="0" indent="0" rtl="0">
                <a:lnSpc>
                  <a:spcPct val="120000"/>
                </a:lnSpc>
                <a:spcBef>
                  <a:spcPts val="0"/>
                </a:spcBef>
                <a:spcAft>
                  <a:spcPts val="0"/>
                </a:spcAft>
                <a:buNone/>
              </a:pPr>
              <a:r>
                <a:rPr lang="en-GB" dirty="0">
                  <a:solidFill>
                    <a:srgbClr val="D8D8D8"/>
                  </a:solidFill>
                  <a:latin typeface="Modern Antiqua"/>
                  <a:ea typeface="Modern Antiqua"/>
                  <a:cs typeface="Modern Antiqua"/>
                  <a:sym typeface="Modern Antiqua"/>
                </a:rPr>
                <a:t>Strength and Limitations</a:t>
              </a:r>
            </a:p>
          </p:txBody>
        </p:sp>
      </p:grpSp>
      <p:pic>
        <p:nvPicPr>
          <p:cNvPr id="3188" name="Google Shape;3188;p34" descr="A person holding an object&#10;&#10;Description automatically generated with low confidence"/>
          <p:cNvPicPr preferRelativeResize="0"/>
          <p:nvPr/>
        </p:nvPicPr>
        <p:blipFill rotWithShape="1">
          <a:blip r:embed="rId4">
            <a:alphaModFix/>
          </a:blip>
          <a:srcRect/>
          <a:stretch/>
        </p:blipFill>
        <p:spPr>
          <a:xfrm rot="-1260862">
            <a:off x="-1491122" y="1772451"/>
            <a:ext cx="5669791" cy="3761421"/>
          </a:xfrm>
          <a:prstGeom prst="rect">
            <a:avLst/>
          </a:prstGeom>
          <a:noFill/>
          <a:ln>
            <a:noFill/>
          </a:ln>
        </p:spPr>
      </p:pic>
      <p:pic>
        <p:nvPicPr>
          <p:cNvPr id="3189" name="Google Shape;3189;p34" descr="A picture containing text&#10;&#10;Description automatically generated"/>
          <p:cNvPicPr preferRelativeResize="0"/>
          <p:nvPr/>
        </p:nvPicPr>
        <p:blipFill rotWithShape="1">
          <a:blip r:embed="rId5">
            <a:alphaModFix/>
          </a:blip>
          <a:srcRect/>
          <a:stretch/>
        </p:blipFill>
        <p:spPr>
          <a:xfrm>
            <a:off x="5286963" y="2911947"/>
            <a:ext cx="3769581" cy="17743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900"/>
                                  </p:stCondLst>
                                  <p:childTnLst>
                                    <p:set>
                                      <p:cBhvr>
                                        <p:cTn id="6" dur="1" fill="hold">
                                          <p:stCondLst>
                                            <p:cond delay="0"/>
                                          </p:stCondLst>
                                        </p:cTn>
                                        <p:tgtEl>
                                          <p:spTgt spid="3182"/>
                                        </p:tgtEl>
                                        <p:attrNameLst>
                                          <p:attrName>style.visibility</p:attrName>
                                        </p:attrNameLst>
                                      </p:cBhvr>
                                      <p:to>
                                        <p:strVal val="visible"/>
                                      </p:to>
                                    </p:set>
                                    <p:animEffect transition="in" filter="fade">
                                      <p:cBhvr>
                                        <p:cTn id="7" dur="1000"/>
                                        <p:tgtEl>
                                          <p:spTgt spid="3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0"/>
        <p:cNvGrpSpPr/>
        <p:nvPr/>
      </p:nvGrpSpPr>
      <p:grpSpPr>
        <a:xfrm>
          <a:off x="0" y="0"/>
          <a:ext cx="0" cy="0"/>
          <a:chOff x="0" y="0"/>
          <a:chExt cx="0" cy="0"/>
        </a:xfrm>
      </p:grpSpPr>
      <p:sp>
        <p:nvSpPr>
          <p:cNvPr id="1631" name="Google Shape;1631;p29"/>
          <p:cNvSpPr/>
          <p:nvPr/>
        </p:nvSpPr>
        <p:spPr>
          <a:xfrm>
            <a:off x="42863" y="-192506"/>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2037" name="Google Shape;2037;p29"/>
          <p:cNvGrpSpPr/>
          <p:nvPr/>
        </p:nvGrpSpPr>
        <p:grpSpPr>
          <a:xfrm>
            <a:off x="3777465" y="1894928"/>
            <a:ext cx="4486274" cy="2598993"/>
            <a:chOff x="5036620" y="2526575"/>
            <a:chExt cx="5981699" cy="3465325"/>
          </a:xfrm>
        </p:grpSpPr>
        <p:sp>
          <p:nvSpPr>
            <p:cNvPr id="2038" name="Google Shape;2038;p29"/>
            <p:cNvSpPr txBox="1"/>
            <p:nvPr/>
          </p:nvSpPr>
          <p:spPr>
            <a:xfrm>
              <a:off x="5676900" y="5406900"/>
              <a:ext cx="3620100" cy="585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2400" dirty="0">
                <a:solidFill>
                  <a:srgbClr val="F2F2F2"/>
                </a:solidFill>
                <a:latin typeface="EB Garamond Medium"/>
                <a:ea typeface="EB Garamond Medium"/>
                <a:cs typeface="EB Garamond Medium"/>
                <a:sym typeface="EB Garamond Medium"/>
              </a:endParaRPr>
            </a:p>
          </p:txBody>
        </p:sp>
        <p:sp>
          <p:nvSpPr>
            <p:cNvPr id="2039" name="Google Shape;2039;p29"/>
            <p:cNvSpPr txBox="1"/>
            <p:nvPr/>
          </p:nvSpPr>
          <p:spPr>
            <a:xfrm>
              <a:off x="5036620" y="2526575"/>
              <a:ext cx="5981699" cy="437003"/>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cs-CZ" dirty="0" err="1">
                  <a:solidFill>
                    <a:srgbClr val="D8D8D8"/>
                  </a:solidFill>
                  <a:latin typeface="Modern Antiqua"/>
                  <a:ea typeface="Modern Antiqua"/>
                  <a:cs typeface="Modern Antiqua"/>
                  <a:sym typeface="Modern Antiqua"/>
                </a:rPr>
                <a:t>Let‘s</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have</a:t>
              </a:r>
              <a:r>
                <a:rPr lang="cs-CZ" dirty="0">
                  <a:solidFill>
                    <a:srgbClr val="D8D8D8"/>
                  </a:solidFill>
                  <a:latin typeface="Modern Antiqua"/>
                  <a:ea typeface="Modern Antiqua"/>
                  <a:cs typeface="Modern Antiqua"/>
                  <a:sym typeface="Modern Antiqua"/>
                </a:rPr>
                <a:t> a </a:t>
              </a:r>
              <a:r>
                <a:rPr lang="cs-CZ" dirty="0" err="1">
                  <a:solidFill>
                    <a:srgbClr val="D8D8D8"/>
                  </a:solidFill>
                  <a:latin typeface="Modern Antiqua"/>
                  <a:ea typeface="Modern Antiqua"/>
                  <a:cs typeface="Modern Antiqua"/>
                  <a:sym typeface="Modern Antiqua"/>
                </a:rPr>
                <a:t>look</a:t>
              </a:r>
              <a:r>
                <a:rPr lang="cs-CZ" dirty="0">
                  <a:solidFill>
                    <a:srgbClr val="D8D8D8"/>
                  </a:solidFill>
                  <a:latin typeface="Modern Antiqua"/>
                  <a:ea typeface="Modern Antiqua"/>
                  <a:cs typeface="Modern Antiqua"/>
                  <a:sym typeface="Modern Antiqua"/>
                </a:rPr>
                <a:t> on </a:t>
              </a:r>
              <a:r>
                <a:rPr lang="cs-CZ" dirty="0" err="1">
                  <a:solidFill>
                    <a:srgbClr val="D8D8D8"/>
                  </a:solidFill>
                  <a:latin typeface="Modern Antiqua"/>
                  <a:ea typeface="Modern Antiqua"/>
                  <a:cs typeface="Modern Antiqua"/>
                  <a:sym typeface="Modern Antiqua"/>
                </a:rPr>
                <a:t>our</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app</a:t>
              </a:r>
              <a:endParaRPr dirty="0">
                <a:solidFill>
                  <a:srgbClr val="D8D8D8"/>
                </a:solidFill>
                <a:latin typeface="Modern Antiqua"/>
                <a:ea typeface="Modern Antiqua"/>
                <a:cs typeface="Modern Antiqua"/>
                <a:sym typeface="Modern Antiqua"/>
              </a:endParaRPr>
            </a:p>
          </p:txBody>
        </p:sp>
      </p:grpSp>
      <p:pic>
        <p:nvPicPr>
          <p:cNvPr id="2043" name="Google Shape;2043;p29" descr="A person wearing a hat&#10;&#10;Description automatically generated with low confidence"/>
          <p:cNvPicPr preferRelativeResize="0">
            <a:picLocks noGrp="1"/>
          </p:cNvPicPr>
          <p:nvPr>
            <p:ph type="pic" idx="5"/>
          </p:nvPr>
        </p:nvPicPr>
        <p:blipFill rotWithShape="1">
          <a:blip r:embed="rId4">
            <a:alphaModFix/>
          </a:blip>
          <a:srcRect l="4168" t="-14394" r="-8332" b="757"/>
          <a:stretch/>
        </p:blipFill>
        <p:spPr>
          <a:xfrm>
            <a:off x="0" y="1"/>
            <a:ext cx="4572000" cy="5143499"/>
          </a:xfrm>
          <a:prstGeom prst="rect">
            <a:avLst/>
          </a:prstGeom>
          <a:noFill/>
          <a:ln>
            <a:noFill/>
          </a:ln>
        </p:spPr>
      </p:pic>
      <p:sp>
        <p:nvSpPr>
          <p:cNvPr id="8" name="Google Shape;133;p27">
            <a:extLst>
              <a:ext uri="{FF2B5EF4-FFF2-40B4-BE49-F238E27FC236}">
                <a16:creationId xmlns:a16="http://schemas.microsoft.com/office/drawing/2014/main" id="{101F3D02-ABBE-11F9-FA4A-4F7568885477}"/>
              </a:ext>
            </a:extLst>
          </p:cNvPr>
          <p:cNvSpPr txBox="1"/>
          <p:nvPr/>
        </p:nvSpPr>
        <p:spPr>
          <a:xfrm>
            <a:off x="4772474" y="268650"/>
            <a:ext cx="3971475" cy="76185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cs-CZ" sz="4500" i="0" u="none" strike="noStrike" cap="none" dirty="0" err="1">
                <a:solidFill>
                  <a:srgbClr val="F2F2F2"/>
                </a:solidFill>
                <a:latin typeface="EB Garamond Medium"/>
                <a:ea typeface="EB Garamond Medium"/>
                <a:cs typeface="EB Garamond Medium"/>
                <a:sym typeface="EB Garamond Medium"/>
              </a:rPr>
              <a:t>App</a:t>
            </a:r>
            <a:r>
              <a:rPr lang="cs-CZ" sz="4500" i="0" u="none" strike="noStrike" cap="none" dirty="0">
                <a:solidFill>
                  <a:srgbClr val="F2F2F2"/>
                </a:solidFill>
                <a:latin typeface="EB Garamond Medium"/>
                <a:ea typeface="EB Garamond Medium"/>
                <a:cs typeface="EB Garamond Medium"/>
                <a:sym typeface="EB Garamond Medium"/>
              </a:rPr>
              <a:t> demo</a:t>
            </a:r>
            <a:endParaRPr sz="4500" i="0" u="none" strike="noStrike" cap="none" dirty="0">
              <a:solidFill>
                <a:srgbClr val="F2F2F2"/>
              </a:solidFill>
              <a:latin typeface="EB Garamond Medium"/>
              <a:ea typeface="EB Garamond Medium"/>
              <a:cs typeface="EB Garamond Medium"/>
              <a:sym typeface="EB Garamond Medium"/>
            </a:endParaRPr>
          </a:p>
        </p:txBody>
      </p:sp>
      <p:pic>
        <p:nvPicPr>
          <p:cNvPr id="5" name="Obrázek 4">
            <a:extLst>
              <a:ext uri="{FF2B5EF4-FFF2-40B4-BE49-F238E27FC236}">
                <a16:creationId xmlns:a16="http://schemas.microsoft.com/office/drawing/2014/main" id="{78DDCB3B-8528-D141-4ED9-BD230545F375}"/>
              </a:ext>
            </a:extLst>
          </p:cNvPr>
          <p:cNvPicPr>
            <a:picLocks noChangeAspect="1"/>
          </p:cNvPicPr>
          <p:nvPr/>
        </p:nvPicPr>
        <p:blipFill>
          <a:blip r:embed="rId5"/>
          <a:stretch>
            <a:fillRect/>
          </a:stretch>
        </p:blipFill>
        <p:spPr>
          <a:xfrm>
            <a:off x="5129563" y="2607031"/>
            <a:ext cx="3499736" cy="1602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43"/>
                                        </p:tgtEl>
                                        <p:attrNameLst>
                                          <p:attrName>style.visibility</p:attrName>
                                        </p:attrNameLst>
                                      </p:cBhvr>
                                      <p:to>
                                        <p:strVal val="visible"/>
                                      </p:to>
                                    </p:set>
                                    <p:animEffect transition="in" filter="fade">
                                      <p:cBhvr>
                                        <p:cTn id="7" dur="750"/>
                                        <p:tgtEl>
                                          <p:spTgt spid="2043"/>
                                        </p:tgtEl>
                                      </p:cBhvr>
                                    </p:animEffect>
                                  </p:childTnLst>
                                </p:cTn>
                              </p:par>
                              <p:par>
                                <p:cTn id="8" presetID="2" presetClass="entr" presetSubtype="8" fill="hold" nodeType="withEffect">
                                  <p:stCondLst>
                                    <p:cond delay="700"/>
                                  </p:stCondLst>
                                  <p:childTnLst>
                                    <p:set>
                                      <p:cBhvr>
                                        <p:cTn id="9" dur="1" fill="hold">
                                          <p:stCondLst>
                                            <p:cond delay="0"/>
                                          </p:stCondLst>
                                        </p:cTn>
                                        <p:tgtEl>
                                          <p:spTgt spid="2037"/>
                                        </p:tgtEl>
                                        <p:attrNameLst>
                                          <p:attrName>style.visibility</p:attrName>
                                        </p:attrNameLst>
                                      </p:cBhvr>
                                      <p:to>
                                        <p:strVal val="visible"/>
                                      </p:to>
                                    </p:set>
                                    <p:anim calcmode="lin" valueType="num">
                                      <p:cBhvr additive="base">
                                        <p:cTn id="10" dur="1300"/>
                                        <p:tgtEl>
                                          <p:spTgt spid="2037"/>
                                        </p:tgtEl>
                                        <p:attrNameLst>
                                          <p:attrName>ppt_x</p:attrName>
                                        </p:attrNameLst>
                                      </p:cBhvr>
                                      <p:tavLst>
                                        <p:tav tm="0">
                                          <p:val>
                                            <p:strVal val="#ppt_x-1"/>
                                          </p:val>
                                        </p:tav>
                                        <p:tav tm="100000">
                                          <p:val>
                                            <p:strVal val="#ppt_x"/>
                                          </p:val>
                                        </p:tav>
                                      </p:tavLst>
                                    </p:anim>
                                  </p:childTnLst>
                                </p:cTn>
                              </p:par>
                            </p:childTnLst>
                          </p:cTn>
                        </p:par>
                        <p:par>
                          <p:cTn id="11" fill="hold">
                            <p:stCondLst>
                              <p:cond delay="20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5">
          <a:extLst>
            <a:ext uri="{FF2B5EF4-FFF2-40B4-BE49-F238E27FC236}">
              <a16:creationId xmlns:a16="http://schemas.microsoft.com/office/drawing/2014/main" id="{AEF45DC9-28C7-5C6D-0DD9-5D646A7630AE}"/>
            </a:ext>
          </a:extLst>
        </p:cNvPr>
        <p:cNvGrpSpPr/>
        <p:nvPr/>
      </p:nvGrpSpPr>
      <p:grpSpPr>
        <a:xfrm>
          <a:off x="0" y="0"/>
          <a:ext cx="0" cy="0"/>
          <a:chOff x="0" y="0"/>
          <a:chExt cx="0" cy="0"/>
        </a:xfrm>
      </p:grpSpPr>
      <p:sp>
        <p:nvSpPr>
          <p:cNvPr id="3266" name="Google Shape;3266;p39">
            <a:extLst>
              <a:ext uri="{FF2B5EF4-FFF2-40B4-BE49-F238E27FC236}">
                <a16:creationId xmlns:a16="http://schemas.microsoft.com/office/drawing/2014/main" id="{53A755FE-6CA3-849D-5EF0-BD6F4E2EF30F}"/>
              </a:ext>
            </a:extLst>
          </p:cNvPr>
          <p:cNvSpPr/>
          <p:nvPr/>
        </p:nvSpPr>
        <p:spPr>
          <a:xfrm>
            <a:off x="0" y="0"/>
            <a:ext cx="9144000" cy="5143500"/>
          </a:xfrm>
          <a:prstGeom prst="rect">
            <a:avLst/>
          </a:prstGeom>
          <a:solidFill>
            <a:srgbClr val="171616">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67" name="Google Shape;3267;p39">
            <a:extLst>
              <a:ext uri="{FF2B5EF4-FFF2-40B4-BE49-F238E27FC236}">
                <a16:creationId xmlns:a16="http://schemas.microsoft.com/office/drawing/2014/main" id="{0784E6FA-6830-FD81-6DEA-B89711FD0E84}"/>
              </a:ext>
            </a:extLst>
          </p:cNvPr>
          <p:cNvSpPr txBox="1"/>
          <p:nvPr/>
        </p:nvSpPr>
        <p:spPr>
          <a:xfrm>
            <a:off x="1402799" y="1325315"/>
            <a:ext cx="6338400" cy="1223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7500" dirty="0">
                <a:solidFill>
                  <a:srgbClr val="F2F2F2"/>
                </a:solidFill>
                <a:latin typeface="Harry P" panose="00000400000000000000" pitchFamily="2" charset="0"/>
                <a:ea typeface="EB Garamond Medium"/>
                <a:cs typeface="EB Garamond Medium"/>
                <a:sym typeface="EB Garamond Medium"/>
              </a:rPr>
              <a:t>Q and A</a:t>
            </a:r>
            <a:endParaRPr sz="7500" dirty="0">
              <a:solidFill>
                <a:srgbClr val="F2F2F2"/>
              </a:solidFill>
              <a:latin typeface="Harry P" panose="00000400000000000000" pitchFamily="2" charset="0"/>
              <a:ea typeface="EB Garamond Medium"/>
              <a:cs typeface="EB Garamond Medium"/>
              <a:sym typeface="EB Garamond Medium"/>
            </a:endParaRPr>
          </a:p>
        </p:txBody>
      </p:sp>
      <p:sp>
        <p:nvSpPr>
          <p:cNvPr id="2" name="Google Shape;3221;p36">
            <a:extLst>
              <a:ext uri="{FF2B5EF4-FFF2-40B4-BE49-F238E27FC236}">
                <a16:creationId xmlns:a16="http://schemas.microsoft.com/office/drawing/2014/main" id="{DA96689C-E632-41F7-18AC-5D30AE81D624}"/>
              </a:ext>
            </a:extLst>
          </p:cNvPr>
          <p:cNvSpPr txBox="1"/>
          <p:nvPr/>
        </p:nvSpPr>
        <p:spPr>
          <a:xfrm flipH="1">
            <a:off x="2626919" y="2922799"/>
            <a:ext cx="3890160" cy="623217"/>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None/>
            </a:pPr>
            <a:r>
              <a:rPr lang="cs-CZ" sz="1500" b="1" dirty="0" err="1">
                <a:solidFill>
                  <a:srgbClr val="D8D8D8"/>
                </a:solidFill>
                <a:latin typeface="Modern Antiqua"/>
                <a:ea typeface="Modern Antiqua"/>
                <a:cs typeface="Modern Antiqua"/>
                <a:sym typeface="Modern Antiqua"/>
              </a:rPr>
              <a:t>Thank</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you</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for</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your</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attention</a:t>
            </a:r>
            <a:r>
              <a:rPr lang="cs-CZ" sz="1500" b="1" dirty="0">
                <a:solidFill>
                  <a:srgbClr val="D8D8D8"/>
                </a:solidFill>
                <a:latin typeface="Modern Antiqua"/>
                <a:ea typeface="Modern Antiqua"/>
                <a:cs typeface="Modern Antiqua"/>
                <a:sym typeface="Modern Antiqua"/>
              </a:rPr>
              <a:t>!</a:t>
            </a:r>
            <a:br>
              <a:rPr lang="cs-CZ" sz="1500" b="1" dirty="0">
                <a:solidFill>
                  <a:srgbClr val="D8D8D8"/>
                </a:solidFill>
                <a:latin typeface="Modern Antiqua"/>
                <a:ea typeface="Modern Antiqua"/>
                <a:cs typeface="Modern Antiqua"/>
                <a:sym typeface="Modern Antiqua"/>
              </a:rPr>
            </a:br>
            <a:r>
              <a:rPr lang="cs-CZ" sz="1500" b="1" dirty="0">
                <a:solidFill>
                  <a:srgbClr val="D8D8D8"/>
                </a:solidFill>
                <a:latin typeface="Modern Antiqua"/>
                <a:ea typeface="Modern Antiqua"/>
                <a:cs typeface="Modern Antiqua"/>
                <a:sym typeface="Modern Antiqua"/>
              </a:rPr>
              <a:t>Do </a:t>
            </a:r>
            <a:r>
              <a:rPr lang="cs-CZ" sz="1500" b="1" dirty="0" err="1">
                <a:solidFill>
                  <a:srgbClr val="D8D8D8"/>
                </a:solidFill>
                <a:latin typeface="Modern Antiqua"/>
                <a:ea typeface="Modern Antiqua"/>
                <a:cs typeface="Modern Antiqua"/>
                <a:sym typeface="Modern Antiqua"/>
              </a:rPr>
              <a:t>you</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have</a:t>
            </a:r>
            <a:r>
              <a:rPr lang="cs-CZ" sz="1500" b="1" dirty="0">
                <a:solidFill>
                  <a:srgbClr val="D8D8D8"/>
                </a:solidFill>
                <a:latin typeface="Modern Antiqua"/>
                <a:ea typeface="Modern Antiqua"/>
                <a:cs typeface="Modern Antiqua"/>
                <a:sym typeface="Modern Antiqua"/>
              </a:rPr>
              <a:t> any </a:t>
            </a:r>
            <a:r>
              <a:rPr lang="cs-CZ" sz="1500" b="1" dirty="0" err="1">
                <a:solidFill>
                  <a:srgbClr val="D8D8D8"/>
                </a:solidFill>
                <a:latin typeface="Modern Antiqua"/>
                <a:ea typeface="Modern Antiqua"/>
                <a:cs typeface="Modern Antiqua"/>
                <a:sym typeface="Modern Antiqua"/>
              </a:rPr>
              <a:t>questions</a:t>
            </a:r>
            <a:r>
              <a:rPr lang="cs-CZ" sz="1500" b="1" dirty="0">
                <a:solidFill>
                  <a:srgbClr val="D8D8D8"/>
                </a:solidFill>
                <a:latin typeface="Modern Antiqua"/>
                <a:ea typeface="Modern Antiqua"/>
                <a:cs typeface="Modern Antiqua"/>
                <a:sym typeface="Modern Antiqua"/>
              </a:rPr>
              <a:t>?</a:t>
            </a:r>
            <a:endParaRPr sz="1100" dirty="0"/>
          </a:p>
        </p:txBody>
      </p:sp>
    </p:spTree>
    <p:extLst>
      <p:ext uri="{BB962C8B-B14F-4D97-AF65-F5344CB8AC3E}">
        <p14:creationId xmlns:p14="http://schemas.microsoft.com/office/powerpoint/2010/main" val="369691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67"/>
                                        </p:tgtEl>
                                        <p:attrNameLst>
                                          <p:attrName>style.visibility</p:attrName>
                                        </p:attrNameLst>
                                      </p:cBhvr>
                                      <p:to>
                                        <p:strVal val="visible"/>
                                      </p:to>
                                    </p:set>
                                    <p:anim calcmode="lin" valueType="num">
                                      <p:cBhvr additive="base">
                                        <p:cTn id="7" dur="1250"/>
                                        <p:tgtEl>
                                          <p:spTgt spid="3267"/>
                                        </p:tgtEl>
                                        <p:attrNameLst>
                                          <p:attrName>ppt_w</p:attrName>
                                        </p:attrNameLst>
                                      </p:cBhvr>
                                      <p:tavLst>
                                        <p:tav tm="0">
                                          <p:val>
                                            <p:strVal val="0"/>
                                          </p:val>
                                        </p:tav>
                                        <p:tav tm="100000">
                                          <p:val>
                                            <p:strVal val="#ppt_w"/>
                                          </p:val>
                                        </p:tav>
                                      </p:tavLst>
                                    </p:anim>
                                    <p:anim calcmode="lin" valueType="num">
                                      <p:cBhvr additive="base">
                                        <p:cTn id="8" dur="1250"/>
                                        <p:tgtEl>
                                          <p:spTgt spid="3267"/>
                                        </p:tgtEl>
                                        <p:attrNameLst>
                                          <p:attrName>ppt_h</p:attrName>
                                        </p:attrNameLst>
                                      </p:cBhvr>
                                      <p:tavLst>
                                        <p:tav tm="0">
                                          <p:val>
                                            <p:strVal val="0"/>
                                          </p:val>
                                        </p:tav>
                                        <p:tav tm="100000">
                                          <p:val>
                                            <p:strVal val="#ppt_h"/>
                                          </p:val>
                                        </p:tav>
                                      </p:tavLst>
                                    </p:anim>
                                  </p:childTnLst>
                                </p:cTn>
                              </p:par>
                            </p:childTnLst>
                          </p:cTn>
                        </p:par>
                        <p:par>
                          <p:cTn id="9" fill="hold">
                            <p:stCondLst>
                              <p:cond delay="1250"/>
                            </p:stCondLst>
                            <p:childTnLst>
                              <p:par>
                                <p:cTn id="10" presetID="2" presetClass="entr" presetSubtype="4" fill="hold"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5"/>
        <p:cNvGrpSpPr/>
        <p:nvPr/>
      </p:nvGrpSpPr>
      <p:grpSpPr>
        <a:xfrm>
          <a:off x="0" y="0"/>
          <a:ext cx="0" cy="0"/>
          <a:chOff x="0" y="0"/>
          <a:chExt cx="0" cy="0"/>
        </a:xfrm>
      </p:grpSpPr>
      <p:sp>
        <p:nvSpPr>
          <p:cNvPr id="3266" name="Google Shape;3266;p39"/>
          <p:cNvSpPr/>
          <p:nvPr/>
        </p:nvSpPr>
        <p:spPr>
          <a:xfrm>
            <a:off x="0" y="0"/>
            <a:ext cx="9144000" cy="5143500"/>
          </a:xfrm>
          <a:prstGeom prst="rect">
            <a:avLst/>
          </a:prstGeom>
          <a:solidFill>
            <a:srgbClr val="171616">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67" name="Google Shape;3267;p39"/>
          <p:cNvSpPr txBox="1"/>
          <p:nvPr/>
        </p:nvSpPr>
        <p:spPr>
          <a:xfrm>
            <a:off x="1402800" y="1348050"/>
            <a:ext cx="6338400" cy="1223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7500" dirty="0">
                <a:solidFill>
                  <a:srgbClr val="F2F2F2"/>
                </a:solidFill>
                <a:latin typeface="Harry P" panose="00000400000000000000" pitchFamily="2" charset="0"/>
                <a:ea typeface="EB Garamond Medium"/>
                <a:cs typeface="EB Garamond Medium"/>
                <a:sym typeface="EB Garamond Medium"/>
              </a:rPr>
              <a:t>THANK-YOU</a:t>
            </a:r>
            <a:endParaRPr sz="7500" dirty="0">
              <a:solidFill>
                <a:srgbClr val="F2F2F2"/>
              </a:solidFill>
              <a:latin typeface="Harry P" panose="00000400000000000000" pitchFamily="2" charset="0"/>
              <a:ea typeface="EB Garamond Medium"/>
              <a:cs typeface="EB Garamond Medium"/>
              <a:sym typeface="EB Garamon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267"/>
                                        </p:tgtEl>
                                        <p:attrNameLst>
                                          <p:attrName>style.visibility</p:attrName>
                                        </p:attrNameLst>
                                      </p:cBhvr>
                                      <p:to>
                                        <p:strVal val="visible"/>
                                      </p:to>
                                    </p:set>
                                    <p:anim calcmode="lin" valueType="num">
                                      <p:cBhvr additive="base">
                                        <p:cTn id="7" dur="1250"/>
                                        <p:tgtEl>
                                          <p:spTgt spid="3267"/>
                                        </p:tgtEl>
                                        <p:attrNameLst>
                                          <p:attrName>ppt_w</p:attrName>
                                        </p:attrNameLst>
                                      </p:cBhvr>
                                      <p:tavLst>
                                        <p:tav tm="0">
                                          <p:val>
                                            <p:strVal val="0"/>
                                          </p:val>
                                        </p:tav>
                                        <p:tav tm="100000">
                                          <p:val>
                                            <p:strVal val="#ppt_w"/>
                                          </p:val>
                                        </p:tav>
                                      </p:tavLst>
                                    </p:anim>
                                    <p:anim calcmode="lin" valueType="num">
                                      <p:cBhvr additive="base">
                                        <p:cTn id="8" dur="1250"/>
                                        <p:tgtEl>
                                          <p:spTgt spid="326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267"/>
                                        </p:tgtEl>
                                      </p:cBhvr>
                                    </p:animEffect>
                                    <p:set>
                                      <p:cBhvr>
                                        <p:cTn id="13" dur="1" fill="hold">
                                          <p:stCondLst>
                                            <p:cond delay="500"/>
                                          </p:stCondLst>
                                        </p:cTn>
                                        <p:tgtEl>
                                          <p:spTgt spid="32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3">
          <a:extLst>
            <a:ext uri="{FF2B5EF4-FFF2-40B4-BE49-F238E27FC236}">
              <a16:creationId xmlns:a16="http://schemas.microsoft.com/office/drawing/2014/main" id="{72FD56B5-A9F0-44AA-79F1-96E1DBBB1F66}"/>
            </a:ext>
          </a:extLst>
        </p:cNvPr>
        <p:cNvGrpSpPr/>
        <p:nvPr/>
      </p:nvGrpSpPr>
      <p:grpSpPr>
        <a:xfrm>
          <a:off x="0" y="0"/>
          <a:ext cx="0" cy="0"/>
          <a:chOff x="0" y="0"/>
          <a:chExt cx="0" cy="0"/>
        </a:xfrm>
      </p:grpSpPr>
      <p:sp>
        <p:nvSpPr>
          <p:cNvPr id="3254" name="Google Shape;3254;p38">
            <a:extLst>
              <a:ext uri="{FF2B5EF4-FFF2-40B4-BE49-F238E27FC236}">
                <a16:creationId xmlns:a16="http://schemas.microsoft.com/office/drawing/2014/main" id="{D5823457-DD55-A302-8D3F-82BBE900D6B3}"/>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3255" name="Google Shape;3255;p38">
            <a:extLst>
              <a:ext uri="{FF2B5EF4-FFF2-40B4-BE49-F238E27FC236}">
                <a16:creationId xmlns:a16="http://schemas.microsoft.com/office/drawing/2014/main" id="{27E5FD2F-BE88-A907-07F6-5FB54A45DBD3}"/>
              </a:ext>
            </a:extLst>
          </p:cNvPr>
          <p:cNvSpPr txBox="1"/>
          <p:nvPr/>
        </p:nvSpPr>
        <p:spPr>
          <a:xfrm flipH="1">
            <a:off x="399906" y="257175"/>
            <a:ext cx="58080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cs-CZ" sz="4500" dirty="0">
                <a:solidFill>
                  <a:srgbClr val="F2F2F2"/>
                </a:solidFill>
                <a:latin typeface="EB Garamond Medium"/>
                <a:ea typeface="EB Garamond Medium"/>
                <a:cs typeface="EB Garamond Medium"/>
                <a:sym typeface="EB Garamond Medium"/>
              </a:rPr>
              <a:t>Introduction</a:t>
            </a:r>
            <a:endParaRPr sz="4500" dirty="0">
              <a:solidFill>
                <a:srgbClr val="F2F2F2"/>
              </a:solidFill>
              <a:latin typeface="EB Garamond Medium"/>
              <a:ea typeface="EB Garamond Medium"/>
              <a:cs typeface="EB Garamond Medium"/>
              <a:sym typeface="EB Garamond Medium"/>
            </a:endParaRPr>
          </a:p>
        </p:txBody>
      </p:sp>
      <p:sp>
        <p:nvSpPr>
          <p:cNvPr id="3256" name="Google Shape;3256;p38">
            <a:extLst>
              <a:ext uri="{FF2B5EF4-FFF2-40B4-BE49-F238E27FC236}">
                <a16:creationId xmlns:a16="http://schemas.microsoft.com/office/drawing/2014/main" id="{E1E9C71D-6626-9D11-6157-5371FCBAC182}"/>
              </a:ext>
            </a:extLst>
          </p:cNvPr>
          <p:cNvSpPr txBox="1"/>
          <p:nvPr/>
        </p:nvSpPr>
        <p:spPr>
          <a:xfrm flipH="1">
            <a:off x="1553389" y="1767164"/>
            <a:ext cx="6151522" cy="586284"/>
          </a:xfrm>
          <a:prstGeom prst="rect">
            <a:avLst/>
          </a:prstGeom>
          <a:noFill/>
          <a:ln>
            <a:noFill/>
          </a:ln>
        </p:spPr>
        <p:txBody>
          <a:bodyPr spcFirstLastPara="1" wrap="square" lIns="68575" tIns="34275" rIns="68575" bIns="34275" anchor="t" anchorCtr="0">
            <a:spAutoFit/>
          </a:bodyPr>
          <a:lstStyle/>
          <a:p>
            <a:pPr>
              <a:lnSpc>
                <a:spcPct val="120000"/>
              </a:lnSpc>
            </a:pPr>
            <a:r>
              <a:rPr lang="en-GB" dirty="0">
                <a:solidFill>
                  <a:srgbClr val="D8D8D8"/>
                </a:solidFill>
                <a:latin typeface="Modern Antiqua"/>
                <a:ea typeface="Modern Antiqua"/>
                <a:cs typeface="Modern Antiqua"/>
              </a:rPr>
              <a:t>Motivation: Interest in Harry Potter's rich universe and textual data as a study case</a:t>
            </a:r>
            <a:endParaRPr dirty="0">
              <a:solidFill>
                <a:srgbClr val="D8D8D8"/>
              </a:solidFill>
              <a:latin typeface="Modern Antiqua"/>
              <a:ea typeface="Modern Antiqua"/>
              <a:cs typeface="Modern Antiqua"/>
              <a:sym typeface="Modern Antiqua"/>
            </a:endParaRPr>
          </a:p>
        </p:txBody>
      </p:sp>
      <p:pic>
        <p:nvPicPr>
          <p:cNvPr id="3257" name="Google Shape;3257;p38" descr="A close-up of a bug&#10;&#10;Description automatically generated with low confidence">
            <a:extLst>
              <a:ext uri="{FF2B5EF4-FFF2-40B4-BE49-F238E27FC236}">
                <a16:creationId xmlns:a16="http://schemas.microsoft.com/office/drawing/2014/main" id="{56EA48EC-F5E3-01DC-0858-26EB1BA592D7}"/>
              </a:ext>
            </a:extLst>
          </p:cNvPr>
          <p:cNvPicPr preferRelativeResize="0"/>
          <p:nvPr/>
        </p:nvPicPr>
        <p:blipFill rotWithShape="1">
          <a:blip r:embed="rId3">
            <a:alphaModFix/>
          </a:blip>
          <a:srcRect/>
          <a:stretch/>
        </p:blipFill>
        <p:spPr>
          <a:xfrm>
            <a:off x="400050" y="1691689"/>
            <a:ext cx="1021556" cy="452621"/>
          </a:xfrm>
          <a:prstGeom prst="rect">
            <a:avLst/>
          </a:prstGeom>
          <a:noFill/>
          <a:ln>
            <a:noFill/>
          </a:ln>
        </p:spPr>
      </p:pic>
      <p:sp>
        <p:nvSpPr>
          <p:cNvPr id="3260" name="Google Shape;3260;p38">
            <a:extLst>
              <a:ext uri="{FF2B5EF4-FFF2-40B4-BE49-F238E27FC236}">
                <a16:creationId xmlns:a16="http://schemas.microsoft.com/office/drawing/2014/main" id="{172FCE75-19E1-DC6C-3B4E-43CDD98F5A6B}"/>
              </a:ext>
            </a:extLst>
          </p:cNvPr>
          <p:cNvSpPr txBox="1"/>
          <p:nvPr/>
        </p:nvSpPr>
        <p:spPr>
          <a:xfrm flipH="1">
            <a:off x="1553388" y="2736014"/>
            <a:ext cx="7061974" cy="844816"/>
          </a:xfrm>
          <a:prstGeom prst="rect">
            <a:avLst/>
          </a:prstGeom>
          <a:noFill/>
          <a:ln>
            <a:noFill/>
          </a:ln>
        </p:spPr>
        <p:txBody>
          <a:bodyPr spcFirstLastPara="1" wrap="square" lIns="68575" tIns="34275" rIns="68575" bIns="34275" anchor="t" anchorCtr="0">
            <a:spAutoFit/>
          </a:bodyPr>
          <a:lstStyle/>
          <a:p>
            <a:pPr lvl="0">
              <a:lnSpc>
                <a:spcPct val="120000"/>
              </a:lnSpc>
            </a:pPr>
            <a:r>
              <a:rPr lang="en-US" dirty="0">
                <a:solidFill>
                  <a:srgbClr val="D8D8D8"/>
                </a:solidFill>
                <a:latin typeface="Modern Antiqua"/>
                <a:ea typeface="Modern Antiqua"/>
                <a:cs typeface="Modern Antiqua"/>
              </a:rPr>
              <a:t>Objective: Develop an efficient system for textual information retrieval</a:t>
            </a:r>
            <a:endParaRPr lang="cs-CZ" dirty="0">
              <a:solidFill>
                <a:srgbClr val="D8D8D8"/>
              </a:solidFill>
              <a:latin typeface="Modern Antiqua"/>
              <a:ea typeface="Modern Antiqua"/>
              <a:cs typeface="Modern Antiqua"/>
            </a:endParaRPr>
          </a:p>
          <a:p>
            <a:pPr marL="285750" lvl="0" indent="-285750">
              <a:lnSpc>
                <a:spcPct val="120000"/>
              </a:lnSpc>
              <a:buClr>
                <a:schemeClr val="bg1"/>
              </a:buClr>
              <a:buFont typeface="Arial" panose="020B0604020202020204" pitchFamily="34" charset="0"/>
              <a:buChar char="•"/>
            </a:pPr>
            <a:r>
              <a:rPr lang="en-GB" dirty="0">
                <a:solidFill>
                  <a:srgbClr val="D8D8D8"/>
                </a:solidFill>
                <a:latin typeface="Modern Antiqua"/>
                <a:ea typeface="Modern Antiqua"/>
                <a:cs typeface="Modern Antiqua"/>
                <a:sym typeface="Modern Antiqua"/>
              </a:rPr>
              <a:t>Techniques</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Query</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expansion</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document</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ranking</a:t>
            </a:r>
            <a:r>
              <a:rPr lang="cs-CZ" dirty="0">
                <a:solidFill>
                  <a:srgbClr val="D8D8D8"/>
                </a:solidFill>
                <a:latin typeface="Modern Antiqua"/>
                <a:ea typeface="Modern Antiqua"/>
                <a:cs typeface="Modern Antiqua"/>
                <a:sym typeface="Modern Antiqua"/>
              </a:rPr>
              <a:t> </a:t>
            </a:r>
            <a:r>
              <a:rPr lang="cs-CZ" dirty="0" err="1">
                <a:solidFill>
                  <a:srgbClr val="D8D8D8"/>
                </a:solidFill>
                <a:latin typeface="Modern Antiqua"/>
                <a:ea typeface="Modern Antiqua"/>
                <a:cs typeface="Modern Antiqua"/>
                <a:sym typeface="Modern Antiqua"/>
              </a:rPr>
              <a:t>using</a:t>
            </a:r>
            <a:r>
              <a:rPr lang="cs-CZ" dirty="0">
                <a:solidFill>
                  <a:srgbClr val="D8D8D8"/>
                </a:solidFill>
                <a:latin typeface="Modern Antiqua"/>
                <a:ea typeface="Modern Antiqua"/>
                <a:cs typeface="Modern Antiqua"/>
                <a:sym typeface="Modern Antiqua"/>
              </a:rPr>
              <a:t> TF-IDF and Cosine </a:t>
            </a:r>
            <a:r>
              <a:rPr lang="cs-CZ" dirty="0" err="1">
                <a:solidFill>
                  <a:srgbClr val="D8D8D8"/>
                </a:solidFill>
                <a:latin typeface="Modern Antiqua"/>
                <a:ea typeface="Modern Antiqua"/>
                <a:cs typeface="Modern Antiqua"/>
                <a:sym typeface="Modern Antiqua"/>
              </a:rPr>
              <a:t>Similarity</a:t>
            </a:r>
            <a:endParaRPr dirty="0">
              <a:solidFill>
                <a:srgbClr val="D8D8D8"/>
              </a:solidFill>
              <a:latin typeface="Modern Antiqua"/>
              <a:ea typeface="Modern Antiqua"/>
              <a:cs typeface="Modern Antiqua"/>
              <a:sym typeface="Modern Antiqua"/>
            </a:endParaRPr>
          </a:p>
        </p:txBody>
      </p:sp>
      <p:pic>
        <p:nvPicPr>
          <p:cNvPr id="3261" name="Google Shape;3261;p38" descr="A close-up of a bug&#10;&#10;Description automatically generated with low confidence">
            <a:extLst>
              <a:ext uri="{FF2B5EF4-FFF2-40B4-BE49-F238E27FC236}">
                <a16:creationId xmlns:a16="http://schemas.microsoft.com/office/drawing/2014/main" id="{8B01DBAF-A41E-2B48-B8CE-620DDFCD8BDE}"/>
              </a:ext>
            </a:extLst>
          </p:cNvPr>
          <p:cNvPicPr preferRelativeResize="0"/>
          <p:nvPr/>
        </p:nvPicPr>
        <p:blipFill rotWithShape="1">
          <a:blip r:embed="rId3">
            <a:alphaModFix/>
          </a:blip>
          <a:srcRect/>
          <a:stretch/>
        </p:blipFill>
        <p:spPr>
          <a:xfrm>
            <a:off x="400050" y="2785188"/>
            <a:ext cx="1021556" cy="452621"/>
          </a:xfrm>
          <a:prstGeom prst="rect">
            <a:avLst/>
          </a:prstGeom>
          <a:noFill/>
          <a:ln>
            <a:noFill/>
          </a:ln>
        </p:spPr>
      </p:pic>
    </p:spTree>
    <p:extLst>
      <p:ext uri="{BB962C8B-B14F-4D97-AF65-F5344CB8AC3E}">
        <p14:creationId xmlns:p14="http://schemas.microsoft.com/office/powerpoint/2010/main" val="167289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57"/>
                                        </p:tgtEl>
                                        <p:attrNameLst>
                                          <p:attrName>style.visibility</p:attrName>
                                        </p:attrNameLst>
                                      </p:cBhvr>
                                      <p:to>
                                        <p:strVal val="visible"/>
                                      </p:to>
                                    </p:set>
                                    <p:anim calcmode="lin" valueType="num">
                                      <p:cBhvr additive="base">
                                        <p:cTn id="7" dur="750"/>
                                        <p:tgtEl>
                                          <p:spTgt spid="325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800"/>
                                  </p:stCondLst>
                                  <p:childTnLst>
                                    <p:set>
                                      <p:cBhvr>
                                        <p:cTn id="9" dur="1" fill="hold">
                                          <p:stCondLst>
                                            <p:cond delay="0"/>
                                          </p:stCondLst>
                                        </p:cTn>
                                        <p:tgtEl>
                                          <p:spTgt spid="3256"/>
                                        </p:tgtEl>
                                        <p:attrNameLst>
                                          <p:attrName>style.visibility</p:attrName>
                                        </p:attrNameLst>
                                      </p:cBhvr>
                                      <p:to>
                                        <p:strVal val="visible"/>
                                      </p:to>
                                    </p:set>
                                    <p:animEffect transition="in" filter="fade">
                                      <p:cBhvr>
                                        <p:cTn id="10" dur="500"/>
                                        <p:tgtEl>
                                          <p:spTgt spid="3256"/>
                                        </p:tgtEl>
                                      </p:cBhvr>
                                    </p:animEffect>
                                  </p:childTnLst>
                                </p:cTn>
                              </p:par>
                            </p:childTnLst>
                          </p:cTn>
                        </p:par>
                        <p:par>
                          <p:cTn id="11" fill="hold">
                            <p:stCondLst>
                              <p:cond delay="1300"/>
                            </p:stCondLst>
                            <p:childTnLst>
                              <p:par>
                                <p:cTn id="12" presetID="2" presetClass="entr" presetSubtype="8" fill="hold" nodeType="afterEffect">
                                  <p:stCondLst>
                                    <p:cond delay="0"/>
                                  </p:stCondLst>
                                  <p:childTnLst>
                                    <p:set>
                                      <p:cBhvr>
                                        <p:cTn id="13" dur="1" fill="hold">
                                          <p:stCondLst>
                                            <p:cond delay="0"/>
                                          </p:stCondLst>
                                        </p:cTn>
                                        <p:tgtEl>
                                          <p:spTgt spid="3261"/>
                                        </p:tgtEl>
                                        <p:attrNameLst>
                                          <p:attrName>style.visibility</p:attrName>
                                        </p:attrNameLst>
                                      </p:cBhvr>
                                      <p:to>
                                        <p:strVal val="visible"/>
                                      </p:to>
                                    </p:set>
                                    <p:anim calcmode="lin" valueType="num">
                                      <p:cBhvr additive="base">
                                        <p:cTn id="14" dur="750"/>
                                        <p:tgtEl>
                                          <p:spTgt spid="3261"/>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800"/>
                                  </p:stCondLst>
                                  <p:childTnLst>
                                    <p:set>
                                      <p:cBhvr>
                                        <p:cTn id="16" dur="1" fill="hold">
                                          <p:stCondLst>
                                            <p:cond delay="0"/>
                                          </p:stCondLst>
                                        </p:cTn>
                                        <p:tgtEl>
                                          <p:spTgt spid="3260"/>
                                        </p:tgtEl>
                                        <p:attrNameLst>
                                          <p:attrName>style.visibility</p:attrName>
                                        </p:attrNameLst>
                                      </p:cBhvr>
                                      <p:to>
                                        <p:strVal val="visible"/>
                                      </p:to>
                                    </p:set>
                                    <p:animEffect transition="in" filter="fade">
                                      <p:cBhvr>
                                        <p:cTn id="17" dur="500"/>
                                        <p:tgtEl>
                                          <p:spTgt spid="3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29">
          <a:extLst>
            <a:ext uri="{FF2B5EF4-FFF2-40B4-BE49-F238E27FC236}">
              <a16:creationId xmlns:a16="http://schemas.microsoft.com/office/drawing/2014/main" id="{F0574DB5-9E6B-059E-69E1-0EB0463640D4}"/>
            </a:ext>
          </a:extLst>
        </p:cNvPr>
        <p:cNvGrpSpPr/>
        <p:nvPr/>
      </p:nvGrpSpPr>
      <p:grpSpPr>
        <a:xfrm>
          <a:off x="0" y="0"/>
          <a:ext cx="0" cy="0"/>
          <a:chOff x="0" y="0"/>
          <a:chExt cx="0" cy="0"/>
        </a:xfrm>
      </p:grpSpPr>
      <p:sp>
        <p:nvSpPr>
          <p:cNvPr id="3230" name="Google Shape;3230;p37">
            <a:extLst>
              <a:ext uri="{FF2B5EF4-FFF2-40B4-BE49-F238E27FC236}">
                <a16:creationId xmlns:a16="http://schemas.microsoft.com/office/drawing/2014/main" id="{C3A78E53-E439-6DDD-0C03-C218C3A3BB1D}"/>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32" name="Google Shape;3232;p37" descr="A picture containing text, person, water sport, swimming&#10;&#10;Description automatically generated">
            <a:extLst>
              <a:ext uri="{FF2B5EF4-FFF2-40B4-BE49-F238E27FC236}">
                <a16:creationId xmlns:a16="http://schemas.microsoft.com/office/drawing/2014/main" id="{AC0430FF-AA87-F387-B2ED-95C27A5EFC9D}"/>
              </a:ext>
            </a:extLst>
          </p:cNvPr>
          <p:cNvPicPr preferRelativeResize="0"/>
          <p:nvPr/>
        </p:nvPicPr>
        <p:blipFill rotWithShape="1">
          <a:blip r:embed="rId3">
            <a:alphaModFix amt="80000"/>
          </a:blip>
          <a:srcRect/>
          <a:stretch/>
        </p:blipFill>
        <p:spPr>
          <a:xfrm>
            <a:off x="440360" y="3641651"/>
            <a:ext cx="916528" cy="1374122"/>
          </a:xfrm>
          <a:prstGeom prst="rect">
            <a:avLst/>
          </a:prstGeom>
          <a:noFill/>
          <a:ln>
            <a:noFill/>
          </a:ln>
        </p:spPr>
      </p:pic>
      <p:grpSp>
        <p:nvGrpSpPr>
          <p:cNvPr id="3233" name="Google Shape;3233;p37">
            <a:extLst>
              <a:ext uri="{FF2B5EF4-FFF2-40B4-BE49-F238E27FC236}">
                <a16:creationId xmlns:a16="http://schemas.microsoft.com/office/drawing/2014/main" id="{65001C74-0409-4B9F-5BD6-B2D3B10CAE9F}"/>
              </a:ext>
            </a:extLst>
          </p:cNvPr>
          <p:cNvGrpSpPr/>
          <p:nvPr/>
        </p:nvGrpSpPr>
        <p:grpSpPr>
          <a:xfrm>
            <a:off x="412493" y="257175"/>
            <a:ext cx="8331456" cy="2611982"/>
            <a:chOff x="549991" y="342900"/>
            <a:chExt cx="11108608" cy="3482642"/>
          </a:xfrm>
        </p:grpSpPr>
        <p:sp>
          <p:nvSpPr>
            <p:cNvPr id="3234" name="Google Shape;3234;p37">
              <a:extLst>
                <a:ext uri="{FF2B5EF4-FFF2-40B4-BE49-F238E27FC236}">
                  <a16:creationId xmlns:a16="http://schemas.microsoft.com/office/drawing/2014/main" id="{AC516702-1515-B7B7-1C7E-522B087F28CA}"/>
                </a:ext>
              </a:extLst>
            </p:cNvPr>
            <p:cNvSpPr txBox="1"/>
            <p:nvPr/>
          </p:nvSpPr>
          <p:spPr>
            <a:xfrm flipH="1">
              <a:off x="3456720" y="342900"/>
              <a:ext cx="5295300" cy="10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4500" dirty="0">
                  <a:solidFill>
                    <a:srgbClr val="F2F2F2"/>
                  </a:solidFill>
                  <a:latin typeface="EB Garamond Medium"/>
                  <a:ea typeface="EB Garamond Medium"/>
                  <a:cs typeface="EB Garamond Medium"/>
                  <a:sym typeface="EB Garamond Medium"/>
                </a:rPr>
                <a:t>Project </a:t>
              </a:r>
              <a:r>
                <a:rPr lang="cs-CZ" sz="4500" dirty="0" err="1">
                  <a:solidFill>
                    <a:srgbClr val="F2F2F2"/>
                  </a:solidFill>
                  <a:latin typeface="EB Garamond Medium"/>
                  <a:ea typeface="EB Garamond Medium"/>
                  <a:cs typeface="EB Garamond Medium"/>
                  <a:sym typeface="EB Garamond Medium"/>
                </a:rPr>
                <a:t>scope</a:t>
              </a:r>
              <a:endParaRPr sz="4500" dirty="0">
                <a:solidFill>
                  <a:srgbClr val="F2F2F2"/>
                </a:solidFill>
                <a:latin typeface="EB Garamond Medium"/>
                <a:ea typeface="EB Garamond Medium"/>
                <a:cs typeface="EB Garamond Medium"/>
                <a:sym typeface="EB Garamond Medium"/>
              </a:endParaRPr>
            </a:p>
          </p:txBody>
        </p:sp>
        <p:sp>
          <p:nvSpPr>
            <p:cNvPr id="3235" name="Google Shape;3235;p37">
              <a:extLst>
                <a:ext uri="{FF2B5EF4-FFF2-40B4-BE49-F238E27FC236}">
                  <a16:creationId xmlns:a16="http://schemas.microsoft.com/office/drawing/2014/main" id="{9F5F38F7-DB90-9276-608E-247D041CA4D7}"/>
                </a:ext>
              </a:extLst>
            </p:cNvPr>
            <p:cNvSpPr txBox="1"/>
            <p:nvPr/>
          </p:nvSpPr>
          <p:spPr>
            <a:xfrm flipH="1">
              <a:off x="549991" y="1320281"/>
              <a:ext cx="11108608" cy="2505261"/>
            </a:xfrm>
            <a:prstGeom prst="rect">
              <a:avLst/>
            </a:prstGeom>
            <a:noFill/>
            <a:ln>
              <a:noFill/>
            </a:ln>
          </p:spPr>
          <p:txBody>
            <a:bodyPr spcFirstLastPara="1" wrap="square" lIns="68575" tIns="34275" rIns="68575" bIns="34275" anchor="t" anchorCtr="0">
              <a:spAutoFit/>
            </a:bodyPr>
            <a:lstStyle/>
            <a:p>
              <a:pPr marL="285750" marR="0" lvl="0" indent="-285750" rtl="0">
                <a:lnSpc>
                  <a:spcPct val="120000"/>
                </a:lnSpc>
                <a:spcBef>
                  <a:spcPts val="0"/>
                </a:spcBef>
                <a:spcAft>
                  <a:spcPts val="0"/>
                </a:spcAft>
                <a:buClr>
                  <a:schemeClr val="bg1"/>
                </a:buClr>
                <a:buFont typeface="Arial" panose="020B0604020202020204" pitchFamily="34" charset="0"/>
                <a:buChar char="•"/>
              </a:pPr>
              <a:r>
                <a:rPr lang="en-GB" dirty="0">
                  <a:solidFill>
                    <a:srgbClr val="D8D8D8"/>
                  </a:solidFill>
                  <a:latin typeface="Modern Antiqua"/>
                </a:rPr>
                <a:t>Data collection</a:t>
              </a:r>
              <a:r>
                <a:rPr lang="cs-CZ" dirty="0">
                  <a:solidFill>
                    <a:srgbClr val="D8D8D8"/>
                  </a:solidFill>
                  <a:latin typeface="Modern Antiqua"/>
                </a:rPr>
                <a:t> and </a:t>
              </a:r>
              <a:r>
                <a:rPr lang="en-GB" dirty="0">
                  <a:solidFill>
                    <a:srgbClr val="D8D8D8"/>
                  </a:solidFill>
                  <a:latin typeface="Modern Antiqua"/>
                </a:rPr>
                <a:t>cleaning</a:t>
              </a:r>
              <a:endParaRPr lang="cs-CZ" dirty="0">
                <a:solidFill>
                  <a:srgbClr val="D8D8D8"/>
                </a:solidFill>
                <a:latin typeface="Modern Antiqua"/>
              </a:endParaRPr>
            </a:p>
            <a:p>
              <a:pPr marL="285750" marR="0" lvl="0" indent="-285750" rtl="0">
                <a:lnSpc>
                  <a:spcPct val="120000"/>
                </a:lnSpc>
                <a:spcBef>
                  <a:spcPts val="0"/>
                </a:spcBef>
                <a:spcAft>
                  <a:spcPts val="0"/>
                </a:spcAft>
                <a:buClr>
                  <a:schemeClr val="bg1"/>
                </a:buClr>
                <a:buFont typeface="Arial" panose="020B0604020202020204" pitchFamily="34" charset="0"/>
                <a:buChar char="•"/>
              </a:pPr>
              <a:r>
                <a:rPr lang="cs-CZ" dirty="0">
                  <a:solidFill>
                    <a:srgbClr val="D8D8D8"/>
                  </a:solidFill>
                  <a:latin typeface="Modern Antiqua"/>
                </a:rPr>
                <a:t>P</a:t>
              </a:r>
              <a:r>
                <a:rPr lang="en-GB" dirty="0">
                  <a:solidFill>
                    <a:srgbClr val="D8D8D8"/>
                  </a:solidFill>
                  <a:latin typeface="Modern Antiqua"/>
                </a:rPr>
                <a:t>reprocessing</a:t>
              </a:r>
              <a:endParaRPr lang="cs-CZ" dirty="0">
                <a:solidFill>
                  <a:srgbClr val="D8D8D8"/>
                </a:solidFill>
                <a:latin typeface="Modern Antiqua"/>
              </a:endParaRPr>
            </a:p>
            <a:p>
              <a:pPr marL="285750" marR="0" lvl="0" indent="-285750" rtl="0">
                <a:lnSpc>
                  <a:spcPct val="120000"/>
                </a:lnSpc>
                <a:spcBef>
                  <a:spcPts val="0"/>
                </a:spcBef>
                <a:spcAft>
                  <a:spcPts val="0"/>
                </a:spcAft>
                <a:buClr>
                  <a:schemeClr val="bg1"/>
                </a:buClr>
                <a:buFont typeface="Arial" panose="020B0604020202020204" pitchFamily="34" charset="0"/>
                <a:buChar char="•"/>
              </a:pPr>
              <a:r>
                <a:rPr lang="cs-CZ" dirty="0">
                  <a:solidFill>
                    <a:srgbClr val="D8D8D8"/>
                  </a:solidFill>
                  <a:latin typeface="Modern Antiqua"/>
                </a:rPr>
                <a:t>Q</a:t>
              </a:r>
              <a:r>
                <a:rPr lang="en-GB" dirty="0" err="1">
                  <a:solidFill>
                    <a:srgbClr val="D8D8D8"/>
                  </a:solidFill>
                  <a:latin typeface="Modern Antiqua"/>
                </a:rPr>
                <a:t>uery</a:t>
              </a:r>
              <a:r>
                <a:rPr lang="en-GB" dirty="0">
                  <a:solidFill>
                    <a:srgbClr val="D8D8D8"/>
                  </a:solidFill>
                  <a:latin typeface="Modern Antiqua"/>
                </a:rPr>
                <a:t> expansion</a:t>
              </a:r>
              <a:endParaRPr lang="cs-CZ" dirty="0">
                <a:solidFill>
                  <a:srgbClr val="D8D8D8"/>
                </a:solidFill>
                <a:latin typeface="Modern Antiqua"/>
              </a:endParaRPr>
            </a:p>
            <a:p>
              <a:pPr marL="285750" marR="0" lvl="0" indent="-285750" rtl="0">
                <a:lnSpc>
                  <a:spcPct val="120000"/>
                </a:lnSpc>
                <a:spcBef>
                  <a:spcPts val="0"/>
                </a:spcBef>
                <a:spcAft>
                  <a:spcPts val="0"/>
                </a:spcAft>
                <a:buClr>
                  <a:schemeClr val="bg1"/>
                </a:buClr>
                <a:buFont typeface="Arial" panose="020B0604020202020204" pitchFamily="34" charset="0"/>
                <a:buChar char="•"/>
              </a:pPr>
              <a:r>
                <a:rPr lang="cs-CZ" dirty="0" err="1">
                  <a:solidFill>
                    <a:srgbClr val="D8D8D8"/>
                  </a:solidFill>
                  <a:latin typeface="Modern Antiqua"/>
                </a:rPr>
                <a:t>Document</a:t>
              </a:r>
              <a:r>
                <a:rPr lang="cs-CZ" dirty="0">
                  <a:solidFill>
                    <a:srgbClr val="D8D8D8"/>
                  </a:solidFill>
                  <a:latin typeface="Modern Antiqua"/>
                </a:rPr>
                <a:t> </a:t>
              </a:r>
              <a:r>
                <a:rPr lang="cs-CZ" dirty="0" err="1">
                  <a:solidFill>
                    <a:srgbClr val="D8D8D8"/>
                  </a:solidFill>
                  <a:latin typeface="Modern Antiqua"/>
                </a:rPr>
                <a:t>ranking</a:t>
              </a:r>
              <a:endParaRPr lang="cs-CZ" dirty="0">
                <a:solidFill>
                  <a:srgbClr val="D8D8D8"/>
                </a:solidFill>
                <a:latin typeface="Modern Antiqua"/>
              </a:endParaRPr>
            </a:p>
            <a:p>
              <a:pPr marL="285750" marR="0" lvl="0" indent="-285750" rtl="0">
                <a:lnSpc>
                  <a:spcPct val="120000"/>
                </a:lnSpc>
                <a:spcBef>
                  <a:spcPts val="0"/>
                </a:spcBef>
                <a:spcAft>
                  <a:spcPts val="0"/>
                </a:spcAft>
                <a:buClr>
                  <a:schemeClr val="bg1"/>
                </a:buClr>
                <a:buFont typeface="Arial" panose="020B0604020202020204" pitchFamily="34" charset="0"/>
                <a:buChar char="•"/>
              </a:pPr>
              <a:r>
                <a:rPr lang="cs-CZ" dirty="0">
                  <a:solidFill>
                    <a:srgbClr val="D8D8D8"/>
                  </a:solidFill>
                  <a:latin typeface="Modern Antiqua"/>
                </a:rPr>
                <a:t>I</a:t>
              </a:r>
              <a:r>
                <a:rPr lang="en-GB" dirty="0" err="1">
                  <a:solidFill>
                    <a:srgbClr val="D8D8D8"/>
                  </a:solidFill>
                  <a:latin typeface="Modern Antiqua"/>
                </a:rPr>
                <a:t>nteractive</a:t>
              </a:r>
              <a:r>
                <a:rPr lang="en-GB" dirty="0">
                  <a:solidFill>
                    <a:srgbClr val="D8D8D8"/>
                  </a:solidFill>
                  <a:latin typeface="Modern Antiqua"/>
                </a:rPr>
                <a:t> app</a:t>
              </a:r>
              <a:endParaRPr lang="cs-CZ" dirty="0">
                <a:solidFill>
                  <a:srgbClr val="D8D8D8"/>
                </a:solidFill>
                <a:latin typeface="Modern Antiqua"/>
              </a:endParaRPr>
            </a:p>
            <a:p>
              <a:pPr marL="0" marR="0" lvl="0" indent="0" rtl="0">
                <a:lnSpc>
                  <a:spcPct val="120000"/>
                </a:lnSpc>
                <a:spcBef>
                  <a:spcPts val="0"/>
                </a:spcBef>
                <a:spcAft>
                  <a:spcPts val="0"/>
                </a:spcAft>
                <a:buNone/>
              </a:pPr>
              <a:endParaRPr lang="cs-CZ" dirty="0">
                <a:solidFill>
                  <a:srgbClr val="D8D8D8"/>
                </a:solidFill>
                <a:latin typeface="Modern Antiqua"/>
              </a:endParaRPr>
            </a:p>
            <a:p>
              <a:pPr marL="0" marR="0" lvl="0" indent="0" rtl="0">
                <a:lnSpc>
                  <a:spcPct val="120000"/>
                </a:lnSpc>
                <a:spcBef>
                  <a:spcPts val="0"/>
                </a:spcBef>
                <a:spcAft>
                  <a:spcPts val="0"/>
                </a:spcAft>
                <a:buNone/>
              </a:pPr>
              <a:r>
                <a:rPr lang="cs-CZ" i="1" dirty="0" err="1">
                  <a:solidFill>
                    <a:srgbClr val="D8D8D8"/>
                  </a:solidFill>
                  <a:latin typeface="Modern Antiqua"/>
                </a:rPr>
                <a:t>Libraries</a:t>
              </a:r>
              <a:r>
                <a:rPr lang="cs-CZ" i="1" dirty="0">
                  <a:solidFill>
                    <a:srgbClr val="D8D8D8"/>
                  </a:solidFill>
                  <a:latin typeface="Modern Antiqua"/>
                </a:rPr>
                <a:t> </a:t>
              </a:r>
              <a:r>
                <a:rPr lang="cs-CZ" i="1" dirty="0" err="1">
                  <a:solidFill>
                    <a:srgbClr val="D8D8D8"/>
                  </a:solidFill>
                  <a:latin typeface="Modern Antiqua"/>
                </a:rPr>
                <a:t>used</a:t>
              </a:r>
              <a:r>
                <a:rPr lang="cs-CZ" i="1" dirty="0">
                  <a:solidFill>
                    <a:srgbClr val="D8D8D8"/>
                  </a:solidFill>
                  <a:latin typeface="Modern Antiqua"/>
                </a:rPr>
                <a:t>: NLTK, </a:t>
              </a:r>
              <a:r>
                <a:rPr lang="cs-CZ" i="1" dirty="0" err="1">
                  <a:solidFill>
                    <a:srgbClr val="D8D8D8"/>
                  </a:solidFill>
                  <a:latin typeface="Modern Antiqua"/>
                </a:rPr>
                <a:t>scikit-learn</a:t>
              </a:r>
              <a:r>
                <a:rPr lang="cs-CZ" i="1" dirty="0">
                  <a:solidFill>
                    <a:srgbClr val="D8D8D8"/>
                  </a:solidFill>
                  <a:latin typeface="Modern Antiqua"/>
                </a:rPr>
                <a:t>, </a:t>
              </a:r>
              <a:r>
                <a:rPr lang="cs-CZ" i="1" dirty="0" err="1">
                  <a:solidFill>
                    <a:srgbClr val="D8D8D8"/>
                  </a:solidFill>
                  <a:latin typeface="Modern Antiqua"/>
                </a:rPr>
                <a:t>Flask</a:t>
              </a:r>
              <a:endParaRPr lang="cs-CZ" i="1" dirty="0">
                <a:solidFill>
                  <a:srgbClr val="D8D8D8"/>
                </a:solidFill>
                <a:latin typeface="Modern Antiqua"/>
              </a:endParaRPr>
            </a:p>
          </p:txBody>
        </p:sp>
      </p:grpSp>
      <p:pic>
        <p:nvPicPr>
          <p:cNvPr id="3246" name="Google Shape;3246;p37" descr="A person holding an object&#10;&#10;Description automatically generated with low confidence">
            <a:extLst>
              <a:ext uri="{FF2B5EF4-FFF2-40B4-BE49-F238E27FC236}">
                <a16:creationId xmlns:a16="http://schemas.microsoft.com/office/drawing/2014/main" id="{4BA8E72C-3620-F112-D589-1BE08CCDE829}"/>
              </a:ext>
            </a:extLst>
          </p:cNvPr>
          <p:cNvPicPr preferRelativeResize="0"/>
          <p:nvPr/>
        </p:nvPicPr>
        <p:blipFill rotWithShape="1">
          <a:blip r:embed="rId4">
            <a:alphaModFix amt="80000"/>
          </a:blip>
          <a:srcRect/>
          <a:stretch/>
        </p:blipFill>
        <p:spPr>
          <a:xfrm>
            <a:off x="4252390" y="3641651"/>
            <a:ext cx="916528" cy="1374122"/>
          </a:xfrm>
          <a:prstGeom prst="rect">
            <a:avLst/>
          </a:prstGeom>
          <a:noFill/>
          <a:ln>
            <a:noFill/>
          </a:ln>
        </p:spPr>
      </p:pic>
      <p:pic>
        <p:nvPicPr>
          <p:cNvPr id="3247" name="Google Shape;3247;p37" descr="A group of people posing for the camera&#10;&#10;Description automatically generated">
            <a:extLst>
              <a:ext uri="{FF2B5EF4-FFF2-40B4-BE49-F238E27FC236}">
                <a16:creationId xmlns:a16="http://schemas.microsoft.com/office/drawing/2014/main" id="{B7465783-C73A-76CB-39F2-28017CBA2D9D}"/>
              </a:ext>
            </a:extLst>
          </p:cNvPr>
          <p:cNvPicPr preferRelativeResize="0"/>
          <p:nvPr/>
        </p:nvPicPr>
        <p:blipFill rotWithShape="1">
          <a:blip r:embed="rId5">
            <a:alphaModFix amt="80000"/>
          </a:blip>
          <a:srcRect/>
          <a:stretch/>
        </p:blipFill>
        <p:spPr>
          <a:xfrm>
            <a:off x="8064420" y="3641651"/>
            <a:ext cx="916528" cy="1374122"/>
          </a:xfrm>
          <a:prstGeom prst="rect">
            <a:avLst/>
          </a:prstGeom>
          <a:noFill/>
          <a:ln>
            <a:noFill/>
          </a:ln>
        </p:spPr>
      </p:pic>
    </p:spTree>
    <p:extLst>
      <p:ext uri="{BB962C8B-B14F-4D97-AF65-F5344CB8AC3E}">
        <p14:creationId xmlns:p14="http://schemas.microsoft.com/office/powerpoint/2010/main" val="327820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3"/>
                                        </p:tgtEl>
                                        <p:attrNameLst>
                                          <p:attrName>style.visibility</p:attrName>
                                        </p:attrNameLst>
                                      </p:cBhvr>
                                      <p:to>
                                        <p:strVal val="visible"/>
                                      </p:to>
                                    </p:set>
                                    <p:animEffect transition="in" filter="fade">
                                      <p:cBhvr>
                                        <p:cTn id="7" dur="750"/>
                                        <p:tgtEl>
                                          <p:spTgt spid="3233"/>
                                        </p:tgtEl>
                                      </p:cBhvr>
                                    </p:animEffect>
                                  </p:childTnLst>
                                </p:cTn>
                              </p:par>
                              <p:par>
                                <p:cTn id="8" presetID="10" presetClass="entr" presetSubtype="0" fill="hold" nodeType="withEffect">
                                  <p:stCondLst>
                                    <p:cond delay="500"/>
                                  </p:stCondLst>
                                  <p:childTnLst>
                                    <p:set>
                                      <p:cBhvr>
                                        <p:cTn id="9" dur="1" fill="hold">
                                          <p:stCondLst>
                                            <p:cond delay="0"/>
                                          </p:stCondLst>
                                        </p:cTn>
                                        <p:tgtEl>
                                          <p:spTgt spid="3232"/>
                                        </p:tgtEl>
                                        <p:attrNameLst>
                                          <p:attrName>style.visibility</p:attrName>
                                        </p:attrNameLst>
                                      </p:cBhvr>
                                      <p:to>
                                        <p:strVal val="visible"/>
                                      </p:to>
                                    </p:set>
                                    <p:animEffect transition="in" filter="fade">
                                      <p:cBhvr>
                                        <p:cTn id="10" dur="500"/>
                                        <p:tgtEl>
                                          <p:spTgt spid="3232"/>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246"/>
                                        </p:tgtEl>
                                        <p:attrNameLst>
                                          <p:attrName>style.visibility</p:attrName>
                                        </p:attrNameLst>
                                      </p:cBhvr>
                                      <p:to>
                                        <p:strVal val="visible"/>
                                      </p:to>
                                    </p:set>
                                    <p:animEffect transition="in" filter="fade">
                                      <p:cBhvr>
                                        <p:cTn id="14" dur="500"/>
                                        <p:tgtEl>
                                          <p:spTgt spid="3246"/>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3247"/>
                                        </p:tgtEl>
                                        <p:attrNameLst>
                                          <p:attrName>style.visibility</p:attrName>
                                        </p:attrNameLst>
                                      </p:cBhvr>
                                      <p:to>
                                        <p:strVal val="visible"/>
                                      </p:to>
                                    </p:set>
                                    <p:animEffect transition="in" filter="fade">
                                      <p:cBhvr>
                                        <p:cTn id="18" dur="500"/>
                                        <p:tgtEl>
                                          <p:spTgt spid="3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ECD0E7BC-E9A2-0F18-E8E8-F364D31700E9}"/>
            </a:ext>
          </a:extLst>
        </p:cNvPr>
        <p:cNvGrpSpPr/>
        <p:nvPr/>
      </p:nvGrpSpPr>
      <p:grpSpPr>
        <a:xfrm>
          <a:off x="0" y="0"/>
          <a:ext cx="0" cy="0"/>
          <a:chOff x="0" y="0"/>
          <a:chExt cx="0" cy="0"/>
        </a:xfrm>
      </p:grpSpPr>
      <p:sp>
        <p:nvSpPr>
          <p:cNvPr id="140" name="Google Shape;140;p28">
            <a:extLst>
              <a:ext uri="{FF2B5EF4-FFF2-40B4-BE49-F238E27FC236}">
                <a16:creationId xmlns:a16="http://schemas.microsoft.com/office/drawing/2014/main" id="{277C039E-7AEE-A365-4943-2F5A1318327B}"/>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41" name="Google Shape;141;p28">
            <a:extLst>
              <a:ext uri="{FF2B5EF4-FFF2-40B4-BE49-F238E27FC236}">
                <a16:creationId xmlns:a16="http://schemas.microsoft.com/office/drawing/2014/main" id="{4B671444-524E-42A1-1D17-F8DF2F5C2BB1}"/>
              </a:ext>
            </a:extLst>
          </p:cNvPr>
          <p:cNvSpPr txBox="1"/>
          <p:nvPr/>
        </p:nvSpPr>
        <p:spPr>
          <a:xfrm>
            <a:off x="929676" y="409576"/>
            <a:ext cx="7138761" cy="76171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4500" i="0" u="none" strike="noStrike" cap="none" dirty="0">
                <a:solidFill>
                  <a:srgbClr val="F2F2F2"/>
                </a:solidFill>
                <a:latin typeface="EB Garamond Medium"/>
                <a:ea typeface="EB Garamond Medium"/>
                <a:cs typeface="EB Garamond Medium"/>
                <a:sym typeface="EB Garamond Medium"/>
              </a:rPr>
              <a:t>Data </a:t>
            </a:r>
            <a:r>
              <a:rPr lang="cs-CZ" sz="4500" i="0" u="none" strike="noStrike" cap="none" dirty="0" err="1">
                <a:solidFill>
                  <a:srgbClr val="F2F2F2"/>
                </a:solidFill>
                <a:latin typeface="EB Garamond Medium"/>
                <a:ea typeface="EB Garamond Medium"/>
                <a:cs typeface="EB Garamond Medium"/>
                <a:sym typeface="EB Garamond Medium"/>
              </a:rPr>
              <a:t>collection</a:t>
            </a:r>
            <a:r>
              <a:rPr lang="cs-CZ" sz="4500" i="0" u="none" strike="noStrike" cap="none" dirty="0">
                <a:solidFill>
                  <a:srgbClr val="F2F2F2"/>
                </a:solidFill>
                <a:latin typeface="EB Garamond Medium"/>
                <a:ea typeface="EB Garamond Medium"/>
                <a:cs typeface="EB Garamond Medium"/>
                <a:sym typeface="EB Garamond Medium"/>
              </a:rPr>
              <a:t> and </a:t>
            </a:r>
            <a:r>
              <a:rPr lang="cs-CZ" sz="4500" i="0" u="none" strike="noStrike" cap="none" dirty="0" err="1">
                <a:solidFill>
                  <a:srgbClr val="F2F2F2"/>
                </a:solidFill>
                <a:latin typeface="EB Garamond Medium"/>
                <a:ea typeface="EB Garamond Medium"/>
                <a:cs typeface="EB Garamond Medium"/>
                <a:sym typeface="EB Garamond Medium"/>
              </a:rPr>
              <a:t>cleaning</a:t>
            </a:r>
            <a:endParaRPr sz="4500" i="0" u="none" strike="noStrike" cap="none" dirty="0">
              <a:solidFill>
                <a:srgbClr val="F2F2F2"/>
              </a:solidFill>
              <a:latin typeface="EB Garamond Medium"/>
              <a:ea typeface="EB Garamond Medium"/>
              <a:cs typeface="EB Garamond Medium"/>
              <a:sym typeface="EB Garamond Medium"/>
            </a:endParaRPr>
          </a:p>
        </p:txBody>
      </p:sp>
      <p:sp>
        <p:nvSpPr>
          <p:cNvPr id="142" name="Google Shape;142;p28">
            <a:extLst>
              <a:ext uri="{FF2B5EF4-FFF2-40B4-BE49-F238E27FC236}">
                <a16:creationId xmlns:a16="http://schemas.microsoft.com/office/drawing/2014/main" id="{E02B7AB2-25C6-781F-C71F-93249D3F9501}"/>
              </a:ext>
            </a:extLst>
          </p:cNvPr>
          <p:cNvSpPr txBox="1"/>
          <p:nvPr/>
        </p:nvSpPr>
        <p:spPr>
          <a:xfrm>
            <a:off x="403621" y="1580869"/>
            <a:ext cx="8336757" cy="1620413"/>
          </a:xfrm>
          <a:prstGeom prst="rect">
            <a:avLst/>
          </a:prstGeom>
          <a:noFill/>
          <a:ln>
            <a:noFill/>
          </a:ln>
        </p:spPr>
        <p:txBody>
          <a:bodyPr spcFirstLastPara="1" wrap="square" lIns="68575" tIns="34275" rIns="68575" bIns="34275" anchor="t" anchorCtr="0">
            <a:spAutoFit/>
          </a:bodyPr>
          <a:lstStyle/>
          <a:p>
            <a:pPr marL="0" marR="0" lvl="0" indent="0" rtl="0">
              <a:lnSpc>
                <a:spcPct val="120000"/>
              </a:lnSpc>
              <a:spcBef>
                <a:spcPts val="0"/>
              </a:spcBef>
              <a:spcAft>
                <a:spcPts val="0"/>
              </a:spcAft>
              <a:buNone/>
            </a:pPr>
            <a:r>
              <a:rPr lang="en-GB" sz="1200" dirty="0">
                <a:solidFill>
                  <a:srgbClr val="D8D8D8"/>
                </a:solidFill>
                <a:latin typeface="Modern Antiqua"/>
                <a:ea typeface="Modern Antiqua"/>
                <a:cs typeface="Modern Antiqua"/>
                <a:sym typeface="Modern Antiqua"/>
              </a:rPr>
              <a:t>Data collection</a:t>
            </a:r>
            <a:r>
              <a:rPr lang="en-GB" sz="1200" b="0" i="0" u="none" strike="noStrike" cap="none" dirty="0">
                <a:solidFill>
                  <a:srgbClr val="D8D8D8"/>
                </a:solidFill>
                <a:latin typeface="Modern Antiqua"/>
                <a:ea typeface="Modern Antiqua"/>
                <a:cs typeface="Modern Antiqua"/>
                <a:sym typeface="Modern Antiqua"/>
              </a:rPr>
              <a:t>:</a:t>
            </a:r>
            <a:endParaRPr lang="en-GB" sz="1200" dirty="0">
              <a:solidFill>
                <a:srgbClr val="D8D8D8"/>
              </a:solidFill>
              <a:latin typeface="Modern Antiqua"/>
              <a:ea typeface="Modern Antiqua"/>
              <a:cs typeface="Modern Antiqua"/>
              <a:sym typeface="Modern Antiqua"/>
            </a:endParaRP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200" b="0" i="0" u="none" strike="noStrike" cap="none" dirty="0">
                <a:solidFill>
                  <a:srgbClr val="D8D8D8"/>
                </a:solidFill>
                <a:latin typeface="Modern Antiqua"/>
                <a:ea typeface="Modern Antiqua"/>
                <a:cs typeface="Modern Antiqua"/>
                <a:sym typeface="Modern Antiqua"/>
              </a:rPr>
              <a:t>Kaggle</a:t>
            </a: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200" dirty="0">
                <a:solidFill>
                  <a:srgbClr val="D8D8D8"/>
                </a:solidFill>
                <a:latin typeface="Modern Antiqua"/>
                <a:ea typeface="Modern Antiqua"/>
                <a:cs typeface="Modern Antiqua"/>
                <a:sym typeface="Modern Antiqua"/>
              </a:rPr>
              <a:t>Corpus for first 3 movies, potions, spells in CSV</a:t>
            </a:r>
          </a:p>
          <a:p>
            <a:pPr marR="0" lvl="0" rtl="0">
              <a:lnSpc>
                <a:spcPct val="120000"/>
              </a:lnSpc>
              <a:spcBef>
                <a:spcPts val="0"/>
              </a:spcBef>
              <a:spcAft>
                <a:spcPts val="0"/>
              </a:spcAft>
              <a:buClr>
                <a:schemeClr val="bg1"/>
              </a:buClr>
            </a:pPr>
            <a:r>
              <a:rPr lang="en-GB" sz="1200" b="0" i="0" u="none" strike="noStrike" cap="none" dirty="0">
                <a:solidFill>
                  <a:srgbClr val="D8D8D8"/>
                </a:solidFill>
                <a:latin typeface="Modern Antiqua"/>
                <a:ea typeface="Modern Antiqua"/>
                <a:cs typeface="Modern Antiqua"/>
                <a:sym typeface="Modern Antiqua"/>
              </a:rPr>
              <a:t>Data cleaning:</a:t>
            </a: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200" dirty="0">
                <a:solidFill>
                  <a:srgbClr val="D8D8D8"/>
                </a:solidFill>
                <a:latin typeface="Modern Antiqua"/>
                <a:ea typeface="Modern Antiqua"/>
                <a:cs typeface="Modern Antiqua"/>
                <a:sym typeface="Modern Antiqua"/>
              </a:rPr>
              <a:t>Standardizing columns names – lowercase, no space</a:t>
            </a: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200" b="0" i="0" u="none" strike="noStrike" cap="none" dirty="0">
                <a:solidFill>
                  <a:srgbClr val="D8D8D8"/>
                </a:solidFill>
                <a:latin typeface="Modern Antiqua"/>
                <a:ea typeface="Modern Antiqua"/>
                <a:cs typeface="Modern Antiqua"/>
                <a:sym typeface="Modern Antiqua"/>
              </a:rPr>
              <a:t>Filling missing values</a:t>
            </a:r>
          </a:p>
          <a:p>
            <a:pPr marL="171450" marR="0" lvl="0" indent="-171450" rtl="0">
              <a:lnSpc>
                <a:spcPct val="120000"/>
              </a:lnSpc>
              <a:spcBef>
                <a:spcPts val="0"/>
              </a:spcBef>
              <a:spcAft>
                <a:spcPts val="0"/>
              </a:spcAft>
              <a:buClr>
                <a:schemeClr val="bg1"/>
              </a:buClr>
              <a:buFont typeface="Arial" panose="020B0604020202020204" pitchFamily="34" charset="0"/>
              <a:buChar char="•"/>
            </a:pPr>
            <a:r>
              <a:rPr lang="en-GB" sz="1200" dirty="0">
                <a:solidFill>
                  <a:srgbClr val="D8D8D8"/>
                </a:solidFill>
                <a:latin typeface="Modern Antiqua"/>
                <a:ea typeface="Modern Antiqua"/>
                <a:cs typeface="Modern Antiqua"/>
                <a:sym typeface="Modern Antiqua"/>
              </a:rPr>
              <a:t>Normalizing the text - removing special characters and punctuation – using „re“ library</a:t>
            </a:r>
            <a:endParaRPr lang="en-GB" sz="1200" b="0" i="0" u="none" strike="noStrike" cap="none" dirty="0">
              <a:solidFill>
                <a:srgbClr val="D8D8D8"/>
              </a:solidFill>
              <a:latin typeface="Modern Antiqua"/>
              <a:ea typeface="Modern Antiqua"/>
              <a:cs typeface="Modern Antiqua"/>
              <a:sym typeface="Modern Antiqua"/>
            </a:endParaRPr>
          </a:p>
        </p:txBody>
      </p:sp>
      <p:grpSp>
        <p:nvGrpSpPr>
          <p:cNvPr id="143" name="Google Shape;143;p28">
            <a:extLst>
              <a:ext uri="{FF2B5EF4-FFF2-40B4-BE49-F238E27FC236}">
                <a16:creationId xmlns:a16="http://schemas.microsoft.com/office/drawing/2014/main" id="{512A48A7-8386-6B38-6744-9A9AABBF1A63}"/>
              </a:ext>
            </a:extLst>
          </p:cNvPr>
          <p:cNvGrpSpPr/>
          <p:nvPr/>
        </p:nvGrpSpPr>
        <p:grpSpPr>
          <a:xfrm>
            <a:off x="2800563" y="3727984"/>
            <a:ext cx="1288030" cy="1291266"/>
            <a:chOff x="3734084" y="2876481"/>
            <a:chExt cx="2273253" cy="2775055"/>
          </a:xfrm>
        </p:grpSpPr>
        <p:grpSp>
          <p:nvGrpSpPr>
            <p:cNvPr id="144" name="Google Shape;144;p28">
              <a:extLst>
                <a:ext uri="{FF2B5EF4-FFF2-40B4-BE49-F238E27FC236}">
                  <a16:creationId xmlns:a16="http://schemas.microsoft.com/office/drawing/2014/main" id="{7A3B6E75-C87A-5648-1641-4806DE5545BF}"/>
                </a:ext>
              </a:extLst>
            </p:cNvPr>
            <p:cNvGrpSpPr/>
            <p:nvPr/>
          </p:nvGrpSpPr>
          <p:grpSpPr>
            <a:xfrm>
              <a:off x="3741704" y="2896370"/>
              <a:ext cx="2265633" cy="2755166"/>
              <a:chOff x="3785050" y="2052637"/>
              <a:chExt cx="2265633" cy="2755166"/>
            </a:xfrm>
          </p:grpSpPr>
          <p:sp>
            <p:nvSpPr>
              <p:cNvPr id="145" name="Google Shape;145;p28">
                <a:extLst>
                  <a:ext uri="{FF2B5EF4-FFF2-40B4-BE49-F238E27FC236}">
                    <a16:creationId xmlns:a16="http://schemas.microsoft.com/office/drawing/2014/main" id="{DFCDE61F-ACFE-FC1A-2F41-126E25B25E19}"/>
                  </a:ext>
                </a:extLst>
              </p:cNvPr>
              <p:cNvSpPr/>
              <p:nvPr/>
            </p:nvSpPr>
            <p:spPr>
              <a:xfrm>
                <a:off x="4204239" y="4228718"/>
                <a:ext cx="1537373" cy="579085"/>
              </a:xfrm>
              <a:custGeom>
                <a:avLst/>
                <a:gdLst/>
                <a:ahLst/>
                <a:cxnLst/>
                <a:rect l="l" t="t" r="r" b="b"/>
                <a:pathLst>
                  <a:path w="1537373" h="579085" extrusionOk="0">
                    <a:moveTo>
                      <a:pt x="1521619" y="0"/>
                    </a:moveTo>
                    <a:cubicBezTo>
                      <a:pt x="1551337" y="58388"/>
                      <a:pt x="1536668" y="111823"/>
                      <a:pt x="1497235" y="157734"/>
                    </a:cubicBezTo>
                    <a:cubicBezTo>
                      <a:pt x="1470755" y="188500"/>
                      <a:pt x="1451134" y="217742"/>
                      <a:pt x="1444657" y="259937"/>
                    </a:cubicBezTo>
                    <a:cubicBezTo>
                      <a:pt x="1437227" y="308229"/>
                      <a:pt x="1401223" y="342995"/>
                      <a:pt x="1363694" y="373380"/>
                    </a:cubicBezTo>
                    <a:cubicBezTo>
                      <a:pt x="1245108" y="469201"/>
                      <a:pt x="1106329" y="519303"/>
                      <a:pt x="959072" y="548259"/>
                    </a:cubicBezTo>
                    <a:cubicBezTo>
                      <a:pt x="847249" y="570262"/>
                      <a:pt x="733806" y="584359"/>
                      <a:pt x="619887" y="577215"/>
                    </a:cubicBezTo>
                    <a:cubicBezTo>
                      <a:pt x="403384" y="563690"/>
                      <a:pt x="198882" y="511683"/>
                      <a:pt x="24193" y="374428"/>
                    </a:cubicBezTo>
                    <a:cubicBezTo>
                      <a:pt x="13335" y="365855"/>
                      <a:pt x="1619" y="356616"/>
                      <a:pt x="0" y="340804"/>
                    </a:cubicBezTo>
                    <a:cubicBezTo>
                      <a:pt x="13240" y="307086"/>
                      <a:pt x="30956" y="332232"/>
                      <a:pt x="42958" y="339757"/>
                    </a:cubicBezTo>
                    <a:cubicBezTo>
                      <a:pt x="120872" y="388715"/>
                      <a:pt x="200311" y="433673"/>
                      <a:pt x="289179" y="461010"/>
                    </a:cubicBezTo>
                    <a:cubicBezTo>
                      <a:pt x="348424" y="479203"/>
                      <a:pt x="408622" y="491585"/>
                      <a:pt x="469392" y="502444"/>
                    </a:cubicBezTo>
                    <a:cubicBezTo>
                      <a:pt x="726472" y="538353"/>
                      <a:pt x="976313" y="518350"/>
                      <a:pt x="1214723" y="408051"/>
                    </a:cubicBezTo>
                    <a:cubicBezTo>
                      <a:pt x="1260729" y="386715"/>
                      <a:pt x="1303115" y="359092"/>
                      <a:pt x="1342073" y="326708"/>
                    </a:cubicBezTo>
                    <a:cubicBezTo>
                      <a:pt x="1372838" y="301085"/>
                      <a:pt x="1399127" y="272986"/>
                      <a:pt x="1398556" y="227933"/>
                    </a:cubicBezTo>
                    <a:cubicBezTo>
                      <a:pt x="1398175" y="198215"/>
                      <a:pt x="1415606" y="172593"/>
                      <a:pt x="1435417" y="152971"/>
                    </a:cubicBezTo>
                    <a:cubicBezTo>
                      <a:pt x="1467326" y="121348"/>
                      <a:pt x="1483805" y="84296"/>
                      <a:pt x="1491234" y="41243"/>
                    </a:cubicBezTo>
                    <a:cubicBezTo>
                      <a:pt x="1494282" y="23527"/>
                      <a:pt x="1496187" y="2476"/>
                      <a:pt x="1521619" y="95"/>
                    </a:cubicBezTo>
                    <a:close/>
                  </a:path>
                </a:pathLst>
              </a:custGeom>
              <a:solidFill>
                <a:srgbClr val="2E2E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46;p28">
                <a:extLst>
                  <a:ext uri="{FF2B5EF4-FFF2-40B4-BE49-F238E27FC236}">
                    <a16:creationId xmlns:a16="http://schemas.microsoft.com/office/drawing/2014/main" id="{4C954460-6870-01B4-15BB-06F8EAAC4254}"/>
                  </a:ext>
                </a:extLst>
              </p:cNvPr>
              <p:cNvSpPr/>
              <p:nvPr/>
            </p:nvSpPr>
            <p:spPr>
              <a:xfrm>
                <a:off x="5713679" y="2990142"/>
                <a:ext cx="337004" cy="470289"/>
              </a:xfrm>
              <a:custGeom>
                <a:avLst/>
                <a:gdLst/>
                <a:ahLst/>
                <a:cxnLst/>
                <a:rect l="l" t="t" r="r" b="b"/>
                <a:pathLst>
                  <a:path w="337004" h="470289" extrusionOk="0">
                    <a:moveTo>
                      <a:pt x="336029" y="12613"/>
                    </a:moveTo>
                    <a:cubicBezTo>
                      <a:pt x="340124" y="51475"/>
                      <a:pt x="329647" y="89766"/>
                      <a:pt x="335171" y="129676"/>
                    </a:cubicBezTo>
                    <a:cubicBezTo>
                      <a:pt x="339362" y="159489"/>
                      <a:pt x="317645" y="188826"/>
                      <a:pt x="289737" y="202161"/>
                    </a:cubicBezTo>
                    <a:cubicBezTo>
                      <a:pt x="225062" y="233212"/>
                      <a:pt x="220109" y="290839"/>
                      <a:pt x="221538" y="349132"/>
                    </a:cubicBezTo>
                    <a:cubicBezTo>
                      <a:pt x="223348" y="423236"/>
                      <a:pt x="202107" y="443524"/>
                      <a:pt x="130860" y="427808"/>
                    </a:cubicBezTo>
                    <a:cubicBezTo>
                      <a:pt x="96856" y="420283"/>
                      <a:pt x="68567" y="426284"/>
                      <a:pt x="61899" y="467623"/>
                    </a:cubicBezTo>
                    <a:cubicBezTo>
                      <a:pt x="59518" y="468480"/>
                      <a:pt x="57136" y="469432"/>
                      <a:pt x="54755" y="470290"/>
                    </a:cubicBezTo>
                    <a:cubicBezTo>
                      <a:pt x="28657" y="466575"/>
                      <a:pt x="2749" y="458479"/>
                      <a:pt x="177" y="428665"/>
                    </a:cubicBezTo>
                    <a:cubicBezTo>
                      <a:pt x="-2204" y="401138"/>
                      <a:pt x="19799" y="388470"/>
                      <a:pt x="43992" y="381326"/>
                    </a:cubicBezTo>
                    <a:cubicBezTo>
                      <a:pt x="74853" y="376754"/>
                      <a:pt x="104857" y="367134"/>
                      <a:pt x="137337" y="375230"/>
                    </a:cubicBezTo>
                    <a:cubicBezTo>
                      <a:pt x="161721" y="381231"/>
                      <a:pt x="170293" y="363419"/>
                      <a:pt x="171817" y="341702"/>
                    </a:cubicBezTo>
                    <a:cubicBezTo>
                      <a:pt x="173723" y="313508"/>
                      <a:pt x="172484" y="285219"/>
                      <a:pt x="180485" y="257406"/>
                    </a:cubicBezTo>
                    <a:cubicBezTo>
                      <a:pt x="192582" y="215020"/>
                      <a:pt x="209822" y="178539"/>
                      <a:pt x="254209" y="159679"/>
                    </a:cubicBezTo>
                    <a:cubicBezTo>
                      <a:pt x="285356" y="146440"/>
                      <a:pt x="290309" y="117579"/>
                      <a:pt x="284213" y="87670"/>
                    </a:cubicBezTo>
                    <a:cubicBezTo>
                      <a:pt x="279641" y="65191"/>
                      <a:pt x="278498" y="44141"/>
                      <a:pt x="290690" y="23758"/>
                    </a:cubicBezTo>
                    <a:cubicBezTo>
                      <a:pt x="303739" y="11756"/>
                      <a:pt x="312883" y="-16152"/>
                      <a:pt x="336029" y="12518"/>
                    </a:cubicBezTo>
                    <a:close/>
                  </a:path>
                </a:pathLst>
              </a:custGeom>
              <a:solidFill>
                <a:srgbClr val="3232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47;p28">
                <a:extLst>
                  <a:ext uri="{FF2B5EF4-FFF2-40B4-BE49-F238E27FC236}">
                    <a16:creationId xmlns:a16="http://schemas.microsoft.com/office/drawing/2014/main" id="{64719467-D5D1-EC03-126B-4BB715AC0610}"/>
                  </a:ext>
                </a:extLst>
              </p:cNvPr>
              <p:cNvSpPr/>
              <p:nvPr/>
            </p:nvSpPr>
            <p:spPr>
              <a:xfrm>
                <a:off x="4669440" y="4081462"/>
                <a:ext cx="1056417" cy="679214"/>
              </a:xfrm>
              <a:custGeom>
                <a:avLst/>
                <a:gdLst/>
                <a:ahLst/>
                <a:cxnLst/>
                <a:rect l="l" t="t" r="r" b="b"/>
                <a:pathLst>
                  <a:path w="1056417" h="679214" extrusionOk="0">
                    <a:moveTo>
                      <a:pt x="1056418" y="147257"/>
                    </a:moveTo>
                    <a:cubicBezTo>
                      <a:pt x="1032510" y="219646"/>
                      <a:pt x="1009650" y="292608"/>
                      <a:pt x="952690" y="347948"/>
                    </a:cubicBezTo>
                    <a:cubicBezTo>
                      <a:pt x="940022" y="498062"/>
                      <a:pt x="815816" y="540258"/>
                      <a:pt x="707136" y="587407"/>
                    </a:cubicBezTo>
                    <a:cubicBezTo>
                      <a:pt x="485299" y="683800"/>
                      <a:pt x="250507" y="693991"/>
                      <a:pt x="12954" y="664845"/>
                    </a:cubicBezTo>
                    <a:cubicBezTo>
                      <a:pt x="8477" y="664273"/>
                      <a:pt x="4286" y="661226"/>
                      <a:pt x="0" y="659416"/>
                    </a:cubicBezTo>
                    <a:cubicBezTo>
                      <a:pt x="5048" y="649129"/>
                      <a:pt x="14097" y="644271"/>
                      <a:pt x="24479" y="641128"/>
                    </a:cubicBezTo>
                    <a:cubicBezTo>
                      <a:pt x="72866" y="646843"/>
                      <a:pt x="122015" y="650462"/>
                      <a:pt x="170212" y="651986"/>
                    </a:cubicBezTo>
                    <a:cubicBezTo>
                      <a:pt x="410242" y="659416"/>
                      <a:pt x="639032" y="616077"/>
                      <a:pt x="841819" y="478631"/>
                    </a:cubicBezTo>
                    <a:cubicBezTo>
                      <a:pt x="885254" y="449104"/>
                      <a:pt x="924973" y="412337"/>
                      <a:pt x="908494" y="349567"/>
                    </a:cubicBezTo>
                    <a:cubicBezTo>
                      <a:pt x="903256" y="325660"/>
                      <a:pt x="914686" y="311658"/>
                      <a:pt x="935355" y="301276"/>
                    </a:cubicBezTo>
                    <a:cubicBezTo>
                      <a:pt x="989743" y="274130"/>
                      <a:pt x="1008888" y="227743"/>
                      <a:pt x="1005078" y="169736"/>
                    </a:cubicBezTo>
                    <a:cubicBezTo>
                      <a:pt x="1013269" y="135255"/>
                      <a:pt x="1002601" y="107156"/>
                      <a:pt x="976027" y="84392"/>
                    </a:cubicBezTo>
                    <a:cubicBezTo>
                      <a:pt x="963549" y="70961"/>
                      <a:pt x="949452" y="58579"/>
                      <a:pt x="944880" y="39719"/>
                    </a:cubicBezTo>
                    <a:cubicBezTo>
                      <a:pt x="942594" y="27908"/>
                      <a:pt x="942880" y="16383"/>
                      <a:pt x="948976" y="5620"/>
                    </a:cubicBezTo>
                    <a:cubicBezTo>
                      <a:pt x="951833" y="2000"/>
                      <a:pt x="955643" y="191"/>
                      <a:pt x="960310" y="0"/>
                    </a:cubicBezTo>
                    <a:cubicBezTo>
                      <a:pt x="978980" y="12478"/>
                      <a:pt x="977170" y="42767"/>
                      <a:pt x="1002887" y="49149"/>
                    </a:cubicBezTo>
                    <a:cubicBezTo>
                      <a:pt x="1013460" y="85820"/>
                      <a:pt x="1046893" y="109918"/>
                      <a:pt x="1056418" y="147161"/>
                    </a:cubicBezTo>
                    <a:close/>
                  </a:path>
                </a:pathLst>
              </a:custGeom>
              <a:solidFill>
                <a:srgbClr val="868C9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 name="Google Shape;148;p28">
                <a:extLst>
                  <a:ext uri="{FF2B5EF4-FFF2-40B4-BE49-F238E27FC236}">
                    <a16:creationId xmlns:a16="http://schemas.microsoft.com/office/drawing/2014/main" id="{A91C96DE-3248-8972-0D9F-5156E6D0F5F8}"/>
                  </a:ext>
                </a:extLst>
              </p:cNvPr>
              <p:cNvSpPr/>
              <p:nvPr/>
            </p:nvSpPr>
            <p:spPr>
              <a:xfrm>
                <a:off x="3902201" y="2371596"/>
                <a:ext cx="495237" cy="360294"/>
              </a:xfrm>
              <a:custGeom>
                <a:avLst/>
                <a:gdLst/>
                <a:ahLst/>
                <a:cxnLst/>
                <a:rect l="l" t="t" r="r" b="b"/>
                <a:pathLst>
                  <a:path w="495237" h="360294" extrusionOk="0">
                    <a:moveTo>
                      <a:pt x="0" y="346171"/>
                    </a:moveTo>
                    <a:cubicBezTo>
                      <a:pt x="7144" y="322645"/>
                      <a:pt x="23051" y="305119"/>
                      <a:pt x="40862" y="289402"/>
                    </a:cubicBezTo>
                    <a:cubicBezTo>
                      <a:pt x="69247" y="264352"/>
                      <a:pt x="94202" y="238063"/>
                      <a:pt x="94107" y="196343"/>
                    </a:cubicBezTo>
                    <a:cubicBezTo>
                      <a:pt x="94107" y="175293"/>
                      <a:pt x="104585" y="166720"/>
                      <a:pt x="127635" y="160434"/>
                    </a:cubicBezTo>
                    <a:cubicBezTo>
                      <a:pt x="156686" y="152338"/>
                      <a:pt x="182594" y="129478"/>
                      <a:pt x="192119" y="98617"/>
                    </a:cubicBezTo>
                    <a:cubicBezTo>
                      <a:pt x="207359" y="49372"/>
                      <a:pt x="279178" y="2605"/>
                      <a:pt x="327946" y="17368"/>
                    </a:cubicBezTo>
                    <a:cubicBezTo>
                      <a:pt x="364998" y="28608"/>
                      <a:pt x="397478" y="41181"/>
                      <a:pt x="432721" y="8701"/>
                    </a:cubicBezTo>
                    <a:cubicBezTo>
                      <a:pt x="445865" y="-3396"/>
                      <a:pt x="474440" y="-3777"/>
                      <a:pt x="493776" y="13273"/>
                    </a:cubicBezTo>
                    <a:cubicBezTo>
                      <a:pt x="501968" y="47277"/>
                      <a:pt x="473964" y="55183"/>
                      <a:pt x="453676" y="68708"/>
                    </a:cubicBezTo>
                    <a:cubicBezTo>
                      <a:pt x="408242" y="91473"/>
                      <a:pt x="359474" y="72709"/>
                      <a:pt x="312801" y="80043"/>
                    </a:cubicBezTo>
                    <a:cubicBezTo>
                      <a:pt x="296132" y="81662"/>
                      <a:pt x="279654" y="84139"/>
                      <a:pt x="264224" y="91092"/>
                    </a:cubicBezTo>
                    <a:cubicBezTo>
                      <a:pt x="242411" y="100236"/>
                      <a:pt x="236792" y="120524"/>
                      <a:pt x="230124" y="140146"/>
                    </a:cubicBezTo>
                    <a:cubicBezTo>
                      <a:pt x="220504" y="155957"/>
                      <a:pt x="207550" y="167673"/>
                      <a:pt x="189833" y="173864"/>
                    </a:cubicBezTo>
                    <a:cubicBezTo>
                      <a:pt x="156305" y="183389"/>
                      <a:pt x="133826" y="196248"/>
                      <a:pt x="120682" y="236824"/>
                    </a:cubicBezTo>
                    <a:cubicBezTo>
                      <a:pt x="106394" y="280830"/>
                      <a:pt x="64008" y="313596"/>
                      <a:pt x="33909" y="351315"/>
                    </a:cubicBezTo>
                    <a:cubicBezTo>
                      <a:pt x="23146" y="364840"/>
                      <a:pt x="9144" y="363031"/>
                      <a:pt x="95" y="346267"/>
                    </a:cubicBezTo>
                    <a:close/>
                  </a:path>
                </a:pathLst>
              </a:custGeom>
              <a:solidFill>
                <a:srgbClr val="DBDC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49;p28">
                <a:extLst>
                  <a:ext uri="{FF2B5EF4-FFF2-40B4-BE49-F238E27FC236}">
                    <a16:creationId xmlns:a16="http://schemas.microsoft.com/office/drawing/2014/main" id="{EB84FAB1-38A7-8B72-8D52-10248304F1C7}"/>
                  </a:ext>
                </a:extLst>
              </p:cNvPr>
              <p:cNvSpPr/>
              <p:nvPr/>
            </p:nvSpPr>
            <p:spPr>
              <a:xfrm>
                <a:off x="3975353" y="3233569"/>
                <a:ext cx="322963" cy="302206"/>
              </a:xfrm>
              <a:custGeom>
                <a:avLst/>
                <a:gdLst/>
                <a:ahLst/>
                <a:cxnLst/>
                <a:rect l="l" t="t" r="r" b="b"/>
                <a:pathLst>
                  <a:path w="322963" h="302206" extrusionOk="0">
                    <a:moveTo>
                      <a:pt x="124683" y="197431"/>
                    </a:moveTo>
                    <a:cubicBezTo>
                      <a:pt x="121444" y="181714"/>
                      <a:pt x="128302" y="163903"/>
                      <a:pt x="115253" y="150091"/>
                    </a:cubicBezTo>
                    <a:cubicBezTo>
                      <a:pt x="115538" y="105419"/>
                      <a:pt x="89440" y="113039"/>
                      <a:pt x="61817" y="123136"/>
                    </a:cubicBezTo>
                    <a:cubicBezTo>
                      <a:pt x="40862" y="130756"/>
                      <a:pt x="18860" y="154949"/>
                      <a:pt x="0" y="119897"/>
                    </a:cubicBezTo>
                    <a:cubicBezTo>
                      <a:pt x="52769" y="93417"/>
                      <a:pt x="81915" y="43697"/>
                      <a:pt x="118110" y="739"/>
                    </a:cubicBezTo>
                    <a:cubicBezTo>
                      <a:pt x="131731" y="-2118"/>
                      <a:pt x="141732" y="3501"/>
                      <a:pt x="149447" y="14265"/>
                    </a:cubicBezTo>
                    <a:cubicBezTo>
                      <a:pt x="160782" y="49507"/>
                      <a:pt x="156877" y="89036"/>
                      <a:pt x="179642" y="121040"/>
                    </a:cubicBezTo>
                    <a:cubicBezTo>
                      <a:pt x="190595" y="139423"/>
                      <a:pt x="202216" y="157807"/>
                      <a:pt x="196787" y="181048"/>
                    </a:cubicBezTo>
                    <a:cubicBezTo>
                      <a:pt x="214599" y="125231"/>
                      <a:pt x="225933" y="119040"/>
                      <a:pt x="257175" y="147710"/>
                    </a:cubicBezTo>
                    <a:cubicBezTo>
                      <a:pt x="273939" y="179904"/>
                      <a:pt x="294799" y="209813"/>
                      <a:pt x="309753" y="242960"/>
                    </a:cubicBezTo>
                    <a:cubicBezTo>
                      <a:pt x="316802" y="258676"/>
                      <a:pt x="326898" y="273631"/>
                      <a:pt x="321374" y="292204"/>
                    </a:cubicBezTo>
                    <a:cubicBezTo>
                      <a:pt x="313849" y="306492"/>
                      <a:pt x="301752" y="303444"/>
                      <a:pt x="293751" y="295633"/>
                    </a:cubicBezTo>
                    <a:cubicBezTo>
                      <a:pt x="245555" y="248389"/>
                      <a:pt x="188405" y="252771"/>
                      <a:pt x="129540" y="265534"/>
                    </a:cubicBezTo>
                    <a:cubicBezTo>
                      <a:pt x="110300" y="250104"/>
                      <a:pt x="125159" y="238388"/>
                      <a:pt x="134874" y="227529"/>
                    </a:cubicBezTo>
                    <a:cubicBezTo>
                      <a:pt x="150114" y="210480"/>
                      <a:pt x="138779" y="203812"/>
                      <a:pt x="124778" y="197431"/>
                    </a:cubicBezTo>
                    <a:close/>
                  </a:path>
                </a:pathLst>
              </a:custGeom>
              <a:solidFill>
                <a:srgbClr val="ADAF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50;p28">
                <a:extLst>
                  <a:ext uri="{FF2B5EF4-FFF2-40B4-BE49-F238E27FC236}">
                    <a16:creationId xmlns:a16="http://schemas.microsoft.com/office/drawing/2014/main" id="{192C5160-577A-4444-D2FC-949FDD86DD3B}"/>
                  </a:ext>
                </a:extLst>
              </p:cNvPr>
              <p:cNvSpPr/>
              <p:nvPr/>
            </p:nvSpPr>
            <p:spPr>
              <a:xfrm>
                <a:off x="3795141" y="2536221"/>
                <a:ext cx="298913" cy="491442"/>
              </a:xfrm>
              <a:custGeom>
                <a:avLst/>
                <a:gdLst/>
                <a:ahLst/>
                <a:cxnLst/>
                <a:rect l="l" t="t" r="r" b="b"/>
                <a:pathLst>
                  <a:path w="298913" h="491442" extrusionOk="0">
                    <a:moveTo>
                      <a:pt x="107061" y="181547"/>
                    </a:moveTo>
                    <a:cubicBezTo>
                      <a:pt x="112966" y="183451"/>
                      <a:pt x="122587" y="188500"/>
                      <a:pt x="124206" y="186690"/>
                    </a:cubicBezTo>
                    <a:cubicBezTo>
                      <a:pt x="158115" y="147066"/>
                      <a:pt x="210693" y="110299"/>
                      <a:pt x="219265" y="65342"/>
                    </a:cubicBezTo>
                    <a:cubicBezTo>
                      <a:pt x="229648" y="11049"/>
                      <a:pt x="261652" y="12001"/>
                      <a:pt x="294704" y="0"/>
                    </a:cubicBezTo>
                    <a:cubicBezTo>
                      <a:pt x="304705" y="12097"/>
                      <a:pt x="294704" y="20669"/>
                      <a:pt x="287274" y="25813"/>
                    </a:cubicBezTo>
                    <a:cubicBezTo>
                      <a:pt x="271748" y="36671"/>
                      <a:pt x="276796" y="48101"/>
                      <a:pt x="282607" y="60674"/>
                    </a:cubicBezTo>
                    <a:cubicBezTo>
                      <a:pt x="283464" y="67723"/>
                      <a:pt x="281749" y="74009"/>
                      <a:pt x="277463" y="79629"/>
                    </a:cubicBezTo>
                    <a:cubicBezTo>
                      <a:pt x="212884" y="124016"/>
                      <a:pt x="166878" y="177260"/>
                      <a:pt x="161068" y="262128"/>
                    </a:cubicBezTo>
                    <a:cubicBezTo>
                      <a:pt x="158210" y="304419"/>
                      <a:pt x="116205" y="336614"/>
                      <a:pt x="105823" y="380143"/>
                    </a:cubicBezTo>
                    <a:cubicBezTo>
                      <a:pt x="100013" y="416528"/>
                      <a:pt x="80867" y="446437"/>
                      <a:pt x="59627" y="475297"/>
                    </a:cubicBezTo>
                    <a:cubicBezTo>
                      <a:pt x="57436" y="479298"/>
                      <a:pt x="54673" y="482822"/>
                      <a:pt x="51435" y="485966"/>
                    </a:cubicBezTo>
                    <a:cubicBezTo>
                      <a:pt x="27718" y="494347"/>
                      <a:pt x="6287" y="497110"/>
                      <a:pt x="0" y="464249"/>
                    </a:cubicBezTo>
                    <a:cubicBezTo>
                      <a:pt x="30575" y="440341"/>
                      <a:pt x="56483" y="417290"/>
                      <a:pt x="41910" y="369951"/>
                    </a:cubicBezTo>
                    <a:cubicBezTo>
                      <a:pt x="37147" y="354330"/>
                      <a:pt x="53626" y="327184"/>
                      <a:pt x="67532" y="311944"/>
                    </a:cubicBezTo>
                    <a:cubicBezTo>
                      <a:pt x="93345" y="283845"/>
                      <a:pt x="110966" y="257175"/>
                      <a:pt x="97631" y="216884"/>
                    </a:cubicBezTo>
                    <a:cubicBezTo>
                      <a:pt x="94393" y="207169"/>
                      <a:pt x="103537" y="193358"/>
                      <a:pt x="106966" y="181356"/>
                    </a:cubicBezTo>
                    <a:close/>
                  </a:path>
                </a:pathLst>
              </a:custGeom>
              <a:solidFill>
                <a:srgbClr val="CDCED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 name="Google Shape;151;p28">
                <a:extLst>
                  <a:ext uri="{FF2B5EF4-FFF2-40B4-BE49-F238E27FC236}">
                    <a16:creationId xmlns:a16="http://schemas.microsoft.com/office/drawing/2014/main" id="{A953C700-E5E4-854E-61A8-31D344B24CC4}"/>
                  </a:ext>
                </a:extLst>
              </p:cNvPr>
              <p:cNvSpPr/>
              <p:nvPr/>
            </p:nvSpPr>
            <p:spPr>
              <a:xfrm>
                <a:off x="5622301" y="2399391"/>
                <a:ext cx="295200" cy="320280"/>
              </a:xfrm>
              <a:custGeom>
                <a:avLst/>
                <a:gdLst/>
                <a:ahLst/>
                <a:cxnLst/>
                <a:rect l="l" t="t" r="r" b="b"/>
                <a:pathLst>
                  <a:path w="295200" h="320280" extrusionOk="0">
                    <a:moveTo>
                      <a:pt x="219000" y="166643"/>
                    </a:moveTo>
                    <a:cubicBezTo>
                      <a:pt x="240717" y="201028"/>
                      <a:pt x="260720" y="236747"/>
                      <a:pt x="295200" y="260845"/>
                    </a:cubicBezTo>
                    <a:cubicBezTo>
                      <a:pt x="273769" y="275037"/>
                      <a:pt x="298629" y="310470"/>
                      <a:pt x="267673" y="320281"/>
                    </a:cubicBezTo>
                    <a:cubicBezTo>
                      <a:pt x="260910" y="318376"/>
                      <a:pt x="255671" y="314280"/>
                      <a:pt x="251385" y="308851"/>
                    </a:cubicBezTo>
                    <a:cubicBezTo>
                      <a:pt x="235764" y="273132"/>
                      <a:pt x="206046" y="254273"/>
                      <a:pt x="171280" y="240557"/>
                    </a:cubicBezTo>
                    <a:cubicBezTo>
                      <a:pt x="155850" y="234461"/>
                      <a:pt x="136133" y="234461"/>
                      <a:pt x="128418" y="215125"/>
                    </a:cubicBezTo>
                    <a:cubicBezTo>
                      <a:pt x="117369" y="193503"/>
                      <a:pt x="163946" y="190550"/>
                      <a:pt x="144039" y="164547"/>
                    </a:cubicBezTo>
                    <a:cubicBezTo>
                      <a:pt x="123560" y="137877"/>
                      <a:pt x="103271" y="112160"/>
                      <a:pt x="69362" y="102158"/>
                    </a:cubicBezTo>
                    <a:cubicBezTo>
                      <a:pt x="61743" y="99968"/>
                      <a:pt x="54027" y="98253"/>
                      <a:pt x="46312" y="96539"/>
                    </a:cubicBezTo>
                    <a:cubicBezTo>
                      <a:pt x="3707" y="86887"/>
                      <a:pt x="-9505" y="63614"/>
                      <a:pt x="6688" y="26720"/>
                    </a:cubicBezTo>
                    <a:cubicBezTo>
                      <a:pt x="30882" y="-18714"/>
                      <a:pt x="59076" y="3670"/>
                      <a:pt x="87079" y="21863"/>
                    </a:cubicBezTo>
                    <a:cubicBezTo>
                      <a:pt x="99652" y="46913"/>
                      <a:pt x="120607" y="62439"/>
                      <a:pt x="144515" y="76060"/>
                    </a:cubicBezTo>
                    <a:cubicBezTo>
                      <a:pt x="173280" y="92443"/>
                      <a:pt x="199474" y="112826"/>
                      <a:pt x="209952" y="146831"/>
                    </a:cubicBezTo>
                    <a:cubicBezTo>
                      <a:pt x="204522" y="153498"/>
                      <a:pt x="183472" y="145211"/>
                      <a:pt x="191664" y="163976"/>
                    </a:cubicBezTo>
                    <a:cubicBezTo>
                      <a:pt x="197664" y="177692"/>
                      <a:pt x="209285" y="170357"/>
                      <a:pt x="219000" y="166643"/>
                    </a:cubicBezTo>
                    <a:close/>
                  </a:path>
                </a:pathLst>
              </a:custGeom>
              <a:solidFill>
                <a:srgbClr val="B5B7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52;p28">
                <a:extLst>
                  <a:ext uri="{FF2B5EF4-FFF2-40B4-BE49-F238E27FC236}">
                    <a16:creationId xmlns:a16="http://schemas.microsoft.com/office/drawing/2014/main" id="{319EA3C1-E654-8B98-E61E-4934B4C6C869}"/>
                  </a:ext>
                </a:extLst>
              </p:cNvPr>
              <p:cNvSpPr/>
              <p:nvPr/>
            </p:nvSpPr>
            <p:spPr>
              <a:xfrm>
                <a:off x="4023179" y="3899626"/>
                <a:ext cx="232131" cy="451836"/>
              </a:xfrm>
              <a:custGeom>
                <a:avLst/>
                <a:gdLst/>
                <a:ahLst/>
                <a:cxnLst/>
                <a:rect l="l" t="t" r="r" b="b"/>
                <a:pathLst>
                  <a:path w="232131" h="451836" extrusionOk="0">
                    <a:moveTo>
                      <a:pt x="86858" y="441677"/>
                    </a:moveTo>
                    <a:cubicBezTo>
                      <a:pt x="63617" y="418627"/>
                      <a:pt x="77333" y="391480"/>
                      <a:pt x="78380" y="365668"/>
                    </a:cubicBezTo>
                    <a:cubicBezTo>
                      <a:pt x="99812" y="327282"/>
                      <a:pt x="135911" y="299564"/>
                      <a:pt x="154295" y="258416"/>
                    </a:cubicBezTo>
                    <a:cubicBezTo>
                      <a:pt x="161534" y="242128"/>
                      <a:pt x="162677" y="234889"/>
                      <a:pt x="143436" y="232699"/>
                    </a:cubicBezTo>
                    <a:cubicBezTo>
                      <a:pt x="129625" y="218792"/>
                      <a:pt x="124577" y="201838"/>
                      <a:pt x="122767" y="182502"/>
                    </a:cubicBezTo>
                    <a:cubicBezTo>
                      <a:pt x="117909" y="130686"/>
                      <a:pt x="93525" y="117446"/>
                      <a:pt x="45615" y="139830"/>
                    </a:cubicBezTo>
                    <a:cubicBezTo>
                      <a:pt x="37233" y="143735"/>
                      <a:pt x="30279" y="150307"/>
                      <a:pt x="22183" y="154975"/>
                    </a:cubicBezTo>
                    <a:cubicBezTo>
                      <a:pt x="1419" y="141449"/>
                      <a:pt x="-2773" y="121828"/>
                      <a:pt x="1514" y="99063"/>
                    </a:cubicBezTo>
                    <a:cubicBezTo>
                      <a:pt x="22659" y="110017"/>
                      <a:pt x="41138" y="91919"/>
                      <a:pt x="61426" y="93253"/>
                    </a:cubicBezTo>
                    <a:cubicBezTo>
                      <a:pt x="79047" y="95920"/>
                      <a:pt x="95526" y="87633"/>
                      <a:pt x="112861" y="87728"/>
                    </a:cubicBezTo>
                    <a:cubicBezTo>
                      <a:pt x="147818" y="87919"/>
                      <a:pt x="168011" y="70297"/>
                      <a:pt x="178107" y="37627"/>
                    </a:cubicBezTo>
                    <a:cubicBezTo>
                      <a:pt x="184013" y="18672"/>
                      <a:pt x="188966" y="-3902"/>
                      <a:pt x="217827" y="574"/>
                    </a:cubicBezTo>
                    <a:cubicBezTo>
                      <a:pt x="232495" y="11909"/>
                      <a:pt x="225066" y="25816"/>
                      <a:pt x="222494" y="39246"/>
                    </a:cubicBezTo>
                    <a:cubicBezTo>
                      <a:pt x="221255" y="43627"/>
                      <a:pt x="219446" y="47914"/>
                      <a:pt x="217445" y="52009"/>
                    </a:cubicBezTo>
                    <a:cubicBezTo>
                      <a:pt x="214398" y="57915"/>
                      <a:pt x="210683" y="63439"/>
                      <a:pt x="206968" y="68869"/>
                    </a:cubicBezTo>
                    <a:cubicBezTo>
                      <a:pt x="187823" y="98015"/>
                      <a:pt x="177060" y="128590"/>
                      <a:pt x="190490" y="163357"/>
                    </a:cubicBezTo>
                    <a:cubicBezTo>
                      <a:pt x="198491" y="181740"/>
                      <a:pt x="210778" y="197456"/>
                      <a:pt x="222303" y="213649"/>
                    </a:cubicBezTo>
                    <a:cubicBezTo>
                      <a:pt x="231924" y="227079"/>
                      <a:pt x="236972" y="240509"/>
                      <a:pt x="225637" y="255559"/>
                    </a:cubicBezTo>
                    <a:cubicBezTo>
                      <a:pt x="202777" y="282991"/>
                      <a:pt x="173726" y="304993"/>
                      <a:pt x="154676" y="336140"/>
                    </a:cubicBezTo>
                    <a:cubicBezTo>
                      <a:pt x="142008" y="356905"/>
                      <a:pt x="132292" y="377383"/>
                      <a:pt x="142769" y="401863"/>
                    </a:cubicBezTo>
                    <a:cubicBezTo>
                      <a:pt x="147151" y="414150"/>
                      <a:pt x="153342" y="426247"/>
                      <a:pt x="148770" y="439963"/>
                    </a:cubicBezTo>
                    <a:cubicBezTo>
                      <a:pt x="128958" y="469681"/>
                      <a:pt x="107241" y="433200"/>
                      <a:pt x="86762" y="441677"/>
                    </a:cubicBezTo>
                    <a:close/>
                  </a:path>
                </a:pathLst>
              </a:custGeom>
              <a:solidFill>
                <a:srgbClr val="B7BA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53;p28">
                <a:extLst>
                  <a:ext uri="{FF2B5EF4-FFF2-40B4-BE49-F238E27FC236}">
                    <a16:creationId xmlns:a16="http://schemas.microsoft.com/office/drawing/2014/main" id="{5A9D92F3-887F-76F1-9631-653C26275A67}"/>
                  </a:ext>
                </a:extLst>
              </p:cNvPr>
              <p:cNvSpPr/>
              <p:nvPr/>
            </p:nvSpPr>
            <p:spPr>
              <a:xfrm>
                <a:off x="5345298" y="2369722"/>
                <a:ext cx="364177" cy="124969"/>
              </a:xfrm>
              <a:custGeom>
                <a:avLst/>
                <a:gdLst/>
                <a:ahLst/>
                <a:cxnLst/>
                <a:rect l="l" t="t" r="r" b="b"/>
                <a:pathLst>
                  <a:path w="364177" h="124969" extrusionOk="0">
                    <a:moveTo>
                      <a:pt x="364177" y="51627"/>
                    </a:moveTo>
                    <a:cubicBezTo>
                      <a:pt x="336936" y="41149"/>
                      <a:pt x="309123" y="26767"/>
                      <a:pt x="286834" y="60295"/>
                    </a:cubicBezTo>
                    <a:cubicBezTo>
                      <a:pt x="284548" y="64009"/>
                      <a:pt x="281214" y="66010"/>
                      <a:pt x="276833" y="66295"/>
                    </a:cubicBezTo>
                    <a:cubicBezTo>
                      <a:pt x="258736" y="64200"/>
                      <a:pt x="240638" y="62962"/>
                      <a:pt x="222636" y="67629"/>
                    </a:cubicBezTo>
                    <a:cubicBezTo>
                      <a:pt x="218540" y="68200"/>
                      <a:pt x="214349" y="68200"/>
                      <a:pt x="210253" y="67724"/>
                    </a:cubicBezTo>
                    <a:cubicBezTo>
                      <a:pt x="199966" y="65914"/>
                      <a:pt x="189679" y="64295"/>
                      <a:pt x="179202" y="64771"/>
                    </a:cubicBezTo>
                    <a:cubicBezTo>
                      <a:pt x="148150" y="65057"/>
                      <a:pt x="122147" y="76392"/>
                      <a:pt x="100430" y="98680"/>
                    </a:cubicBezTo>
                    <a:cubicBezTo>
                      <a:pt x="87381" y="112111"/>
                      <a:pt x="72236" y="123064"/>
                      <a:pt x="52519" y="124969"/>
                    </a:cubicBezTo>
                    <a:cubicBezTo>
                      <a:pt x="40422" y="124493"/>
                      <a:pt x="27945" y="125827"/>
                      <a:pt x="16896" y="118969"/>
                    </a:cubicBezTo>
                    <a:cubicBezTo>
                      <a:pt x="7180" y="112873"/>
                      <a:pt x="1656" y="103919"/>
                      <a:pt x="227" y="92870"/>
                    </a:cubicBezTo>
                    <a:cubicBezTo>
                      <a:pt x="-1869" y="77344"/>
                      <a:pt x="10990" y="77440"/>
                      <a:pt x="20706" y="74011"/>
                    </a:cubicBezTo>
                    <a:cubicBezTo>
                      <a:pt x="27945" y="71439"/>
                      <a:pt x="34422" y="67343"/>
                      <a:pt x="40137" y="62200"/>
                    </a:cubicBezTo>
                    <a:cubicBezTo>
                      <a:pt x="84999" y="6955"/>
                      <a:pt x="144626" y="-6285"/>
                      <a:pt x="211872" y="2478"/>
                    </a:cubicBezTo>
                    <a:cubicBezTo>
                      <a:pt x="236352" y="12670"/>
                      <a:pt x="237304" y="12670"/>
                      <a:pt x="277023" y="6002"/>
                    </a:cubicBezTo>
                    <a:cubicBezTo>
                      <a:pt x="315028" y="4288"/>
                      <a:pt x="340174" y="26767"/>
                      <a:pt x="364177" y="51627"/>
                    </a:cubicBezTo>
                    <a:close/>
                  </a:path>
                </a:pathLst>
              </a:custGeom>
              <a:solidFill>
                <a:srgbClr val="DCDD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54;p28">
                <a:extLst>
                  <a:ext uri="{FF2B5EF4-FFF2-40B4-BE49-F238E27FC236}">
                    <a16:creationId xmlns:a16="http://schemas.microsoft.com/office/drawing/2014/main" id="{6D0D1881-EA32-2E1C-1D49-7892839049BA}"/>
                  </a:ext>
                </a:extLst>
              </p:cNvPr>
              <p:cNvSpPr/>
              <p:nvPr/>
            </p:nvSpPr>
            <p:spPr>
              <a:xfrm>
                <a:off x="5199651" y="2308859"/>
                <a:ext cx="195308" cy="217194"/>
              </a:xfrm>
              <a:custGeom>
                <a:avLst/>
                <a:gdLst/>
                <a:ahLst/>
                <a:cxnLst/>
                <a:rect l="l" t="t" r="r" b="b"/>
                <a:pathLst>
                  <a:path w="195308" h="217194" extrusionOk="0">
                    <a:moveTo>
                      <a:pt x="185784" y="122968"/>
                    </a:moveTo>
                    <a:cubicBezTo>
                      <a:pt x="187689" y="144494"/>
                      <a:pt x="148160" y="132874"/>
                      <a:pt x="156256" y="160115"/>
                    </a:cubicBezTo>
                    <a:cubicBezTo>
                      <a:pt x="161971" y="179261"/>
                      <a:pt x="177783" y="172212"/>
                      <a:pt x="189975" y="175165"/>
                    </a:cubicBezTo>
                    <a:cubicBezTo>
                      <a:pt x="192166" y="175736"/>
                      <a:pt x="193499" y="179832"/>
                      <a:pt x="195309" y="182213"/>
                    </a:cubicBezTo>
                    <a:cubicBezTo>
                      <a:pt x="188070" y="217646"/>
                      <a:pt x="162352" y="219361"/>
                      <a:pt x="133777" y="216027"/>
                    </a:cubicBezTo>
                    <a:cubicBezTo>
                      <a:pt x="118251" y="210312"/>
                      <a:pt x="110822" y="196215"/>
                      <a:pt x="101487" y="184214"/>
                    </a:cubicBezTo>
                    <a:cubicBezTo>
                      <a:pt x="81485" y="158496"/>
                      <a:pt x="90343" y="197263"/>
                      <a:pt x="80247" y="193643"/>
                    </a:cubicBezTo>
                    <a:cubicBezTo>
                      <a:pt x="15667" y="193834"/>
                      <a:pt x="-19480" y="141351"/>
                      <a:pt x="11286" y="89440"/>
                    </a:cubicBezTo>
                    <a:cubicBezTo>
                      <a:pt x="18429" y="77343"/>
                      <a:pt x="17477" y="65532"/>
                      <a:pt x="18239" y="53245"/>
                    </a:cubicBezTo>
                    <a:cubicBezTo>
                      <a:pt x="22906" y="33909"/>
                      <a:pt x="11571" y="7144"/>
                      <a:pt x="42814" y="0"/>
                    </a:cubicBezTo>
                    <a:cubicBezTo>
                      <a:pt x="50243" y="11430"/>
                      <a:pt x="69960" y="11621"/>
                      <a:pt x="70150" y="29718"/>
                    </a:cubicBezTo>
                    <a:cubicBezTo>
                      <a:pt x="52624" y="63532"/>
                      <a:pt x="65388" y="80486"/>
                      <a:pt x="100916" y="84773"/>
                    </a:cubicBezTo>
                    <a:cubicBezTo>
                      <a:pt x="128348" y="99346"/>
                      <a:pt x="145684" y="136493"/>
                      <a:pt x="185879" y="122873"/>
                    </a:cubicBezTo>
                    <a:close/>
                  </a:path>
                </a:pathLst>
              </a:custGeom>
              <a:solidFill>
                <a:srgbClr val="B2B4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55;p28">
                <a:extLst>
                  <a:ext uri="{FF2B5EF4-FFF2-40B4-BE49-F238E27FC236}">
                    <a16:creationId xmlns:a16="http://schemas.microsoft.com/office/drawing/2014/main" id="{03D8E140-7364-4A12-1720-56723EA162C3}"/>
                  </a:ext>
                </a:extLst>
              </p:cNvPr>
              <p:cNvSpPr/>
              <p:nvPr/>
            </p:nvSpPr>
            <p:spPr>
              <a:xfrm>
                <a:off x="4348448" y="2384773"/>
                <a:ext cx="350272" cy="145801"/>
              </a:xfrm>
              <a:custGeom>
                <a:avLst/>
                <a:gdLst/>
                <a:ahLst/>
                <a:cxnLst/>
                <a:rect l="l" t="t" r="r" b="b"/>
                <a:pathLst>
                  <a:path w="350272" h="145801" extrusionOk="0">
                    <a:moveTo>
                      <a:pt x="0" y="47434"/>
                    </a:moveTo>
                    <a:cubicBezTo>
                      <a:pt x="19907" y="35719"/>
                      <a:pt x="41338" y="25432"/>
                      <a:pt x="47435" y="0"/>
                    </a:cubicBezTo>
                    <a:cubicBezTo>
                      <a:pt x="75152" y="7144"/>
                      <a:pt x="99441" y="23432"/>
                      <a:pt x="118110" y="42196"/>
                    </a:cubicBezTo>
                    <a:cubicBezTo>
                      <a:pt x="147542" y="71819"/>
                      <a:pt x="180308" y="79343"/>
                      <a:pt x="218789" y="75914"/>
                    </a:cubicBezTo>
                    <a:cubicBezTo>
                      <a:pt x="226219" y="88297"/>
                      <a:pt x="208883" y="94107"/>
                      <a:pt x="211264" y="107728"/>
                    </a:cubicBezTo>
                    <a:cubicBezTo>
                      <a:pt x="245936" y="102108"/>
                      <a:pt x="277559" y="90583"/>
                      <a:pt x="302609" y="65913"/>
                    </a:cubicBezTo>
                    <a:cubicBezTo>
                      <a:pt x="316516" y="52102"/>
                      <a:pt x="328708" y="43148"/>
                      <a:pt x="346615" y="58198"/>
                    </a:cubicBezTo>
                    <a:cubicBezTo>
                      <a:pt x="351472" y="67532"/>
                      <a:pt x="351282" y="76867"/>
                      <a:pt x="347281" y="86392"/>
                    </a:cubicBezTo>
                    <a:cubicBezTo>
                      <a:pt x="317659" y="119920"/>
                      <a:pt x="284036" y="146018"/>
                      <a:pt x="236315" y="145733"/>
                    </a:cubicBezTo>
                    <a:cubicBezTo>
                      <a:pt x="216503" y="145923"/>
                      <a:pt x="196691" y="145733"/>
                      <a:pt x="176974" y="144971"/>
                    </a:cubicBezTo>
                    <a:cubicBezTo>
                      <a:pt x="134969" y="140780"/>
                      <a:pt x="101822" y="118491"/>
                      <a:pt x="69913" y="93059"/>
                    </a:cubicBezTo>
                    <a:cubicBezTo>
                      <a:pt x="51721" y="78581"/>
                      <a:pt x="31337" y="67342"/>
                      <a:pt x="10382" y="57055"/>
                    </a:cubicBezTo>
                    <a:cubicBezTo>
                      <a:pt x="6572" y="54293"/>
                      <a:pt x="3143" y="51054"/>
                      <a:pt x="0" y="47530"/>
                    </a:cubicBezTo>
                    <a:close/>
                  </a:path>
                </a:pathLst>
              </a:custGeom>
              <a:solidFill>
                <a:srgbClr val="C3C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6;p28">
                <a:extLst>
                  <a:ext uri="{FF2B5EF4-FFF2-40B4-BE49-F238E27FC236}">
                    <a16:creationId xmlns:a16="http://schemas.microsoft.com/office/drawing/2014/main" id="{4209DBD5-884E-17DC-DF13-C8A9E7A7427D}"/>
                  </a:ext>
                </a:extLst>
              </p:cNvPr>
              <p:cNvSpPr/>
              <p:nvPr/>
            </p:nvSpPr>
            <p:spPr>
              <a:xfrm>
                <a:off x="5632273" y="3819143"/>
                <a:ext cx="151978" cy="313521"/>
              </a:xfrm>
              <a:custGeom>
                <a:avLst/>
                <a:gdLst/>
                <a:ahLst/>
                <a:cxnLst/>
                <a:rect l="l" t="t" r="r" b="b"/>
                <a:pathLst>
                  <a:path w="151978" h="313521" extrusionOk="0">
                    <a:moveTo>
                      <a:pt x="40055" y="311467"/>
                    </a:moveTo>
                    <a:cubicBezTo>
                      <a:pt x="-3570" y="322040"/>
                      <a:pt x="3193" y="289560"/>
                      <a:pt x="431" y="265176"/>
                    </a:cubicBezTo>
                    <a:cubicBezTo>
                      <a:pt x="-3855" y="221932"/>
                      <a:pt x="24529" y="199168"/>
                      <a:pt x="55390" y="177927"/>
                    </a:cubicBezTo>
                    <a:cubicBezTo>
                      <a:pt x="87299" y="153067"/>
                      <a:pt x="87013" y="116300"/>
                      <a:pt x="93395" y="81153"/>
                    </a:cubicBezTo>
                    <a:cubicBezTo>
                      <a:pt x="98538" y="52959"/>
                      <a:pt x="87775" y="17526"/>
                      <a:pt x="123303" y="0"/>
                    </a:cubicBezTo>
                    <a:cubicBezTo>
                      <a:pt x="150354" y="30289"/>
                      <a:pt x="159022" y="62579"/>
                      <a:pt x="146068" y="103632"/>
                    </a:cubicBezTo>
                    <a:cubicBezTo>
                      <a:pt x="128828" y="158401"/>
                      <a:pt x="124827" y="217456"/>
                      <a:pt x="62534" y="247745"/>
                    </a:cubicBezTo>
                    <a:cubicBezTo>
                      <a:pt x="42055" y="257746"/>
                      <a:pt x="38436" y="286798"/>
                      <a:pt x="40055" y="311467"/>
                    </a:cubicBezTo>
                    <a:close/>
                  </a:path>
                </a:pathLst>
              </a:custGeom>
              <a:solidFill>
                <a:srgbClr val="3938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7;p28">
                <a:extLst>
                  <a:ext uri="{FF2B5EF4-FFF2-40B4-BE49-F238E27FC236}">
                    <a16:creationId xmlns:a16="http://schemas.microsoft.com/office/drawing/2014/main" id="{DB4A55FF-190E-4459-226A-2571D9AF3165}"/>
                  </a:ext>
                </a:extLst>
              </p:cNvPr>
              <p:cNvSpPr/>
              <p:nvPr/>
            </p:nvSpPr>
            <p:spPr>
              <a:xfrm>
                <a:off x="4639443" y="2053398"/>
                <a:ext cx="394613" cy="236219"/>
              </a:xfrm>
              <a:custGeom>
                <a:avLst/>
                <a:gdLst/>
                <a:ahLst/>
                <a:cxnLst/>
                <a:rect l="l" t="t" r="r" b="b"/>
                <a:pathLst>
                  <a:path w="394613" h="236219" extrusionOk="0">
                    <a:moveTo>
                      <a:pt x="13804" y="236220"/>
                    </a:moveTo>
                    <a:cubicBezTo>
                      <a:pt x="-18962" y="190024"/>
                      <a:pt x="13138" y="161639"/>
                      <a:pt x="42379" y="132398"/>
                    </a:cubicBezTo>
                    <a:cubicBezTo>
                      <a:pt x="125818" y="72390"/>
                      <a:pt x="217354" y="30385"/>
                      <a:pt x="317557" y="7525"/>
                    </a:cubicBezTo>
                    <a:cubicBezTo>
                      <a:pt x="320795" y="5525"/>
                      <a:pt x="323748" y="3048"/>
                      <a:pt x="326224" y="0"/>
                    </a:cubicBezTo>
                    <a:cubicBezTo>
                      <a:pt x="352990" y="4572"/>
                      <a:pt x="379660" y="9430"/>
                      <a:pt x="394614" y="36195"/>
                    </a:cubicBezTo>
                    <a:cubicBezTo>
                      <a:pt x="380422" y="52007"/>
                      <a:pt x="364610" y="65437"/>
                      <a:pt x="344417" y="72962"/>
                    </a:cubicBezTo>
                    <a:cubicBezTo>
                      <a:pt x="307651" y="72009"/>
                      <a:pt x="270694" y="61532"/>
                      <a:pt x="234499" y="76391"/>
                    </a:cubicBezTo>
                    <a:cubicBezTo>
                      <a:pt x="217163" y="81344"/>
                      <a:pt x="204781" y="95250"/>
                      <a:pt x="188493" y="102108"/>
                    </a:cubicBezTo>
                    <a:cubicBezTo>
                      <a:pt x="164871" y="111443"/>
                      <a:pt x="139344" y="116681"/>
                      <a:pt x="118770" y="132874"/>
                    </a:cubicBezTo>
                    <a:cubicBezTo>
                      <a:pt x="115531" y="135350"/>
                      <a:pt x="112102" y="137636"/>
                      <a:pt x="108578" y="139732"/>
                    </a:cubicBezTo>
                    <a:cubicBezTo>
                      <a:pt x="96577" y="146780"/>
                      <a:pt x="85432" y="154591"/>
                      <a:pt x="82765" y="169736"/>
                    </a:cubicBezTo>
                    <a:cubicBezTo>
                      <a:pt x="82194" y="173831"/>
                      <a:pt x="81432" y="177832"/>
                      <a:pt x="80670" y="181832"/>
                    </a:cubicBezTo>
                    <a:cubicBezTo>
                      <a:pt x="80003" y="186023"/>
                      <a:pt x="78860" y="190119"/>
                      <a:pt x="77431" y="194119"/>
                    </a:cubicBezTo>
                    <a:cubicBezTo>
                      <a:pt x="75717" y="198120"/>
                      <a:pt x="73336" y="201740"/>
                      <a:pt x="70573" y="205073"/>
                    </a:cubicBezTo>
                    <a:cubicBezTo>
                      <a:pt x="55238" y="221837"/>
                      <a:pt x="35140" y="230124"/>
                      <a:pt x="13900" y="236125"/>
                    </a:cubicBezTo>
                    <a:close/>
                  </a:path>
                </a:pathLst>
              </a:custGeom>
              <a:solidFill>
                <a:srgbClr val="CFD1D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58;p28">
                <a:extLst>
                  <a:ext uri="{FF2B5EF4-FFF2-40B4-BE49-F238E27FC236}">
                    <a16:creationId xmlns:a16="http://schemas.microsoft.com/office/drawing/2014/main" id="{9255F19D-0823-07D7-FAA0-A7F515A08F53}"/>
                  </a:ext>
                </a:extLst>
              </p:cNvPr>
              <p:cNvSpPr/>
              <p:nvPr/>
            </p:nvSpPr>
            <p:spPr>
              <a:xfrm>
                <a:off x="3866161" y="3151248"/>
                <a:ext cx="123339" cy="231649"/>
              </a:xfrm>
              <a:custGeom>
                <a:avLst/>
                <a:gdLst/>
                <a:ahLst/>
                <a:cxnLst/>
                <a:rect l="l" t="t" r="r" b="b"/>
                <a:pathLst>
                  <a:path w="123339" h="231649" extrusionOk="0">
                    <a:moveTo>
                      <a:pt x="24896" y="231650"/>
                    </a:moveTo>
                    <a:cubicBezTo>
                      <a:pt x="8132" y="209361"/>
                      <a:pt x="11656" y="186978"/>
                      <a:pt x="24705" y="164594"/>
                    </a:cubicBezTo>
                    <a:cubicBezTo>
                      <a:pt x="34040" y="150687"/>
                      <a:pt x="40803" y="131352"/>
                      <a:pt x="27468" y="121827"/>
                    </a:cubicBezTo>
                    <a:cubicBezTo>
                      <a:pt x="-16633" y="90585"/>
                      <a:pt x="5751" y="48865"/>
                      <a:pt x="5179" y="10670"/>
                    </a:cubicBezTo>
                    <a:cubicBezTo>
                      <a:pt x="6513" y="9813"/>
                      <a:pt x="7846" y="8289"/>
                      <a:pt x="9180" y="8289"/>
                    </a:cubicBezTo>
                    <a:cubicBezTo>
                      <a:pt x="33754" y="8574"/>
                      <a:pt x="61948" y="-7999"/>
                      <a:pt x="81284" y="4955"/>
                    </a:cubicBezTo>
                    <a:cubicBezTo>
                      <a:pt x="104620" y="20671"/>
                      <a:pt x="91095" y="50103"/>
                      <a:pt x="87094" y="74583"/>
                    </a:cubicBezTo>
                    <a:cubicBezTo>
                      <a:pt x="85475" y="84489"/>
                      <a:pt x="99286" y="80202"/>
                      <a:pt x="105668" y="83536"/>
                    </a:cubicBezTo>
                    <a:cubicBezTo>
                      <a:pt x="112526" y="86584"/>
                      <a:pt x="116812" y="91918"/>
                      <a:pt x="119479" y="98776"/>
                    </a:cubicBezTo>
                    <a:cubicBezTo>
                      <a:pt x="124909" y="118112"/>
                      <a:pt x="124337" y="137448"/>
                      <a:pt x="119479" y="156688"/>
                    </a:cubicBezTo>
                    <a:cubicBezTo>
                      <a:pt x="114907" y="170214"/>
                      <a:pt x="106430" y="181644"/>
                      <a:pt x="98524" y="193359"/>
                    </a:cubicBezTo>
                    <a:cubicBezTo>
                      <a:pt x="93000" y="200598"/>
                      <a:pt x="85951" y="206218"/>
                      <a:pt x="78141" y="210695"/>
                    </a:cubicBezTo>
                    <a:cubicBezTo>
                      <a:pt x="60901" y="218886"/>
                      <a:pt x="43470" y="226792"/>
                      <a:pt x="24896" y="231650"/>
                    </a:cubicBezTo>
                    <a:close/>
                  </a:path>
                </a:pathLst>
              </a:custGeom>
              <a:solidFill>
                <a:srgbClr val="B3B3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59;p28">
                <a:extLst>
                  <a:ext uri="{FF2B5EF4-FFF2-40B4-BE49-F238E27FC236}">
                    <a16:creationId xmlns:a16="http://schemas.microsoft.com/office/drawing/2014/main" id="{39806515-84A1-26A8-B428-5A88EFA7C753}"/>
                  </a:ext>
                </a:extLst>
              </p:cNvPr>
              <p:cNvSpPr/>
              <p:nvPr/>
            </p:nvSpPr>
            <p:spPr>
              <a:xfrm>
                <a:off x="4184207" y="4514781"/>
                <a:ext cx="506473" cy="226001"/>
              </a:xfrm>
              <a:custGeom>
                <a:avLst/>
                <a:gdLst/>
                <a:ahLst/>
                <a:cxnLst/>
                <a:rect l="l" t="t" r="r" b="b"/>
                <a:pathLst>
                  <a:path w="506473" h="226001" extrusionOk="0">
                    <a:moveTo>
                      <a:pt x="506473" y="216666"/>
                    </a:moveTo>
                    <a:cubicBezTo>
                      <a:pt x="499425" y="219810"/>
                      <a:pt x="492377" y="222858"/>
                      <a:pt x="485328" y="226001"/>
                    </a:cubicBezTo>
                    <a:cubicBezTo>
                      <a:pt x="327689" y="207427"/>
                      <a:pt x="184338" y="151611"/>
                      <a:pt x="53941" y="61790"/>
                    </a:cubicBezTo>
                    <a:cubicBezTo>
                      <a:pt x="43463" y="54551"/>
                      <a:pt x="35843" y="35882"/>
                      <a:pt x="20032" y="54646"/>
                    </a:cubicBezTo>
                    <a:cubicBezTo>
                      <a:pt x="14126" y="48074"/>
                      <a:pt x="8221" y="41502"/>
                      <a:pt x="2315" y="34834"/>
                    </a:cubicBezTo>
                    <a:cubicBezTo>
                      <a:pt x="-9401" y="-17172"/>
                      <a:pt x="26032" y="4164"/>
                      <a:pt x="48416" y="5212"/>
                    </a:cubicBezTo>
                    <a:cubicBezTo>
                      <a:pt x="95089" y="31596"/>
                      <a:pt x="132617" y="71124"/>
                      <a:pt x="180433" y="96271"/>
                    </a:cubicBezTo>
                    <a:cubicBezTo>
                      <a:pt x="266348" y="141514"/>
                      <a:pt x="357026" y="172661"/>
                      <a:pt x="451705" y="192949"/>
                    </a:cubicBezTo>
                    <a:cubicBezTo>
                      <a:pt x="471517" y="197236"/>
                      <a:pt x="493043" y="197616"/>
                      <a:pt x="506473" y="216571"/>
                    </a:cubicBezTo>
                    <a:close/>
                  </a:path>
                </a:pathLst>
              </a:custGeom>
              <a:solidFill>
                <a:srgbClr val="9194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28">
                <a:extLst>
                  <a:ext uri="{FF2B5EF4-FFF2-40B4-BE49-F238E27FC236}">
                    <a16:creationId xmlns:a16="http://schemas.microsoft.com/office/drawing/2014/main" id="{974B5773-C34F-33E8-FC94-5B256F3CB0A8}"/>
                  </a:ext>
                </a:extLst>
              </p:cNvPr>
              <p:cNvSpPr/>
              <p:nvPr/>
            </p:nvSpPr>
            <p:spPr>
              <a:xfrm>
                <a:off x="4024788" y="3783397"/>
                <a:ext cx="138114" cy="226982"/>
              </a:xfrm>
              <a:custGeom>
                <a:avLst/>
                <a:gdLst/>
                <a:ahLst/>
                <a:cxnLst/>
                <a:rect l="l" t="t" r="r" b="b"/>
                <a:pathLst>
                  <a:path w="138114" h="226982" extrusionOk="0">
                    <a:moveTo>
                      <a:pt x="60293" y="216816"/>
                    </a:moveTo>
                    <a:cubicBezTo>
                      <a:pt x="40100" y="219864"/>
                      <a:pt x="19526" y="238914"/>
                      <a:pt x="0" y="215387"/>
                    </a:cubicBezTo>
                    <a:cubicBezTo>
                      <a:pt x="28956" y="162714"/>
                      <a:pt x="36767" y="102611"/>
                      <a:pt x="58865" y="47461"/>
                    </a:cubicBezTo>
                    <a:cubicBezTo>
                      <a:pt x="61341" y="41365"/>
                      <a:pt x="62103" y="36031"/>
                      <a:pt x="68961" y="34317"/>
                    </a:cubicBezTo>
                    <a:cubicBezTo>
                      <a:pt x="75248" y="19839"/>
                      <a:pt x="82296" y="6218"/>
                      <a:pt x="98584" y="408"/>
                    </a:cubicBezTo>
                    <a:cubicBezTo>
                      <a:pt x="135255" y="-3212"/>
                      <a:pt x="141542" y="17648"/>
                      <a:pt x="136684" y="47557"/>
                    </a:cubicBezTo>
                    <a:cubicBezTo>
                      <a:pt x="118777" y="80894"/>
                      <a:pt x="98870" y="113565"/>
                      <a:pt x="97441" y="153094"/>
                    </a:cubicBezTo>
                    <a:cubicBezTo>
                      <a:pt x="91059" y="177859"/>
                      <a:pt x="94679" y="208434"/>
                      <a:pt x="60293" y="216911"/>
                    </a:cubicBezTo>
                    <a:close/>
                  </a:path>
                </a:pathLst>
              </a:custGeom>
              <a:solidFill>
                <a:srgbClr val="D2D2D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28">
                <a:extLst>
                  <a:ext uri="{FF2B5EF4-FFF2-40B4-BE49-F238E27FC236}">
                    <a16:creationId xmlns:a16="http://schemas.microsoft.com/office/drawing/2014/main" id="{CD5D461B-B6FB-FEA6-0126-213DF9D49B9C}"/>
                  </a:ext>
                </a:extLst>
              </p:cNvPr>
              <p:cNvSpPr/>
              <p:nvPr/>
            </p:nvSpPr>
            <p:spPr>
              <a:xfrm>
                <a:off x="5558621" y="3398519"/>
                <a:ext cx="247550" cy="184689"/>
              </a:xfrm>
              <a:custGeom>
                <a:avLst/>
                <a:gdLst/>
                <a:ahLst/>
                <a:cxnLst/>
                <a:rect l="l" t="t" r="r" b="b"/>
                <a:pathLst>
                  <a:path w="247550" h="184689" extrusionOk="0">
                    <a:moveTo>
                      <a:pt x="216957" y="59246"/>
                    </a:moveTo>
                    <a:cubicBezTo>
                      <a:pt x="226958" y="74485"/>
                      <a:pt x="236960" y="89725"/>
                      <a:pt x="246961" y="104870"/>
                    </a:cubicBezTo>
                    <a:cubicBezTo>
                      <a:pt x="239246" y="131159"/>
                      <a:pt x="262487" y="164878"/>
                      <a:pt x="227816" y="184690"/>
                    </a:cubicBezTo>
                    <a:cubicBezTo>
                      <a:pt x="214481" y="177737"/>
                      <a:pt x="210575" y="164116"/>
                      <a:pt x="204765" y="151924"/>
                    </a:cubicBezTo>
                    <a:cubicBezTo>
                      <a:pt x="154664" y="78772"/>
                      <a:pt x="103419" y="68866"/>
                      <a:pt x="46364" y="121539"/>
                    </a:cubicBezTo>
                    <a:cubicBezTo>
                      <a:pt x="40744" y="128968"/>
                      <a:pt x="34649" y="135826"/>
                      <a:pt x="25790" y="139446"/>
                    </a:cubicBezTo>
                    <a:cubicBezTo>
                      <a:pt x="21218" y="140398"/>
                      <a:pt x="16646" y="140303"/>
                      <a:pt x="12169" y="139065"/>
                    </a:cubicBezTo>
                    <a:cubicBezTo>
                      <a:pt x="-6976" y="125444"/>
                      <a:pt x="549" y="108585"/>
                      <a:pt x="7312" y="92583"/>
                    </a:cubicBezTo>
                    <a:cubicBezTo>
                      <a:pt x="17789" y="67723"/>
                      <a:pt x="33029" y="45434"/>
                      <a:pt x="49508" y="24289"/>
                    </a:cubicBezTo>
                    <a:cubicBezTo>
                      <a:pt x="60842" y="9811"/>
                      <a:pt x="72463" y="-15907"/>
                      <a:pt x="94656" y="15812"/>
                    </a:cubicBezTo>
                    <a:cubicBezTo>
                      <a:pt x="96275" y="18097"/>
                      <a:pt x="102181" y="1905"/>
                      <a:pt x="111325" y="0"/>
                    </a:cubicBezTo>
                    <a:cubicBezTo>
                      <a:pt x="137042" y="21908"/>
                      <a:pt x="158188" y="50578"/>
                      <a:pt x="194288" y="57817"/>
                    </a:cubicBezTo>
                    <a:cubicBezTo>
                      <a:pt x="201527" y="59246"/>
                      <a:pt x="208575" y="64294"/>
                      <a:pt x="215433" y="57055"/>
                    </a:cubicBezTo>
                    <a:cubicBezTo>
                      <a:pt x="215433" y="57055"/>
                      <a:pt x="217052" y="59341"/>
                      <a:pt x="217052" y="59341"/>
                    </a:cubicBezTo>
                    <a:close/>
                  </a:path>
                </a:pathLst>
              </a:custGeom>
              <a:solidFill>
                <a:srgbClr val="ACB0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28">
                <a:extLst>
                  <a:ext uri="{FF2B5EF4-FFF2-40B4-BE49-F238E27FC236}">
                    <a16:creationId xmlns:a16="http://schemas.microsoft.com/office/drawing/2014/main" id="{E81F60ED-5785-6A30-28C5-FE8803AAF1AA}"/>
                  </a:ext>
                </a:extLst>
              </p:cNvPr>
              <p:cNvSpPr/>
              <p:nvPr/>
            </p:nvSpPr>
            <p:spPr>
              <a:xfrm>
                <a:off x="3992623" y="3617118"/>
                <a:ext cx="228060" cy="208949"/>
              </a:xfrm>
              <a:custGeom>
                <a:avLst/>
                <a:gdLst/>
                <a:ahLst/>
                <a:cxnLst/>
                <a:rect l="l" t="t" r="r" b="b"/>
                <a:pathLst>
                  <a:path w="228060" h="208949" extrusionOk="0">
                    <a:moveTo>
                      <a:pt x="164944" y="207931"/>
                    </a:moveTo>
                    <a:cubicBezTo>
                      <a:pt x="159515" y="189833"/>
                      <a:pt x="159229" y="166497"/>
                      <a:pt x="129321" y="173355"/>
                    </a:cubicBezTo>
                    <a:cubicBezTo>
                      <a:pt x="120177" y="112014"/>
                      <a:pt x="67408" y="99346"/>
                      <a:pt x="22355" y="78105"/>
                    </a:cubicBezTo>
                    <a:cubicBezTo>
                      <a:pt x="6924" y="54674"/>
                      <a:pt x="-4696" y="30289"/>
                      <a:pt x="1876" y="1048"/>
                    </a:cubicBezTo>
                    <a:cubicBezTo>
                      <a:pt x="24450" y="-3905"/>
                      <a:pt x="30642" y="10478"/>
                      <a:pt x="36071" y="26479"/>
                    </a:cubicBezTo>
                    <a:cubicBezTo>
                      <a:pt x="42834" y="20003"/>
                      <a:pt x="40071" y="2476"/>
                      <a:pt x="56359" y="0"/>
                    </a:cubicBezTo>
                    <a:cubicBezTo>
                      <a:pt x="62455" y="2572"/>
                      <a:pt x="67313" y="6763"/>
                      <a:pt x="69313" y="12954"/>
                    </a:cubicBezTo>
                    <a:cubicBezTo>
                      <a:pt x="86744" y="68961"/>
                      <a:pt x="127130" y="91440"/>
                      <a:pt x="183518" y="94583"/>
                    </a:cubicBezTo>
                    <a:cubicBezTo>
                      <a:pt x="229333" y="97155"/>
                      <a:pt x="232667" y="103727"/>
                      <a:pt x="224666" y="151352"/>
                    </a:cubicBezTo>
                    <a:cubicBezTo>
                      <a:pt x="221428" y="160496"/>
                      <a:pt x="216474" y="168592"/>
                      <a:pt x="210474" y="176213"/>
                    </a:cubicBezTo>
                    <a:cubicBezTo>
                      <a:pt x="194662" y="185928"/>
                      <a:pt x="192090" y="214693"/>
                      <a:pt x="164754" y="207931"/>
                    </a:cubicBezTo>
                    <a:close/>
                  </a:path>
                </a:pathLst>
              </a:custGeom>
              <a:solidFill>
                <a:srgbClr val="B5B7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28">
                <a:extLst>
                  <a:ext uri="{FF2B5EF4-FFF2-40B4-BE49-F238E27FC236}">
                    <a16:creationId xmlns:a16="http://schemas.microsoft.com/office/drawing/2014/main" id="{E6A4297C-522D-185A-77C9-9B902D74568A}"/>
                  </a:ext>
                </a:extLst>
              </p:cNvPr>
              <p:cNvSpPr/>
              <p:nvPr/>
            </p:nvSpPr>
            <p:spPr>
              <a:xfrm>
                <a:off x="4536195" y="2302382"/>
                <a:ext cx="281041" cy="205640"/>
              </a:xfrm>
              <a:custGeom>
                <a:avLst/>
                <a:gdLst/>
                <a:ahLst/>
                <a:cxnLst/>
                <a:rect l="l" t="t" r="r" b="b"/>
                <a:pathLst>
                  <a:path w="281041" h="205640" extrusionOk="0">
                    <a:moveTo>
                      <a:pt x="154106" y="139160"/>
                    </a:moveTo>
                    <a:cubicBezTo>
                      <a:pt x="118863" y="138684"/>
                      <a:pt x="110957" y="182880"/>
                      <a:pt x="76667" y="185833"/>
                    </a:cubicBezTo>
                    <a:cubicBezTo>
                      <a:pt x="63427" y="186976"/>
                      <a:pt x="51140" y="196977"/>
                      <a:pt x="37996" y="201740"/>
                    </a:cubicBezTo>
                    <a:cubicBezTo>
                      <a:pt x="24089" y="206883"/>
                      <a:pt x="8944" y="209645"/>
                      <a:pt x="1801" y="192215"/>
                    </a:cubicBezTo>
                    <a:cubicBezTo>
                      <a:pt x="-7058" y="170498"/>
                      <a:pt x="19422" y="180689"/>
                      <a:pt x="23708" y="169926"/>
                    </a:cubicBezTo>
                    <a:cubicBezTo>
                      <a:pt x="25423" y="165735"/>
                      <a:pt x="28661" y="162116"/>
                      <a:pt x="31138" y="158210"/>
                    </a:cubicBezTo>
                    <a:cubicBezTo>
                      <a:pt x="60379" y="157448"/>
                      <a:pt x="92384" y="172593"/>
                      <a:pt x="104194" y="122396"/>
                    </a:cubicBezTo>
                    <a:cubicBezTo>
                      <a:pt x="108100" y="105918"/>
                      <a:pt x="150581" y="95345"/>
                      <a:pt x="155153" y="63246"/>
                    </a:cubicBezTo>
                    <a:cubicBezTo>
                      <a:pt x="180871" y="33052"/>
                      <a:pt x="208779" y="6191"/>
                      <a:pt x="250403" y="0"/>
                    </a:cubicBezTo>
                    <a:cubicBezTo>
                      <a:pt x="279074" y="6382"/>
                      <a:pt x="293647" y="16955"/>
                      <a:pt x="267072" y="45053"/>
                    </a:cubicBezTo>
                    <a:cubicBezTo>
                      <a:pt x="257547" y="55055"/>
                      <a:pt x="251832" y="68580"/>
                      <a:pt x="237164" y="73057"/>
                    </a:cubicBezTo>
                    <a:cubicBezTo>
                      <a:pt x="206874" y="84963"/>
                      <a:pt x="180585" y="101822"/>
                      <a:pt x="163726" y="130683"/>
                    </a:cubicBezTo>
                    <a:cubicBezTo>
                      <a:pt x="161249" y="134303"/>
                      <a:pt x="158011" y="137160"/>
                      <a:pt x="154106" y="139256"/>
                    </a:cubicBezTo>
                    <a:close/>
                  </a:path>
                </a:pathLst>
              </a:custGeom>
              <a:solidFill>
                <a:srgbClr val="E4E4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28">
                <a:extLst>
                  <a:ext uri="{FF2B5EF4-FFF2-40B4-BE49-F238E27FC236}">
                    <a16:creationId xmlns:a16="http://schemas.microsoft.com/office/drawing/2014/main" id="{96C7495F-2359-F7DE-E8D8-7730F1161BC9}"/>
                  </a:ext>
                </a:extLst>
              </p:cNvPr>
              <p:cNvSpPr/>
              <p:nvPr/>
            </p:nvSpPr>
            <p:spPr>
              <a:xfrm>
                <a:off x="5699902" y="3532432"/>
                <a:ext cx="142004" cy="257733"/>
              </a:xfrm>
              <a:custGeom>
                <a:avLst/>
                <a:gdLst/>
                <a:ahLst/>
                <a:cxnLst/>
                <a:rect l="l" t="t" r="r" b="b"/>
                <a:pathLst>
                  <a:path w="142004" h="257733" extrusionOk="0">
                    <a:moveTo>
                      <a:pt x="123873" y="485"/>
                    </a:moveTo>
                    <a:cubicBezTo>
                      <a:pt x="156734" y="68017"/>
                      <a:pt x="145114" y="123358"/>
                      <a:pt x="87488" y="184032"/>
                    </a:cubicBezTo>
                    <a:cubicBezTo>
                      <a:pt x="70057" y="202415"/>
                      <a:pt x="41767" y="214893"/>
                      <a:pt x="45958" y="247754"/>
                    </a:cubicBezTo>
                    <a:cubicBezTo>
                      <a:pt x="19384" y="265280"/>
                      <a:pt x="2620" y="259660"/>
                      <a:pt x="238" y="231371"/>
                    </a:cubicBezTo>
                    <a:cubicBezTo>
                      <a:pt x="-1762" y="207749"/>
                      <a:pt x="9001" y="187747"/>
                      <a:pt x="25670" y="172983"/>
                    </a:cubicBezTo>
                    <a:cubicBezTo>
                      <a:pt x="71486" y="132406"/>
                      <a:pt x="95774" y="82305"/>
                      <a:pt x="99870" y="21726"/>
                    </a:cubicBezTo>
                    <a:cubicBezTo>
                      <a:pt x="100822" y="8105"/>
                      <a:pt x="106728" y="-2658"/>
                      <a:pt x="123778" y="580"/>
                    </a:cubicBezTo>
                    <a:close/>
                  </a:path>
                </a:pathLst>
              </a:custGeom>
              <a:solidFill>
                <a:srgbClr val="3535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65;p28">
                <a:extLst>
                  <a:ext uri="{FF2B5EF4-FFF2-40B4-BE49-F238E27FC236}">
                    <a16:creationId xmlns:a16="http://schemas.microsoft.com/office/drawing/2014/main" id="{6801CBB9-DFDF-0EDD-E3A4-AB39923E85AD}"/>
                  </a:ext>
                </a:extLst>
              </p:cNvPr>
              <p:cNvSpPr/>
              <p:nvPr/>
            </p:nvSpPr>
            <p:spPr>
              <a:xfrm>
                <a:off x="4983670" y="2088968"/>
                <a:ext cx="172783" cy="196894"/>
              </a:xfrm>
              <a:custGeom>
                <a:avLst/>
                <a:gdLst/>
                <a:ahLst/>
                <a:cxnLst/>
                <a:rect l="l" t="t" r="r" b="b"/>
                <a:pathLst>
                  <a:path w="172783" h="196894" extrusionOk="0">
                    <a:moveTo>
                      <a:pt x="95" y="31201"/>
                    </a:moveTo>
                    <a:cubicBezTo>
                      <a:pt x="14954" y="17961"/>
                      <a:pt x="24765" y="-3661"/>
                      <a:pt x="50387" y="530"/>
                    </a:cubicBezTo>
                    <a:cubicBezTo>
                      <a:pt x="69628" y="14818"/>
                      <a:pt x="84582" y="32058"/>
                      <a:pt x="89249" y="56442"/>
                    </a:cubicBezTo>
                    <a:cubicBezTo>
                      <a:pt x="59436" y="104543"/>
                      <a:pt x="103251" y="114830"/>
                      <a:pt x="129445" y="134166"/>
                    </a:cubicBezTo>
                    <a:cubicBezTo>
                      <a:pt x="146113" y="144548"/>
                      <a:pt x="152971" y="165884"/>
                      <a:pt x="172783" y="172838"/>
                    </a:cubicBezTo>
                    <a:cubicBezTo>
                      <a:pt x="154210" y="199603"/>
                      <a:pt x="126682" y="197793"/>
                      <a:pt x="99060" y="195983"/>
                    </a:cubicBezTo>
                    <a:cubicBezTo>
                      <a:pt x="76010" y="190935"/>
                      <a:pt x="56864" y="177791"/>
                      <a:pt x="49721" y="156359"/>
                    </a:cubicBezTo>
                    <a:cubicBezTo>
                      <a:pt x="35528" y="113592"/>
                      <a:pt x="15621" y="73301"/>
                      <a:pt x="0" y="31201"/>
                    </a:cubicBezTo>
                    <a:close/>
                  </a:path>
                </a:pathLst>
              </a:custGeom>
              <a:solidFill>
                <a:srgbClr val="A7A9A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66;p28">
                <a:extLst>
                  <a:ext uri="{FF2B5EF4-FFF2-40B4-BE49-F238E27FC236}">
                    <a16:creationId xmlns:a16="http://schemas.microsoft.com/office/drawing/2014/main" id="{5CC68C4D-D5E0-B119-8CF1-255C625D43C6}"/>
                  </a:ext>
                </a:extLst>
              </p:cNvPr>
              <p:cNvSpPr/>
              <p:nvPr/>
            </p:nvSpPr>
            <p:spPr>
              <a:xfrm>
                <a:off x="5683557" y="3503485"/>
                <a:ext cx="140229" cy="505682"/>
              </a:xfrm>
              <a:custGeom>
                <a:avLst/>
                <a:gdLst/>
                <a:ahLst/>
                <a:cxnLst/>
                <a:rect l="l" t="t" r="r" b="b"/>
                <a:pathLst>
                  <a:path w="140229" h="505682" extrusionOk="0">
                    <a:moveTo>
                      <a:pt x="140218" y="29432"/>
                    </a:moveTo>
                    <a:cubicBezTo>
                      <a:pt x="122406" y="37052"/>
                      <a:pt x="120311" y="52578"/>
                      <a:pt x="120978" y="68866"/>
                    </a:cubicBezTo>
                    <a:cubicBezTo>
                      <a:pt x="123073" y="125254"/>
                      <a:pt x="100499" y="169545"/>
                      <a:pt x="56017" y="203454"/>
                    </a:cubicBezTo>
                    <a:cubicBezTo>
                      <a:pt x="41825" y="214217"/>
                      <a:pt x="29347" y="227838"/>
                      <a:pt x="27156" y="245269"/>
                    </a:cubicBezTo>
                    <a:cubicBezTo>
                      <a:pt x="24109" y="269653"/>
                      <a:pt x="26680" y="293180"/>
                      <a:pt x="62399" y="276606"/>
                    </a:cubicBezTo>
                    <a:cubicBezTo>
                      <a:pt x="69067" y="288798"/>
                      <a:pt x="75639" y="300990"/>
                      <a:pt x="72114" y="315754"/>
                    </a:cubicBezTo>
                    <a:cubicBezTo>
                      <a:pt x="48112" y="362902"/>
                      <a:pt x="62970" y="418147"/>
                      <a:pt x="40492" y="465772"/>
                    </a:cubicBezTo>
                    <a:cubicBezTo>
                      <a:pt x="32681" y="482346"/>
                      <a:pt x="31252" y="503491"/>
                      <a:pt x="6773" y="505682"/>
                    </a:cubicBezTo>
                    <a:cubicBezTo>
                      <a:pt x="3249" y="502348"/>
                      <a:pt x="1439" y="498253"/>
                      <a:pt x="1344" y="493490"/>
                    </a:cubicBezTo>
                    <a:cubicBezTo>
                      <a:pt x="9059" y="444532"/>
                      <a:pt x="31728" y="398145"/>
                      <a:pt x="27728" y="347091"/>
                    </a:cubicBezTo>
                    <a:cubicBezTo>
                      <a:pt x="34014" y="332613"/>
                      <a:pt x="39825" y="317754"/>
                      <a:pt x="25442" y="304800"/>
                    </a:cubicBezTo>
                    <a:cubicBezTo>
                      <a:pt x="-8181" y="274606"/>
                      <a:pt x="-4181" y="240125"/>
                      <a:pt x="12774" y="203835"/>
                    </a:cubicBezTo>
                    <a:cubicBezTo>
                      <a:pt x="54208" y="169735"/>
                      <a:pt x="82211" y="126016"/>
                      <a:pt x="102880" y="77152"/>
                    </a:cubicBezTo>
                    <a:cubicBezTo>
                      <a:pt x="126597" y="55721"/>
                      <a:pt x="87831" y="18859"/>
                      <a:pt x="122026" y="0"/>
                    </a:cubicBezTo>
                    <a:cubicBezTo>
                      <a:pt x="130788" y="8191"/>
                      <a:pt x="140599" y="15621"/>
                      <a:pt x="140218" y="29432"/>
                    </a:cubicBezTo>
                    <a:close/>
                  </a:path>
                </a:pathLst>
              </a:custGeom>
              <a:solidFill>
                <a:srgbClr val="85888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67;p28">
                <a:extLst>
                  <a:ext uri="{FF2B5EF4-FFF2-40B4-BE49-F238E27FC236}">
                    <a16:creationId xmlns:a16="http://schemas.microsoft.com/office/drawing/2014/main" id="{778E6B6F-E327-A0FE-97FF-168B180EDC24}"/>
                  </a:ext>
                </a:extLst>
              </p:cNvPr>
              <p:cNvSpPr/>
              <p:nvPr/>
            </p:nvSpPr>
            <p:spPr>
              <a:xfrm>
                <a:off x="4653152" y="2241763"/>
                <a:ext cx="149586" cy="123865"/>
              </a:xfrm>
              <a:custGeom>
                <a:avLst/>
                <a:gdLst/>
                <a:ahLst/>
                <a:cxnLst/>
                <a:rect l="l" t="t" r="r" b="b"/>
                <a:pathLst>
                  <a:path w="149586" h="123865" extrusionOk="0">
                    <a:moveTo>
                      <a:pt x="133064" y="67192"/>
                    </a:moveTo>
                    <a:cubicBezTo>
                      <a:pt x="101346" y="86051"/>
                      <a:pt x="69723" y="105006"/>
                      <a:pt x="38005" y="123865"/>
                    </a:cubicBezTo>
                    <a:cubicBezTo>
                      <a:pt x="51530" y="85480"/>
                      <a:pt x="12478" y="73288"/>
                      <a:pt x="0" y="47856"/>
                    </a:cubicBezTo>
                    <a:cubicBezTo>
                      <a:pt x="9811" y="22234"/>
                      <a:pt x="43529" y="26234"/>
                      <a:pt x="55436" y="3279"/>
                    </a:cubicBezTo>
                    <a:cubicBezTo>
                      <a:pt x="71438" y="6613"/>
                      <a:pt x="86773" y="421"/>
                      <a:pt x="102489" y="40"/>
                    </a:cubicBezTo>
                    <a:cubicBezTo>
                      <a:pt x="120968" y="-436"/>
                      <a:pt x="138303" y="3088"/>
                      <a:pt x="145352" y="22329"/>
                    </a:cubicBezTo>
                    <a:cubicBezTo>
                      <a:pt x="151638" y="39188"/>
                      <a:pt x="153353" y="56714"/>
                      <a:pt x="133064" y="67287"/>
                    </a:cubicBezTo>
                    <a:close/>
                  </a:path>
                </a:pathLst>
              </a:custGeom>
              <a:solidFill>
                <a:srgbClr val="4A4A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68;p28">
                <a:extLst>
                  <a:ext uri="{FF2B5EF4-FFF2-40B4-BE49-F238E27FC236}">
                    <a16:creationId xmlns:a16="http://schemas.microsoft.com/office/drawing/2014/main" id="{04335154-5D69-B105-B5A6-25CDC8D447D9}"/>
                  </a:ext>
                </a:extLst>
              </p:cNvPr>
              <p:cNvSpPr/>
              <p:nvPr/>
            </p:nvSpPr>
            <p:spPr>
              <a:xfrm>
                <a:off x="3785050" y="3000564"/>
                <a:ext cx="141117" cy="158305"/>
              </a:xfrm>
              <a:custGeom>
                <a:avLst/>
                <a:gdLst/>
                <a:ahLst/>
                <a:cxnLst/>
                <a:rect l="l" t="t" r="r" b="b"/>
                <a:pathLst>
                  <a:path w="141117" h="158305" extrusionOk="0">
                    <a:moveTo>
                      <a:pt x="10185" y="0"/>
                    </a:moveTo>
                    <a:cubicBezTo>
                      <a:pt x="20187" y="21812"/>
                      <a:pt x="42856" y="12859"/>
                      <a:pt x="58858" y="20193"/>
                    </a:cubicBezTo>
                    <a:cubicBezTo>
                      <a:pt x="78480" y="37433"/>
                      <a:pt x="99339" y="51340"/>
                      <a:pt x="127533" y="44768"/>
                    </a:cubicBezTo>
                    <a:cubicBezTo>
                      <a:pt x="132201" y="45339"/>
                      <a:pt x="135915" y="47530"/>
                      <a:pt x="138868" y="51149"/>
                    </a:cubicBezTo>
                    <a:cubicBezTo>
                      <a:pt x="141726" y="57817"/>
                      <a:pt x="141726" y="64484"/>
                      <a:pt x="139630" y="71342"/>
                    </a:cubicBezTo>
                    <a:cubicBezTo>
                      <a:pt x="132010" y="88773"/>
                      <a:pt x="122199" y="104204"/>
                      <a:pt x="103721" y="112205"/>
                    </a:cubicBezTo>
                    <a:cubicBezTo>
                      <a:pt x="58001" y="97917"/>
                      <a:pt x="87528" y="142780"/>
                      <a:pt x="72193" y="152400"/>
                    </a:cubicBezTo>
                    <a:cubicBezTo>
                      <a:pt x="68669" y="155924"/>
                      <a:pt x="64383" y="157829"/>
                      <a:pt x="59429" y="158306"/>
                    </a:cubicBezTo>
                    <a:cubicBezTo>
                      <a:pt x="44475" y="157925"/>
                      <a:pt x="31140" y="152972"/>
                      <a:pt x="18948" y="144399"/>
                    </a:cubicBezTo>
                    <a:cubicBezTo>
                      <a:pt x="10662" y="139541"/>
                      <a:pt x="10852" y="131921"/>
                      <a:pt x="12281" y="123825"/>
                    </a:cubicBezTo>
                    <a:cubicBezTo>
                      <a:pt x="19425" y="102680"/>
                      <a:pt x="18091" y="81439"/>
                      <a:pt x="12947" y="60103"/>
                    </a:cubicBezTo>
                    <a:cubicBezTo>
                      <a:pt x="8852" y="40196"/>
                      <a:pt x="-12294" y="21146"/>
                      <a:pt x="10185" y="95"/>
                    </a:cubicBezTo>
                    <a:close/>
                  </a:path>
                </a:pathLst>
              </a:custGeom>
              <a:solidFill>
                <a:srgbClr val="BDBD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69;p28">
                <a:extLst>
                  <a:ext uri="{FF2B5EF4-FFF2-40B4-BE49-F238E27FC236}">
                    <a16:creationId xmlns:a16="http://schemas.microsoft.com/office/drawing/2014/main" id="{FBD2DB2D-856A-9854-6A78-7621CFD9BF0B}"/>
                  </a:ext>
                </a:extLst>
              </p:cNvPr>
              <p:cNvSpPr/>
              <p:nvPr/>
            </p:nvSpPr>
            <p:spPr>
              <a:xfrm>
                <a:off x="4681727" y="2052637"/>
                <a:ext cx="283845" cy="133064"/>
              </a:xfrm>
              <a:custGeom>
                <a:avLst/>
                <a:gdLst/>
                <a:ahLst/>
                <a:cxnLst/>
                <a:rect l="l" t="t" r="r" b="b"/>
                <a:pathLst>
                  <a:path w="283845" h="133064" extrusionOk="0">
                    <a:moveTo>
                      <a:pt x="283845" y="8382"/>
                    </a:moveTo>
                    <a:cubicBezTo>
                      <a:pt x="255079" y="31814"/>
                      <a:pt x="217265" y="32290"/>
                      <a:pt x="185071" y="47149"/>
                    </a:cubicBezTo>
                    <a:cubicBezTo>
                      <a:pt x="123444" y="75819"/>
                      <a:pt x="61722" y="104394"/>
                      <a:pt x="0" y="133064"/>
                    </a:cubicBezTo>
                    <a:cubicBezTo>
                      <a:pt x="58388" y="70771"/>
                      <a:pt x="117443" y="9430"/>
                      <a:pt x="209550" y="0"/>
                    </a:cubicBezTo>
                    <a:cubicBezTo>
                      <a:pt x="233267" y="12002"/>
                      <a:pt x="259937" y="-2286"/>
                      <a:pt x="283750" y="8382"/>
                    </a:cubicBezTo>
                    <a:close/>
                  </a:path>
                </a:pathLst>
              </a:custGeom>
              <a:solidFill>
                <a:srgbClr val="E8E9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70;p28">
                <a:extLst>
                  <a:ext uri="{FF2B5EF4-FFF2-40B4-BE49-F238E27FC236}">
                    <a16:creationId xmlns:a16="http://schemas.microsoft.com/office/drawing/2014/main" id="{D8587AAB-16C9-11AC-E331-2D2DC4049BB6}"/>
                  </a:ext>
                </a:extLst>
              </p:cNvPr>
              <p:cNvSpPr/>
              <p:nvPr/>
            </p:nvSpPr>
            <p:spPr>
              <a:xfrm>
                <a:off x="3900848" y="3335359"/>
                <a:ext cx="207099" cy="76260"/>
              </a:xfrm>
              <a:custGeom>
                <a:avLst/>
                <a:gdLst/>
                <a:ahLst/>
                <a:cxnLst/>
                <a:rect l="l" t="t" r="r" b="b"/>
                <a:pathLst>
                  <a:path w="207099" h="76260" extrusionOk="0">
                    <a:moveTo>
                      <a:pt x="39072" y="18012"/>
                    </a:moveTo>
                    <a:cubicBezTo>
                      <a:pt x="44692" y="14202"/>
                      <a:pt x="50407" y="10392"/>
                      <a:pt x="56027" y="6582"/>
                    </a:cubicBezTo>
                    <a:cubicBezTo>
                      <a:pt x="64313" y="6963"/>
                      <a:pt x="70505" y="10582"/>
                      <a:pt x="74314" y="18012"/>
                    </a:cubicBezTo>
                    <a:cubicBezTo>
                      <a:pt x="98889" y="43158"/>
                      <a:pt x="115844" y="15916"/>
                      <a:pt x="135274" y="8582"/>
                    </a:cubicBezTo>
                    <a:cubicBezTo>
                      <a:pt x="163564" y="-2086"/>
                      <a:pt x="189662" y="-9134"/>
                      <a:pt x="204998" y="27346"/>
                    </a:cubicBezTo>
                    <a:cubicBezTo>
                      <a:pt x="211760" y="43348"/>
                      <a:pt x="200997" y="45825"/>
                      <a:pt x="189853" y="48396"/>
                    </a:cubicBezTo>
                    <a:cubicBezTo>
                      <a:pt x="165088" y="34300"/>
                      <a:pt x="144895" y="49158"/>
                      <a:pt x="123559" y="58398"/>
                    </a:cubicBezTo>
                    <a:cubicBezTo>
                      <a:pt x="82411" y="76209"/>
                      <a:pt x="41072" y="88687"/>
                      <a:pt x="877" y="55635"/>
                    </a:cubicBezTo>
                    <a:cubicBezTo>
                      <a:pt x="-3410" y="38491"/>
                      <a:pt x="8782" y="34680"/>
                      <a:pt x="20879" y="32775"/>
                    </a:cubicBezTo>
                    <a:cubicBezTo>
                      <a:pt x="30404" y="31251"/>
                      <a:pt x="37929" y="29251"/>
                      <a:pt x="39072" y="18202"/>
                    </a:cubicBezTo>
                    <a:close/>
                  </a:path>
                </a:pathLst>
              </a:custGeom>
              <a:solidFill>
                <a:srgbClr val="312F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 name="Google Shape;171;p28">
                <a:extLst>
                  <a:ext uri="{FF2B5EF4-FFF2-40B4-BE49-F238E27FC236}">
                    <a16:creationId xmlns:a16="http://schemas.microsoft.com/office/drawing/2014/main" id="{57A1326B-2463-3C23-CE1B-AB9561ED3D96}"/>
                  </a:ext>
                </a:extLst>
              </p:cNvPr>
              <p:cNvSpPr/>
              <p:nvPr/>
            </p:nvSpPr>
            <p:spPr>
              <a:xfrm>
                <a:off x="5082166" y="2261805"/>
                <a:ext cx="160202" cy="94678"/>
              </a:xfrm>
              <a:custGeom>
                <a:avLst/>
                <a:gdLst/>
                <a:ahLst/>
                <a:cxnLst/>
                <a:rect l="l" t="t" r="r" b="b"/>
                <a:pathLst>
                  <a:path w="160202" h="94678" extrusionOk="0">
                    <a:moveTo>
                      <a:pt x="6279" y="21431"/>
                    </a:moveTo>
                    <a:cubicBezTo>
                      <a:pt x="28948" y="14288"/>
                      <a:pt x="51618" y="7144"/>
                      <a:pt x="74287" y="0"/>
                    </a:cubicBezTo>
                    <a:cubicBezTo>
                      <a:pt x="102672" y="16193"/>
                      <a:pt x="143057" y="10573"/>
                      <a:pt x="160203" y="47149"/>
                    </a:cubicBezTo>
                    <a:cubicBezTo>
                      <a:pt x="143534" y="58865"/>
                      <a:pt x="152011" y="80867"/>
                      <a:pt x="140676" y="94679"/>
                    </a:cubicBezTo>
                    <a:cubicBezTo>
                      <a:pt x="99433" y="92678"/>
                      <a:pt x="62095" y="74581"/>
                      <a:pt x="22566" y="65342"/>
                    </a:cubicBezTo>
                    <a:cubicBezTo>
                      <a:pt x="87" y="60103"/>
                      <a:pt x="-6104" y="42672"/>
                      <a:pt x="6279" y="21336"/>
                    </a:cubicBezTo>
                    <a:close/>
                  </a:path>
                </a:pathLst>
              </a:custGeom>
              <a:solidFill>
                <a:srgbClr val="C4C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 name="Google Shape;172;p28">
                <a:extLst>
                  <a:ext uri="{FF2B5EF4-FFF2-40B4-BE49-F238E27FC236}">
                    <a16:creationId xmlns:a16="http://schemas.microsoft.com/office/drawing/2014/main" id="{85032999-ED5F-E763-D88D-6A3EAD64A560}"/>
                  </a:ext>
                </a:extLst>
              </p:cNvPr>
              <p:cNvSpPr/>
              <p:nvPr/>
            </p:nvSpPr>
            <p:spPr>
              <a:xfrm>
                <a:off x="4045362" y="4017229"/>
                <a:ext cx="131488" cy="134618"/>
              </a:xfrm>
              <a:custGeom>
                <a:avLst/>
                <a:gdLst/>
                <a:ahLst/>
                <a:cxnLst/>
                <a:rect l="l" t="t" r="r" b="b"/>
                <a:pathLst>
                  <a:path w="131488" h="134618" extrusionOk="0">
                    <a:moveTo>
                      <a:pt x="95" y="37468"/>
                    </a:moveTo>
                    <a:cubicBezTo>
                      <a:pt x="5525" y="-13491"/>
                      <a:pt x="46387" y="3845"/>
                      <a:pt x="74771" y="416"/>
                    </a:cubicBezTo>
                    <a:cubicBezTo>
                      <a:pt x="101918" y="-2823"/>
                      <a:pt x="115919" y="13084"/>
                      <a:pt x="114300" y="40611"/>
                    </a:cubicBezTo>
                    <a:cubicBezTo>
                      <a:pt x="112681" y="67376"/>
                      <a:pt x="108299" y="94427"/>
                      <a:pt x="130588" y="115954"/>
                    </a:cubicBezTo>
                    <a:cubicBezTo>
                      <a:pt x="133350" y="125003"/>
                      <a:pt x="129635" y="131099"/>
                      <a:pt x="121158" y="133861"/>
                    </a:cubicBezTo>
                    <a:cubicBezTo>
                      <a:pt x="112490" y="136623"/>
                      <a:pt x="110585" y="131479"/>
                      <a:pt x="111252" y="124145"/>
                    </a:cubicBezTo>
                    <a:lnTo>
                      <a:pt x="101822" y="106810"/>
                    </a:lnTo>
                    <a:cubicBezTo>
                      <a:pt x="83249" y="80330"/>
                      <a:pt x="54483" y="69758"/>
                      <a:pt x="26003" y="58613"/>
                    </a:cubicBezTo>
                    <a:cubicBezTo>
                      <a:pt x="17336" y="51565"/>
                      <a:pt x="8668" y="44516"/>
                      <a:pt x="0" y="37468"/>
                    </a:cubicBezTo>
                    <a:close/>
                  </a:path>
                </a:pathLst>
              </a:custGeom>
              <a:solidFill>
                <a:srgbClr val="3535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73;p28">
                <a:extLst>
                  <a:ext uri="{FF2B5EF4-FFF2-40B4-BE49-F238E27FC236}">
                    <a16:creationId xmlns:a16="http://schemas.microsoft.com/office/drawing/2014/main" id="{3026323D-4A5B-55FA-B5F3-F7C042548679}"/>
                  </a:ext>
                </a:extLst>
              </p:cNvPr>
              <p:cNvSpPr/>
              <p:nvPr/>
            </p:nvSpPr>
            <p:spPr>
              <a:xfrm>
                <a:off x="4171985" y="4383023"/>
                <a:ext cx="78070" cy="166687"/>
              </a:xfrm>
              <a:custGeom>
                <a:avLst/>
                <a:gdLst/>
                <a:ahLst/>
                <a:cxnLst/>
                <a:rect l="l" t="t" r="r" b="b"/>
                <a:pathLst>
                  <a:path w="78070" h="166687" extrusionOk="0">
                    <a:moveTo>
                      <a:pt x="67211" y="147447"/>
                    </a:moveTo>
                    <a:cubicBezTo>
                      <a:pt x="51495" y="158877"/>
                      <a:pt x="16158" y="116777"/>
                      <a:pt x="14538" y="166688"/>
                    </a:cubicBezTo>
                    <a:cubicBezTo>
                      <a:pt x="2632" y="152400"/>
                      <a:pt x="-4416" y="137255"/>
                      <a:pt x="5109" y="118777"/>
                    </a:cubicBezTo>
                    <a:cubicBezTo>
                      <a:pt x="-4416" y="100393"/>
                      <a:pt x="2727" y="80677"/>
                      <a:pt x="536" y="61722"/>
                    </a:cubicBezTo>
                    <a:cubicBezTo>
                      <a:pt x="13776" y="39910"/>
                      <a:pt x="13586" y="8096"/>
                      <a:pt x="45876" y="0"/>
                    </a:cubicBezTo>
                    <a:cubicBezTo>
                      <a:pt x="64640" y="4477"/>
                      <a:pt x="75593" y="16097"/>
                      <a:pt x="78070" y="35338"/>
                    </a:cubicBezTo>
                    <a:cubicBezTo>
                      <a:pt x="65783" y="71818"/>
                      <a:pt x="63497" y="109347"/>
                      <a:pt x="67307" y="147352"/>
                    </a:cubicBezTo>
                    <a:close/>
                  </a:path>
                </a:pathLst>
              </a:custGeom>
              <a:solidFill>
                <a:srgbClr val="BDBFC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74;p28">
                <a:extLst>
                  <a:ext uri="{FF2B5EF4-FFF2-40B4-BE49-F238E27FC236}">
                    <a16:creationId xmlns:a16="http://schemas.microsoft.com/office/drawing/2014/main" id="{1384206A-D003-2019-3A87-65FAF65FF94D}"/>
                  </a:ext>
                </a:extLst>
              </p:cNvPr>
              <p:cNvSpPr/>
              <p:nvPr/>
            </p:nvSpPr>
            <p:spPr>
              <a:xfrm>
                <a:off x="5901401" y="2745145"/>
                <a:ext cx="148307" cy="266659"/>
              </a:xfrm>
              <a:custGeom>
                <a:avLst/>
                <a:gdLst/>
                <a:ahLst/>
                <a:cxnLst/>
                <a:rect l="l" t="t" r="r" b="b"/>
                <a:pathLst>
                  <a:path w="148307" h="266659" extrusionOk="0">
                    <a:moveTo>
                      <a:pt x="148308" y="257611"/>
                    </a:moveTo>
                    <a:cubicBezTo>
                      <a:pt x="132401" y="245133"/>
                      <a:pt x="123352" y="259611"/>
                      <a:pt x="112398" y="266659"/>
                    </a:cubicBezTo>
                    <a:cubicBezTo>
                      <a:pt x="110493" y="265612"/>
                      <a:pt x="108588" y="264564"/>
                      <a:pt x="106588" y="263516"/>
                    </a:cubicBezTo>
                    <a:cubicBezTo>
                      <a:pt x="88776" y="236751"/>
                      <a:pt x="53058" y="223797"/>
                      <a:pt x="47438" y="187507"/>
                    </a:cubicBezTo>
                    <a:cubicBezTo>
                      <a:pt x="45342" y="178363"/>
                      <a:pt x="45628" y="169219"/>
                      <a:pt x="47438" y="160075"/>
                    </a:cubicBezTo>
                    <a:cubicBezTo>
                      <a:pt x="58201" y="123784"/>
                      <a:pt x="49819" y="93209"/>
                      <a:pt x="24673" y="64444"/>
                    </a:cubicBezTo>
                    <a:cubicBezTo>
                      <a:pt x="9909" y="47584"/>
                      <a:pt x="-8474" y="28820"/>
                      <a:pt x="4289" y="1674"/>
                    </a:cubicBezTo>
                    <a:cubicBezTo>
                      <a:pt x="32579" y="-6613"/>
                      <a:pt x="41342" y="17771"/>
                      <a:pt x="54105" y="33106"/>
                    </a:cubicBezTo>
                    <a:cubicBezTo>
                      <a:pt x="62678" y="43393"/>
                      <a:pt x="64678" y="58919"/>
                      <a:pt x="77727" y="66539"/>
                    </a:cubicBezTo>
                    <a:cubicBezTo>
                      <a:pt x="87157" y="77779"/>
                      <a:pt x="93920" y="90066"/>
                      <a:pt x="92110" y="105401"/>
                    </a:cubicBezTo>
                    <a:cubicBezTo>
                      <a:pt x="78584" y="179887"/>
                      <a:pt x="82299" y="189983"/>
                      <a:pt x="130781" y="209414"/>
                    </a:cubicBezTo>
                    <a:cubicBezTo>
                      <a:pt x="144307" y="222654"/>
                      <a:pt x="145164" y="240466"/>
                      <a:pt x="148308" y="257515"/>
                    </a:cubicBezTo>
                    <a:close/>
                  </a:path>
                </a:pathLst>
              </a:custGeom>
              <a:solidFill>
                <a:srgbClr val="86898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 name="Google Shape;175;p28">
                <a:extLst>
                  <a:ext uri="{FF2B5EF4-FFF2-40B4-BE49-F238E27FC236}">
                    <a16:creationId xmlns:a16="http://schemas.microsoft.com/office/drawing/2014/main" id="{2C1F5E17-EE9A-69B1-A312-D29A892F86AB}"/>
                  </a:ext>
                </a:extLst>
              </p:cNvPr>
              <p:cNvSpPr/>
              <p:nvPr/>
            </p:nvSpPr>
            <p:spPr>
              <a:xfrm>
                <a:off x="4015073" y="3695059"/>
                <a:ext cx="107507" cy="122559"/>
              </a:xfrm>
              <a:custGeom>
                <a:avLst/>
                <a:gdLst/>
                <a:ahLst/>
                <a:cxnLst/>
                <a:rect l="l" t="t" r="r" b="b"/>
                <a:pathLst>
                  <a:path w="107507" h="122559" extrusionOk="0">
                    <a:moveTo>
                      <a:pt x="0" y="163"/>
                    </a:moveTo>
                    <a:cubicBezTo>
                      <a:pt x="62484" y="-3075"/>
                      <a:pt x="113347" y="42264"/>
                      <a:pt x="106966" y="95413"/>
                    </a:cubicBezTo>
                    <a:cubicBezTo>
                      <a:pt x="97536" y="104462"/>
                      <a:pt x="88106" y="113511"/>
                      <a:pt x="78677" y="122560"/>
                    </a:cubicBezTo>
                    <a:cubicBezTo>
                      <a:pt x="80867" y="91984"/>
                      <a:pt x="57245" y="76078"/>
                      <a:pt x="41243" y="55694"/>
                    </a:cubicBezTo>
                    <a:cubicBezTo>
                      <a:pt x="27051" y="37597"/>
                      <a:pt x="13716" y="18737"/>
                      <a:pt x="0" y="163"/>
                    </a:cubicBezTo>
                    <a:close/>
                  </a:path>
                </a:pathLst>
              </a:custGeom>
              <a:solidFill>
                <a:srgbClr val="4442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76;p28">
                <a:extLst>
                  <a:ext uri="{FF2B5EF4-FFF2-40B4-BE49-F238E27FC236}">
                    <a16:creationId xmlns:a16="http://schemas.microsoft.com/office/drawing/2014/main" id="{BD8751A9-ABEF-9FD3-4B34-5A5ADB1CE03B}"/>
                  </a:ext>
                </a:extLst>
              </p:cNvPr>
              <p:cNvSpPr/>
              <p:nvPr/>
            </p:nvSpPr>
            <p:spPr>
              <a:xfrm>
                <a:off x="5875633" y="2660331"/>
                <a:ext cx="91004" cy="246316"/>
              </a:xfrm>
              <a:custGeom>
                <a:avLst/>
                <a:gdLst/>
                <a:ahLst/>
                <a:cxnLst/>
                <a:rect l="l" t="t" r="r" b="b"/>
                <a:pathLst>
                  <a:path w="91004" h="246316" extrusionOk="0">
                    <a:moveTo>
                      <a:pt x="34248" y="83725"/>
                    </a:moveTo>
                    <a:cubicBezTo>
                      <a:pt x="29199" y="112395"/>
                      <a:pt x="47964" y="132017"/>
                      <a:pt x="64823" y="148780"/>
                    </a:cubicBezTo>
                    <a:cubicBezTo>
                      <a:pt x="94922" y="178594"/>
                      <a:pt x="96827" y="210217"/>
                      <a:pt x="81873" y="246317"/>
                    </a:cubicBezTo>
                    <a:cubicBezTo>
                      <a:pt x="47773" y="213646"/>
                      <a:pt x="23389" y="174212"/>
                      <a:pt x="7673" y="130397"/>
                    </a:cubicBezTo>
                    <a:cubicBezTo>
                      <a:pt x="-1090" y="106204"/>
                      <a:pt x="-6614" y="78962"/>
                      <a:pt x="15579" y="56483"/>
                    </a:cubicBezTo>
                    <a:cubicBezTo>
                      <a:pt x="35200" y="42672"/>
                      <a:pt x="-5281" y="953"/>
                      <a:pt x="41868" y="0"/>
                    </a:cubicBezTo>
                    <a:cubicBezTo>
                      <a:pt x="45011" y="6477"/>
                      <a:pt x="48154" y="12954"/>
                      <a:pt x="51298" y="19526"/>
                    </a:cubicBezTo>
                    <a:cubicBezTo>
                      <a:pt x="46059" y="41148"/>
                      <a:pt x="49869" y="65056"/>
                      <a:pt x="34153" y="83820"/>
                    </a:cubicBezTo>
                    <a:close/>
                  </a:path>
                </a:pathLst>
              </a:custGeom>
              <a:solidFill>
                <a:srgbClr val="9FA4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77;p28">
                <a:extLst>
                  <a:ext uri="{FF2B5EF4-FFF2-40B4-BE49-F238E27FC236}">
                    <a16:creationId xmlns:a16="http://schemas.microsoft.com/office/drawing/2014/main" id="{68EA39E6-6DA0-AA48-5E33-3C7F36F0BB7E}"/>
                  </a:ext>
                </a:extLst>
              </p:cNvPr>
              <p:cNvSpPr/>
              <p:nvPr/>
            </p:nvSpPr>
            <p:spPr>
              <a:xfrm>
                <a:off x="4000404" y="3425404"/>
                <a:ext cx="137702" cy="156909"/>
              </a:xfrm>
              <a:custGeom>
                <a:avLst/>
                <a:gdLst/>
                <a:ahLst/>
                <a:cxnLst/>
                <a:rect l="l" t="t" r="r" b="b"/>
                <a:pathLst>
                  <a:path w="137702" h="156909" extrusionOk="0">
                    <a:moveTo>
                      <a:pt x="99632" y="5595"/>
                    </a:moveTo>
                    <a:cubicBezTo>
                      <a:pt x="112682" y="832"/>
                      <a:pt x="127255" y="-6407"/>
                      <a:pt x="135542" y="11215"/>
                    </a:cubicBezTo>
                    <a:cubicBezTo>
                      <a:pt x="142114" y="25216"/>
                      <a:pt x="132684" y="35027"/>
                      <a:pt x="120873" y="41314"/>
                    </a:cubicBezTo>
                    <a:cubicBezTo>
                      <a:pt x="108967" y="47695"/>
                      <a:pt x="101061" y="56268"/>
                      <a:pt x="100585" y="70270"/>
                    </a:cubicBezTo>
                    <a:cubicBezTo>
                      <a:pt x="102490" y="74461"/>
                      <a:pt x="102204" y="78461"/>
                      <a:pt x="99727" y="82366"/>
                    </a:cubicBezTo>
                    <a:cubicBezTo>
                      <a:pt x="94012" y="89224"/>
                      <a:pt x="86583" y="93987"/>
                      <a:pt x="79153" y="98845"/>
                    </a:cubicBezTo>
                    <a:cubicBezTo>
                      <a:pt x="59437" y="109798"/>
                      <a:pt x="44292" y="125419"/>
                      <a:pt x="31338" y="143707"/>
                    </a:cubicBezTo>
                    <a:cubicBezTo>
                      <a:pt x="25909" y="151423"/>
                      <a:pt x="16955" y="160281"/>
                      <a:pt x="8002" y="155614"/>
                    </a:cubicBezTo>
                    <a:cubicBezTo>
                      <a:pt x="-3714" y="149422"/>
                      <a:pt x="-761" y="137326"/>
                      <a:pt x="5430" y="127039"/>
                    </a:cubicBezTo>
                    <a:cubicBezTo>
                      <a:pt x="8668" y="81128"/>
                      <a:pt x="52674" y="69412"/>
                      <a:pt x="77725" y="41885"/>
                    </a:cubicBezTo>
                    <a:cubicBezTo>
                      <a:pt x="87726" y="30836"/>
                      <a:pt x="104681" y="25121"/>
                      <a:pt x="99632" y="5500"/>
                    </a:cubicBezTo>
                    <a:close/>
                  </a:path>
                </a:pathLst>
              </a:custGeom>
              <a:solidFill>
                <a:srgbClr val="DFDC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78;p28">
                <a:extLst>
                  <a:ext uri="{FF2B5EF4-FFF2-40B4-BE49-F238E27FC236}">
                    <a16:creationId xmlns:a16="http://schemas.microsoft.com/office/drawing/2014/main" id="{070F6273-8F03-712B-D419-0F8DDE790D5E}"/>
                  </a:ext>
                </a:extLst>
              </p:cNvPr>
              <p:cNvSpPr/>
              <p:nvPr/>
            </p:nvSpPr>
            <p:spPr>
              <a:xfrm>
                <a:off x="3989872" y="3514248"/>
                <a:ext cx="92685" cy="136016"/>
              </a:xfrm>
              <a:custGeom>
                <a:avLst/>
                <a:gdLst/>
                <a:ahLst/>
                <a:cxnLst/>
                <a:rect l="l" t="t" r="r" b="b"/>
                <a:pathLst>
                  <a:path w="92685" h="136016" extrusionOk="0">
                    <a:moveTo>
                      <a:pt x="15961" y="38291"/>
                    </a:moveTo>
                    <a:cubicBezTo>
                      <a:pt x="16533" y="44291"/>
                      <a:pt x="14818" y="52483"/>
                      <a:pt x="18152" y="56007"/>
                    </a:cubicBezTo>
                    <a:cubicBezTo>
                      <a:pt x="26915" y="65627"/>
                      <a:pt x="31297" y="54959"/>
                      <a:pt x="33964" y="49340"/>
                    </a:cubicBezTo>
                    <a:cubicBezTo>
                      <a:pt x="45679" y="24575"/>
                      <a:pt x="63396" y="7239"/>
                      <a:pt x="90256" y="0"/>
                    </a:cubicBezTo>
                    <a:cubicBezTo>
                      <a:pt x="100734" y="24194"/>
                      <a:pt x="73874" y="38576"/>
                      <a:pt x="74731" y="60293"/>
                    </a:cubicBezTo>
                    <a:cubicBezTo>
                      <a:pt x="70444" y="75152"/>
                      <a:pt x="68349" y="91059"/>
                      <a:pt x="55585" y="102108"/>
                    </a:cubicBezTo>
                    <a:cubicBezTo>
                      <a:pt x="52633" y="113729"/>
                      <a:pt x="56919" y="128016"/>
                      <a:pt x="43393" y="136017"/>
                    </a:cubicBezTo>
                    <a:cubicBezTo>
                      <a:pt x="30439" y="125254"/>
                      <a:pt x="17581" y="114586"/>
                      <a:pt x="4722" y="103918"/>
                    </a:cubicBezTo>
                    <a:cubicBezTo>
                      <a:pt x="-6708" y="79438"/>
                      <a:pt x="4817" y="58865"/>
                      <a:pt x="15961" y="38291"/>
                    </a:cubicBezTo>
                    <a:close/>
                  </a:path>
                </a:pathLst>
              </a:custGeom>
              <a:solidFill>
                <a:srgbClr val="BBBD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79;p28">
                <a:extLst>
                  <a:ext uri="{FF2B5EF4-FFF2-40B4-BE49-F238E27FC236}">
                    <a16:creationId xmlns:a16="http://schemas.microsoft.com/office/drawing/2014/main" id="{0477FCA1-1BD7-AAA4-FFF8-2571650A7AE7}"/>
                  </a:ext>
                </a:extLst>
              </p:cNvPr>
              <p:cNvSpPr/>
              <p:nvPr/>
            </p:nvSpPr>
            <p:spPr>
              <a:xfrm>
                <a:off x="4101560" y="4133182"/>
                <a:ext cx="93652" cy="132207"/>
              </a:xfrm>
              <a:custGeom>
                <a:avLst/>
                <a:gdLst/>
                <a:ahLst/>
                <a:cxnLst/>
                <a:rect l="l" t="t" r="r" b="b"/>
                <a:pathLst>
                  <a:path w="93652" h="132207" extrusionOk="0">
                    <a:moveTo>
                      <a:pt x="55055" y="8192"/>
                    </a:moveTo>
                    <a:cubicBezTo>
                      <a:pt x="67913" y="20574"/>
                      <a:pt x="69056" y="5239"/>
                      <a:pt x="74391" y="0"/>
                    </a:cubicBezTo>
                    <a:cubicBezTo>
                      <a:pt x="91726" y="5144"/>
                      <a:pt x="101632" y="762"/>
                      <a:pt x="85439" y="29623"/>
                    </a:cubicBezTo>
                    <a:cubicBezTo>
                      <a:pt x="62389" y="70771"/>
                      <a:pt x="36291" y="104394"/>
                      <a:pt x="0" y="132207"/>
                    </a:cubicBezTo>
                    <a:cubicBezTo>
                      <a:pt x="13145" y="88583"/>
                      <a:pt x="28575" y="46006"/>
                      <a:pt x="54959" y="8192"/>
                    </a:cubicBezTo>
                    <a:close/>
                  </a:path>
                </a:pathLst>
              </a:custGeom>
              <a:solidFill>
                <a:srgbClr val="E0E3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80;p28">
                <a:extLst>
                  <a:ext uri="{FF2B5EF4-FFF2-40B4-BE49-F238E27FC236}">
                    <a16:creationId xmlns:a16="http://schemas.microsoft.com/office/drawing/2014/main" id="{B243F894-7FAB-2AA6-DB05-D193C250A90F}"/>
                  </a:ext>
                </a:extLst>
              </p:cNvPr>
              <p:cNvSpPr/>
              <p:nvPr/>
            </p:nvSpPr>
            <p:spPr>
              <a:xfrm>
                <a:off x="5972232" y="2850546"/>
                <a:ext cx="59950" cy="114097"/>
              </a:xfrm>
              <a:custGeom>
                <a:avLst/>
                <a:gdLst/>
                <a:ahLst/>
                <a:cxnLst/>
                <a:rect l="l" t="t" r="r" b="b"/>
                <a:pathLst>
                  <a:path w="59950" h="114097" extrusionOk="0">
                    <a:moveTo>
                      <a:pt x="59950" y="104108"/>
                    </a:moveTo>
                    <a:cubicBezTo>
                      <a:pt x="31375" y="131445"/>
                      <a:pt x="11563" y="94964"/>
                      <a:pt x="8896" y="86106"/>
                    </a:cubicBezTo>
                    <a:cubicBezTo>
                      <a:pt x="610" y="58007"/>
                      <a:pt x="-10630" y="24384"/>
                      <a:pt x="21184" y="0"/>
                    </a:cubicBezTo>
                    <a:cubicBezTo>
                      <a:pt x="45949" y="30290"/>
                      <a:pt x="44329" y="70390"/>
                      <a:pt x="59855" y="104013"/>
                    </a:cubicBezTo>
                    <a:close/>
                  </a:path>
                </a:pathLst>
              </a:custGeom>
              <a:solidFill>
                <a:srgbClr val="4241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81;p28">
                <a:extLst>
                  <a:ext uri="{FF2B5EF4-FFF2-40B4-BE49-F238E27FC236}">
                    <a16:creationId xmlns:a16="http://schemas.microsoft.com/office/drawing/2014/main" id="{A8299876-7C9A-B249-D706-992D1C32B49F}"/>
                  </a:ext>
                </a:extLst>
              </p:cNvPr>
              <p:cNvSpPr/>
              <p:nvPr/>
            </p:nvSpPr>
            <p:spPr>
              <a:xfrm>
                <a:off x="3812381" y="3149030"/>
                <a:ext cx="106080" cy="166811"/>
              </a:xfrm>
              <a:custGeom>
                <a:avLst/>
                <a:gdLst/>
                <a:ahLst/>
                <a:cxnLst/>
                <a:rect l="l" t="t" r="r" b="b"/>
                <a:pathLst>
                  <a:path w="106080" h="166811" extrusionOk="0">
                    <a:moveTo>
                      <a:pt x="31623" y="4315"/>
                    </a:moveTo>
                    <a:cubicBezTo>
                      <a:pt x="35623" y="4315"/>
                      <a:pt x="39624" y="4315"/>
                      <a:pt x="43624" y="4315"/>
                    </a:cubicBezTo>
                    <a:cubicBezTo>
                      <a:pt x="53054" y="-1209"/>
                      <a:pt x="59150" y="410"/>
                      <a:pt x="60388" y="12221"/>
                    </a:cubicBezTo>
                    <a:cubicBezTo>
                      <a:pt x="67913" y="29652"/>
                      <a:pt x="74771" y="47940"/>
                      <a:pt x="66389" y="66323"/>
                    </a:cubicBezTo>
                    <a:cubicBezTo>
                      <a:pt x="57055" y="86802"/>
                      <a:pt x="64484" y="96898"/>
                      <a:pt x="82677" y="106995"/>
                    </a:cubicBezTo>
                    <a:cubicBezTo>
                      <a:pt x="121634" y="128616"/>
                      <a:pt x="106109" y="148619"/>
                      <a:pt x="78486" y="166812"/>
                    </a:cubicBezTo>
                    <a:cubicBezTo>
                      <a:pt x="69247" y="144618"/>
                      <a:pt x="59912" y="122425"/>
                      <a:pt x="50673" y="100232"/>
                    </a:cubicBezTo>
                    <a:cubicBezTo>
                      <a:pt x="43720" y="66609"/>
                      <a:pt x="43053" y="29556"/>
                      <a:pt x="2762" y="14412"/>
                    </a:cubicBezTo>
                    <a:lnTo>
                      <a:pt x="0" y="15174"/>
                    </a:lnTo>
                    <a:cubicBezTo>
                      <a:pt x="4477" y="-5972"/>
                      <a:pt x="18288" y="-257"/>
                      <a:pt x="31623" y="4315"/>
                    </a:cubicBezTo>
                    <a:close/>
                  </a:path>
                </a:pathLst>
              </a:custGeom>
              <a:solidFill>
                <a:srgbClr val="91919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28">
                <a:extLst>
                  <a:ext uri="{FF2B5EF4-FFF2-40B4-BE49-F238E27FC236}">
                    <a16:creationId xmlns:a16="http://schemas.microsoft.com/office/drawing/2014/main" id="{9BAC9CB7-1ACD-7A10-D7A7-935820537A9B}"/>
                  </a:ext>
                </a:extLst>
              </p:cNvPr>
              <p:cNvSpPr/>
              <p:nvPr/>
            </p:nvSpPr>
            <p:spPr>
              <a:xfrm>
                <a:off x="4110037" y="4326901"/>
                <a:ext cx="104660" cy="109747"/>
              </a:xfrm>
              <a:custGeom>
                <a:avLst/>
                <a:gdLst/>
                <a:ahLst/>
                <a:cxnLst/>
                <a:rect l="l" t="t" r="r" b="b"/>
                <a:pathLst>
                  <a:path w="104660" h="109747" extrusionOk="0">
                    <a:moveTo>
                      <a:pt x="104585" y="61551"/>
                    </a:moveTo>
                    <a:cubicBezTo>
                      <a:pt x="81820" y="69648"/>
                      <a:pt x="93916" y="103461"/>
                      <a:pt x="68771" y="109748"/>
                    </a:cubicBezTo>
                    <a:cubicBezTo>
                      <a:pt x="48006" y="90793"/>
                      <a:pt x="62770" y="44406"/>
                      <a:pt x="17907" y="44025"/>
                    </a:cubicBezTo>
                    <a:cubicBezTo>
                      <a:pt x="6858" y="37167"/>
                      <a:pt x="953" y="27261"/>
                      <a:pt x="0" y="14403"/>
                    </a:cubicBezTo>
                    <a:cubicBezTo>
                      <a:pt x="2572" y="-9315"/>
                      <a:pt x="18383" y="2592"/>
                      <a:pt x="27527" y="6116"/>
                    </a:cubicBezTo>
                    <a:cubicBezTo>
                      <a:pt x="38576" y="10402"/>
                      <a:pt x="47054" y="22118"/>
                      <a:pt x="60770" y="13355"/>
                    </a:cubicBezTo>
                    <a:cubicBezTo>
                      <a:pt x="87249" y="18689"/>
                      <a:pt x="106013" y="30976"/>
                      <a:pt x="104585" y="61551"/>
                    </a:cubicBezTo>
                    <a:close/>
                  </a:path>
                </a:pathLst>
              </a:custGeom>
              <a:solidFill>
                <a:srgbClr val="979A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83;p28">
                <a:extLst>
                  <a:ext uri="{FF2B5EF4-FFF2-40B4-BE49-F238E27FC236}">
                    <a16:creationId xmlns:a16="http://schemas.microsoft.com/office/drawing/2014/main" id="{79A02E30-7C7B-166A-EDD4-20187F19AE9C}"/>
                  </a:ext>
                </a:extLst>
              </p:cNvPr>
              <p:cNvSpPr/>
              <p:nvPr/>
            </p:nvSpPr>
            <p:spPr>
              <a:xfrm>
                <a:off x="5909160" y="2679762"/>
                <a:ext cx="69967" cy="131921"/>
              </a:xfrm>
              <a:custGeom>
                <a:avLst/>
                <a:gdLst/>
                <a:ahLst/>
                <a:cxnLst/>
                <a:rect l="l" t="t" r="r" b="b"/>
                <a:pathLst>
                  <a:path w="69967" h="131921" extrusionOk="0">
                    <a:moveTo>
                      <a:pt x="721" y="64294"/>
                    </a:moveTo>
                    <a:cubicBezTo>
                      <a:pt x="1483" y="41529"/>
                      <a:pt x="-6709" y="16383"/>
                      <a:pt x="17866" y="0"/>
                    </a:cubicBezTo>
                    <a:cubicBezTo>
                      <a:pt x="51394" y="37624"/>
                      <a:pt x="48441" y="89630"/>
                      <a:pt x="69968" y="131921"/>
                    </a:cubicBezTo>
                    <a:cubicBezTo>
                      <a:pt x="38821" y="117634"/>
                      <a:pt x="26629" y="84011"/>
                      <a:pt x="816" y="64294"/>
                    </a:cubicBezTo>
                    <a:close/>
                  </a:path>
                </a:pathLst>
              </a:custGeom>
              <a:solidFill>
                <a:srgbClr val="4344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28">
                <a:extLst>
                  <a:ext uri="{FF2B5EF4-FFF2-40B4-BE49-F238E27FC236}">
                    <a16:creationId xmlns:a16="http://schemas.microsoft.com/office/drawing/2014/main" id="{EB67DAA7-DD0F-498B-BBEA-AED0291F09E1}"/>
                  </a:ext>
                </a:extLst>
              </p:cNvPr>
              <p:cNvSpPr/>
              <p:nvPr/>
            </p:nvSpPr>
            <p:spPr>
              <a:xfrm>
                <a:off x="5047462" y="2142784"/>
                <a:ext cx="65748" cy="80350"/>
              </a:xfrm>
              <a:custGeom>
                <a:avLst/>
                <a:gdLst/>
                <a:ahLst/>
                <a:cxnLst/>
                <a:rect l="l" t="t" r="r" b="b"/>
                <a:pathLst>
                  <a:path w="65748" h="80350" extrusionOk="0">
                    <a:moveTo>
                      <a:pt x="65653" y="80350"/>
                    </a:moveTo>
                    <a:cubicBezTo>
                      <a:pt x="29172" y="77683"/>
                      <a:pt x="1264" y="64920"/>
                      <a:pt x="26" y="22629"/>
                    </a:cubicBezTo>
                    <a:cubicBezTo>
                      <a:pt x="-451" y="5293"/>
                      <a:pt x="5645" y="-5184"/>
                      <a:pt x="25552" y="2626"/>
                    </a:cubicBezTo>
                    <a:cubicBezTo>
                      <a:pt x="43460" y="26248"/>
                      <a:pt x="43745" y="58919"/>
                      <a:pt x="65748" y="80350"/>
                    </a:cubicBezTo>
                    <a:close/>
                  </a:path>
                </a:pathLst>
              </a:custGeom>
              <a:solidFill>
                <a:srgbClr val="5856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28">
                <a:extLst>
                  <a:ext uri="{FF2B5EF4-FFF2-40B4-BE49-F238E27FC236}">
                    <a16:creationId xmlns:a16="http://schemas.microsoft.com/office/drawing/2014/main" id="{8A7DB307-3368-B8F5-18D9-617E5B79DF9C}"/>
                  </a:ext>
                </a:extLst>
              </p:cNvPr>
              <p:cNvSpPr/>
              <p:nvPr/>
            </p:nvSpPr>
            <p:spPr>
              <a:xfrm>
                <a:off x="4127944" y="4354376"/>
                <a:ext cx="50863" cy="147328"/>
              </a:xfrm>
              <a:custGeom>
                <a:avLst/>
                <a:gdLst/>
                <a:ahLst/>
                <a:cxnLst/>
                <a:rect l="l" t="t" r="r" b="b"/>
                <a:pathLst>
                  <a:path w="50863" h="147328" extrusionOk="0">
                    <a:moveTo>
                      <a:pt x="0" y="16550"/>
                    </a:moveTo>
                    <a:cubicBezTo>
                      <a:pt x="8001" y="-14787"/>
                      <a:pt x="23336" y="6644"/>
                      <a:pt x="31813" y="14074"/>
                    </a:cubicBezTo>
                    <a:cubicBezTo>
                      <a:pt x="52292" y="31885"/>
                      <a:pt x="49149" y="58079"/>
                      <a:pt x="50863" y="82177"/>
                    </a:cubicBezTo>
                    <a:cubicBezTo>
                      <a:pt x="50292" y="103894"/>
                      <a:pt x="49721" y="125611"/>
                      <a:pt x="49149" y="147328"/>
                    </a:cubicBezTo>
                    <a:cubicBezTo>
                      <a:pt x="35909" y="102561"/>
                      <a:pt x="36957" y="52364"/>
                      <a:pt x="0" y="16455"/>
                    </a:cubicBezTo>
                    <a:close/>
                  </a:path>
                </a:pathLst>
              </a:custGeom>
              <a:solidFill>
                <a:srgbClr val="64646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28">
                <a:extLst>
                  <a:ext uri="{FF2B5EF4-FFF2-40B4-BE49-F238E27FC236}">
                    <a16:creationId xmlns:a16="http://schemas.microsoft.com/office/drawing/2014/main" id="{70229545-E514-281E-7173-CABFD11FCCD1}"/>
                  </a:ext>
                </a:extLst>
              </p:cNvPr>
              <p:cNvSpPr/>
              <p:nvPr/>
            </p:nvSpPr>
            <p:spPr>
              <a:xfrm>
                <a:off x="5245804" y="2338672"/>
                <a:ext cx="54667" cy="65599"/>
              </a:xfrm>
              <a:custGeom>
                <a:avLst/>
                <a:gdLst/>
                <a:ahLst/>
                <a:cxnLst/>
                <a:rect l="l" t="t" r="r" b="b"/>
                <a:pathLst>
                  <a:path w="54667" h="65599" extrusionOk="0">
                    <a:moveTo>
                      <a:pt x="54667" y="55055"/>
                    </a:moveTo>
                    <a:cubicBezTo>
                      <a:pt x="33522" y="77819"/>
                      <a:pt x="17520" y="58674"/>
                      <a:pt x="7804" y="44863"/>
                    </a:cubicBezTo>
                    <a:cubicBezTo>
                      <a:pt x="-4578" y="27146"/>
                      <a:pt x="-4292" y="6763"/>
                      <a:pt x="23902" y="0"/>
                    </a:cubicBezTo>
                    <a:cubicBezTo>
                      <a:pt x="42666" y="13621"/>
                      <a:pt x="42666" y="37719"/>
                      <a:pt x="54667" y="55055"/>
                    </a:cubicBezTo>
                    <a:close/>
                  </a:path>
                </a:pathLst>
              </a:custGeom>
              <a:solidFill>
                <a:srgbClr val="514D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28">
                <a:extLst>
                  <a:ext uri="{FF2B5EF4-FFF2-40B4-BE49-F238E27FC236}">
                    <a16:creationId xmlns:a16="http://schemas.microsoft.com/office/drawing/2014/main" id="{5D0DE768-1C1E-29B2-6ECD-8AC7C47F5855}"/>
                  </a:ext>
                </a:extLst>
              </p:cNvPr>
              <p:cNvSpPr/>
              <p:nvPr/>
            </p:nvSpPr>
            <p:spPr>
              <a:xfrm>
                <a:off x="3815238" y="3163442"/>
                <a:ext cx="50927" cy="85820"/>
              </a:xfrm>
              <a:custGeom>
                <a:avLst/>
                <a:gdLst/>
                <a:ahLst/>
                <a:cxnLst/>
                <a:rect l="l" t="t" r="r" b="b"/>
                <a:pathLst>
                  <a:path w="50927" h="85820" extrusionOk="0">
                    <a:moveTo>
                      <a:pt x="0" y="0"/>
                    </a:moveTo>
                    <a:cubicBezTo>
                      <a:pt x="53816" y="9620"/>
                      <a:pt x="54864" y="11430"/>
                      <a:pt x="47911" y="85820"/>
                    </a:cubicBezTo>
                    <a:cubicBezTo>
                      <a:pt x="33242" y="56483"/>
                      <a:pt x="8573" y="32671"/>
                      <a:pt x="0" y="0"/>
                    </a:cubicBezTo>
                    <a:close/>
                  </a:path>
                </a:pathLst>
              </a:custGeom>
              <a:solidFill>
                <a:srgbClr val="605F6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28">
                <a:extLst>
                  <a:ext uri="{FF2B5EF4-FFF2-40B4-BE49-F238E27FC236}">
                    <a16:creationId xmlns:a16="http://schemas.microsoft.com/office/drawing/2014/main" id="{247B828C-55A5-B18C-D5CB-519FC8273F99}"/>
                  </a:ext>
                </a:extLst>
              </p:cNvPr>
              <p:cNvSpPr/>
              <p:nvPr/>
            </p:nvSpPr>
            <p:spPr>
              <a:xfrm>
                <a:off x="5794482" y="2529830"/>
                <a:ext cx="47236" cy="60481"/>
              </a:xfrm>
              <a:custGeom>
                <a:avLst/>
                <a:gdLst/>
                <a:ahLst/>
                <a:cxnLst/>
                <a:rect l="l" t="t" r="r" b="b"/>
                <a:pathLst>
                  <a:path w="47236" h="60481" extrusionOk="0">
                    <a:moveTo>
                      <a:pt x="46819" y="36204"/>
                    </a:moveTo>
                    <a:cubicBezTo>
                      <a:pt x="45295" y="45633"/>
                      <a:pt x="53010" y="62397"/>
                      <a:pt x="35484" y="60302"/>
                    </a:cubicBezTo>
                    <a:cubicBezTo>
                      <a:pt x="23578" y="58873"/>
                      <a:pt x="5575" y="54873"/>
                      <a:pt x="5480" y="36489"/>
                    </a:cubicBezTo>
                    <a:cubicBezTo>
                      <a:pt x="5480" y="24774"/>
                      <a:pt x="-7283" y="9915"/>
                      <a:pt x="6147" y="1914"/>
                    </a:cubicBezTo>
                    <a:cubicBezTo>
                      <a:pt x="19101" y="-5802"/>
                      <a:pt x="26721" y="12010"/>
                      <a:pt x="37770" y="16487"/>
                    </a:cubicBezTo>
                    <a:cubicBezTo>
                      <a:pt x="40723" y="23059"/>
                      <a:pt x="43771" y="29727"/>
                      <a:pt x="46723" y="36299"/>
                    </a:cubicBezTo>
                    <a:close/>
                  </a:path>
                </a:pathLst>
              </a:custGeom>
              <a:solidFill>
                <a:srgbClr val="7B7C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89;p28">
                <a:extLst>
                  <a:ext uri="{FF2B5EF4-FFF2-40B4-BE49-F238E27FC236}">
                    <a16:creationId xmlns:a16="http://schemas.microsoft.com/office/drawing/2014/main" id="{950DE2F1-9985-CC07-626E-B0CD84FF0A1A}"/>
                  </a:ext>
                </a:extLst>
              </p:cNvPr>
              <p:cNvSpPr/>
              <p:nvPr/>
            </p:nvSpPr>
            <p:spPr>
              <a:xfrm>
                <a:off x="4071366" y="4075581"/>
                <a:ext cx="75818" cy="48362"/>
              </a:xfrm>
              <a:custGeom>
                <a:avLst/>
                <a:gdLst/>
                <a:ahLst/>
                <a:cxnLst/>
                <a:rect l="l" t="t" r="r" b="b"/>
                <a:pathLst>
                  <a:path w="75818" h="48362" extrusionOk="0">
                    <a:moveTo>
                      <a:pt x="0" y="166"/>
                    </a:moveTo>
                    <a:cubicBezTo>
                      <a:pt x="36195" y="-882"/>
                      <a:pt x="70104" y="1690"/>
                      <a:pt x="75819" y="48363"/>
                    </a:cubicBezTo>
                    <a:cubicBezTo>
                      <a:pt x="44482" y="41695"/>
                      <a:pt x="19145" y="25788"/>
                      <a:pt x="0" y="166"/>
                    </a:cubicBezTo>
                    <a:close/>
                  </a:path>
                </a:pathLst>
              </a:custGeom>
              <a:solidFill>
                <a:srgbClr val="79797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90;p28">
                <a:extLst>
                  <a:ext uri="{FF2B5EF4-FFF2-40B4-BE49-F238E27FC236}">
                    <a16:creationId xmlns:a16="http://schemas.microsoft.com/office/drawing/2014/main" id="{142C5666-EF1B-81F4-AD73-DED728323E8D}"/>
                  </a:ext>
                </a:extLst>
              </p:cNvPr>
              <p:cNvSpPr/>
              <p:nvPr/>
            </p:nvSpPr>
            <p:spPr>
              <a:xfrm>
                <a:off x="3891152" y="3353370"/>
                <a:ext cx="57508" cy="37528"/>
              </a:xfrm>
              <a:custGeom>
                <a:avLst/>
                <a:gdLst/>
                <a:ahLst/>
                <a:cxnLst/>
                <a:rect l="l" t="t" r="r" b="b"/>
                <a:pathLst>
                  <a:path w="57508" h="37528" extrusionOk="0">
                    <a:moveTo>
                      <a:pt x="48768" y="0"/>
                    </a:moveTo>
                    <a:cubicBezTo>
                      <a:pt x="41529" y="5810"/>
                      <a:pt x="71247" y="11049"/>
                      <a:pt x="49244" y="16478"/>
                    </a:cubicBezTo>
                    <a:cubicBezTo>
                      <a:pt x="34195" y="20193"/>
                      <a:pt x="17145" y="18859"/>
                      <a:pt x="10573" y="37529"/>
                    </a:cubicBezTo>
                    <a:cubicBezTo>
                      <a:pt x="7049" y="34862"/>
                      <a:pt x="3524" y="32099"/>
                      <a:pt x="0" y="29432"/>
                    </a:cubicBezTo>
                    <a:cubicBezTo>
                      <a:pt x="8287" y="6382"/>
                      <a:pt x="32861" y="10382"/>
                      <a:pt x="48768" y="0"/>
                    </a:cubicBezTo>
                    <a:close/>
                  </a:path>
                </a:pathLst>
              </a:custGeom>
              <a:solidFill>
                <a:srgbClr val="ADAF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91;p28">
                <a:extLst>
                  <a:ext uri="{FF2B5EF4-FFF2-40B4-BE49-F238E27FC236}">
                    <a16:creationId xmlns:a16="http://schemas.microsoft.com/office/drawing/2014/main" id="{0832DBE3-31B0-A516-BDF1-05CB31C9F528}"/>
                  </a:ext>
                </a:extLst>
              </p:cNvPr>
              <p:cNvSpPr/>
              <p:nvPr/>
            </p:nvSpPr>
            <p:spPr>
              <a:xfrm>
                <a:off x="5557170" y="2372200"/>
                <a:ext cx="65150" cy="14492"/>
              </a:xfrm>
              <a:custGeom>
                <a:avLst/>
                <a:gdLst/>
                <a:ahLst/>
                <a:cxnLst/>
                <a:rect l="l" t="t" r="r" b="b"/>
                <a:pathLst>
                  <a:path w="65150" h="14492" extrusionOk="0">
                    <a:moveTo>
                      <a:pt x="65151" y="3524"/>
                    </a:moveTo>
                    <a:cubicBezTo>
                      <a:pt x="42767" y="14764"/>
                      <a:pt x="20574" y="22574"/>
                      <a:pt x="0" y="0"/>
                    </a:cubicBezTo>
                    <a:cubicBezTo>
                      <a:pt x="21717" y="1143"/>
                      <a:pt x="43434" y="2381"/>
                      <a:pt x="65151" y="3524"/>
                    </a:cubicBezTo>
                    <a:close/>
                  </a:path>
                </a:pathLst>
              </a:custGeom>
              <a:solidFill>
                <a:srgbClr val="87868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92;p28">
                <a:extLst>
                  <a:ext uri="{FF2B5EF4-FFF2-40B4-BE49-F238E27FC236}">
                    <a16:creationId xmlns:a16="http://schemas.microsoft.com/office/drawing/2014/main" id="{BB43F056-14C7-BE43-B810-0F5BD82FC979}"/>
                  </a:ext>
                </a:extLst>
              </p:cNvPr>
              <p:cNvSpPr/>
              <p:nvPr/>
            </p:nvSpPr>
            <p:spPr>
              <a:xfrm>
                <a:off x="4891373" y="2052637"/>
                <a:ext cx="74774" cy="10081"/>
              </a:xfrm>
              <a:custGeom>
                <a:avLst/>
                <a:gdLst/>
                <a:ahLst/>
                <a:cxnLst/>
                <a:rect l="l" t="t" r="r" b="b"/>
                <a:pathLst>
                  <a:path w="74774" h="10081" extrusionOk="0">
                    <a:moveTo>
                      <a:pt x="74200" y="8382"/>
                    </a:moveTo>
                    <a:cubicBezTo>
                      <a:pt x="49435" y="6001"/>
                      <a:pt x="22955" y="17907"/>
                      <a:pt x="0" y="0"/>
                    </a:cubicBezTo>
                    <a:cubicBezTo>
                      <a:pt x="24765" y="286"/>
                      <a:pt x="49530" y="476"/>
                      <a:pt x="74390" y="762"/>
                    </a:cubicBezTo>
                    <a:cubicBezTo>
                      <a:pt x="74962" y="3334"/>
                      <a:pt x="74867" y="5906"/>
                      <a:pt x="74295" y="8477"/>
                    </a:cubicBezTo>
                    <a:close/>
                  </a:path>
                </a:pathLst>
              </a:custGeom>
              <a:solidFill>
                <a:srgbClr val="8685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93;p28">
                <a:extLst>
                  <a:ext uri="{FF2B5EF4-FFF2-40B4-BE49-F238E27FC236}">
                    <a16:creationId xmlns:a16="http://schemas.microsoft.com/office/drawing/2014/main" id="{14D6038A-A1E1-BF26-3512-6DEBFE08DBED}"/>
                  </a:ext>
                </a:extLst>
              </p:cNvPr>
              <p:cNvSpPr/>
              <p:nvPr/>
            </p:nvSpPr>
            <p:spPr>
              <a:xfrm>
                <a:off x="3797331" y="3060667"/>
                <a:ext cx="9877" cy="63722"/>
              </a:xfrm>
              <a:custGeom>
                <a:avLst/>
                <a:gdLst/>
                <a:ahLst/>
                <a:cxnLst/>
                <a:rect l="l" t="t" r="r" b="b"/>
                <a:pathLst>
                  <a:path w="9877" h="63722" extrusionOk="0">
                    <a:moveTo>
                      <a:pt x="667" y="0"/>
                    </a:moveTo>
                    <a:cubicBezTo>
                      <a:pt x="13430" y="21431"/>
                      <a:pt x="12668" y="42672"/>
                      <a:pt x="0" y="63722"/>
                    </a:cubicBezTo>
                    <a:cubicBezTo>
                      <a:pt x="190" y="42481"/>
                      <a:pt x="476" y="21241"/>
                      <a:pt x="667" y="0"/>
                    </a:cubicBezTo>
                    <a:close/>
                  </a:path>
                </a:pathLst>
              </a:custGeom>
              <a:solidFill>
                <a:srgbClr val="7E7F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 name="Google Shape;194;p28">
                <a:extLst>
                  <a:ext uri="{FF2B5EF4-FFF2-40B4-BE49-F238E27FC236}">
                    <a16:creationId xmlns:a16="http://schemas.microsoft.com/office/drawing/2014/main" id="{2CB01790-4EF5-0DBC-77BC-6C13E5F29EC9}"/>
                  </a:ext>
                </a:extLst>
              </p:cNvPr>
              <p:cNvSpPr/>
              <p:nvPr/>
            </p:nvSpPr>
            <p:spPr>
              <a:xfrm>
                <a:off x="3803903" y="3144154"/>
                <a:ext cx="40100" cy="20049"/>
              </a:xfrm>
              <a:custGeom>
                <a:avLst/>
                <a:gdLst/>
                <a:ahLst/>
                <a:cxnLst/>
                <a:rect l="l" t="t" r="r" b="b"/>
                <a:pathLst>
                  <a:path w="40100" h="20049" extrusionOk="0">
                    <a:moveTo>
                      <a:pt x="40100" y="9191"/>
                    </a:moveTo>
                    <a:cubicBezTo>
                      <a:pt x="28480" y="9668"/>
                      <a:pt x="16478" y="8906"/>
                      <a:pt x="8477" y="20050"/>
                    </a:cubicBezTo>
                    <a:cubicBezTo>
                      <a:pt x="5620" y="13573"/>
                      <a:pt x="2858" y="7191"/>
                      <a:pt x="0" y="714"/>
                    </a:cubicBezTo>
                    <a:cubicBezTo>
                      <a:pt x="13811" y="1286"/>
                      <a:pt x="28956" y="-4429"/>
                      <a:pt x="40005" y="9191"/>
                    </a:cubicBezTo>
                    <a:close/>
                  </a:path>
                </a:pathLst>
              </a:custGeom>
              <a:solidFill>
                <a:srgbClr val="B3B3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 name="Google Shape;195;p28">
                <a:extLst>
                  <a:ext uri="{FF2B5EF4-FFF2-40B4-BE49-F238E27FC236}">
                    <a16:creationId xmlns:a16="http://schemas.microsoft.com/office/drawing/2014/main" id="{98A1FBBB-6B6D-A686-3666-F8AD2E84583F}"/>
                  </a:ext>
                </a:extLst>
              </p:cNvPr>
              <p:cNvSpPr/>
              <p:nvPr/>
            </p:nvSpPr>
            <p:spPr>
              <a:xfrm>
                <a:off x="5753655" y="3006217"/>
                <a:ext cx="260955" cy="375442"/>
              </a:xfrm>
              <a:custGeom>
                <a:avLst/>
                <a:gdLst/>
                <a:ahLst/>
                <a:cxnLst/>
                <a:rect l="l" t="t" r="r" b="b"/>
                <a:pathLst>
                  <a:path w="260955" h="375442" extrusionOk="0">
                    <a:moveTo>
                      <a:pt x="260144" y="5682"/>
                    </a:moveTo>
                    <a:cubicBezTo>
                      <a:pt x="251286" y="29971"/>
                      <a:pt x="250333" y="53498"/>
                      <a:pt x="257763" y="79215"/>
                    </a:cubicBezTo>
                    <a:cubicBezTo>
                      <a:pt x="266430" y="109124"/>
                      <a:pt x="257763" y="141033"/>
                      <a:pt x="227949" y="151224"/>
                    </a:cubicBezTo>
                    <a:cubicBezTo>
                      <a:pt x="155560" y="176085"/>
                      <a:pt x="152797" y="236759"/>
                      <a:pt x="144987" y="295909"/>
                    </a:cubicBezTo>
                    <a:cubicBezTo>
                      <a:pt x="142986" y="311435"/>
                      <a:pt x="146320" y="327627"/>
                      <a:pt x="144129" y="343058"/>
                    </a:cubicBezTo>
                    <a:cubicBezTo>
                      <a:pt x="140986" y="364584"/>
                      <a:pt x="125556" y="381348"/>
                      <a:pt x="104982" y="372966"/>
                    </a:cubicBezTo>
                    <a:cubicBezTo>
                      <a:pt x="69168" y="358393"/>
                      <a:pt x="36783" y="375252"/>
                      <a:pt x="2874" y="375443"/>
                    </a:cubicBezTo>
                    <a:cubicBezTo>
                      <a:pt x="-3032" y="366680"/>
                      <a:pt x="1350" y="359060"/>
                      <a:pt x="5445" y="351345"/>
                    </a:cubicBezTo>
                    <a:cubicBezTo>
                      <a:pt x="8112" y="347725"/>
                      <a:pt x="11637" y="345249"/>
                      <a:pt x="15923" y="344010"/>
                    </a:cubicBezTo>
                    <a:cubicBezTo>
                      <a:pt x="45831" y="349059"/>
                      <a:pt x="75549" y="342963"/>
                      <a:pt x="105077" y="342582"/>
                    </a:cubicBezTo>
                    <a:cubicBezTo>
                      <a:pt x="108411" y="319817"/>
                      <a:pt x="109363" y="296957"/>
                      <a:pt x="113649" y="274573"/>
                    </a:cubicBezTo>
                    <a:cubicBezTo>
                      <a:pt x="110982" y="231139"/>
                      <a:pt x="132414" y="192087"/>
                      <a:pt x="135557" y="149510"/>
                    </a:cubicBezTo>
                    <a:cubicBezTo>
                      <a:pt x="137176" y="128079"/>
                      <a:pt x="151178" y="120363"/>
                      <a:pt x="172419" y="125221"/>
                    </a:cubicBezTo>
                    <a:cubicBezTo>
                      <a:pt x="190516" y="129317"/>
                      <a:pt x="209852" y="137223"/>
                      <a:pt x="222711" y="114934"/>
                    </a:cubicBezTo>
                    <a:cubicBezTo>
                      <a:pt x="235950" y="87597"/>
                      <a:pt x="232712" y="61118"/>
                      <a:pt x="219282" y="35019"/>
                    </a:cubicBezTo>
                    <a:cubicBezTo>
                      <a:pt x="217662" y="19589"/>
                      <a:pt x="228521" y="11397"/>
                      <a:pt x="238332" y="2539"/>
                    </a:cubicBezTo>
                    <a:cubicBezTo>
                      <a:pt x="244618" y="-604"/>
                      <a:pt x="250810" y="-1080"/>
                      <a:pt x="257096" y="2539"/>
                    </a:cubicBezTo>
                    <a:lnTo>
                      <a:pt x="260239" y="5492"/>
                    </a:lnTo>
                    <a:close/>
                  </a:path>
                </a:pathLst>
              </a:custGeom>
              <a:solidFill>
                <a:srgbClr val="86898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 name="Google Shape;196;p28">
                <a:extLst>
                  <a:ext uri="{FF2B5EF4-FFF2-40B4-BE49-F238E27FC236}">
                    <a16:creationId xmlns:a16="http://schemas.microsoft.com/office/drawing/2014/main" id="{6B7415AD-0B92-6D69-849B-5725751C4E3C}"/>
                  </a:ext>
                </a:extLst>
              </p:cNvPr>
              <p:cNvSpPr/>
              <p:nvPr/>
            </p:nvSpPr>
            <p:spPr>
              <a:xfrm>
                <a:off x="5668727" y="3352262"/>
                <a:ext cx="105311" cy="117875"/>
              </a:xfrm>
              <a:custGeom>
                <a:avLst/>
                <a:gdLst/>
                <a:ahLst/>
                <a:cxnLst/>
                <a:rect l="l" t="t" r="r" b="b"/>
                <a:pathLst>
                  <a:path w="105311" h="117875" extrusionOk="0">
                    <a:moveTo>
                      <a:pt x="97041" y="9967"/>
                    </a:moveTo>
                    <a:cubicBezTo>
                      <a:pt x="93898" y="16444"/>
                      <a:pt x="90850" y="23016"/>
                      <a:pt x="87706" y="29493"/>
                    </a:cubicBezTo>
                    <a:cubicBezTo>
                      <a:pt x="68180" y="34827"/>
                      <a:pt x="48940" y="48448"/>
                      <a:pt x="52083" y="66545"/>
                    </a:cubicBezTo>
                    <a:cubicBezTo>
                      <a:pt x="56274" y="90834"/>
                      <a:pt x="84944" y="94072"/>
                      <a:pt x="105232" y="103216"/>
                    </a:cubicBezTo>
                    <a:cubicBezTo>
                      <a:pt x="105708" y="109503"/>
                      <a:pt x="104089" y="119980"/>
                      <a:pt x="98565" y="117504"/>
                    </a:cubicBezTo>
                    <a:cubicBezTo>
                      <a:pt x="61894" y="101026"/>
                      <a:pt x="9316" y="105693"/>
                      <a:pt x="1981" y="48352"/>
                    </a:cubicBezTo>
                    <a:cubicBezTo>
                      <a:pt x="-3924" y="32731"/>
                      <a:pt x="4172" y="22825"/>
                      <a:pt x="15697" y="14253"/>
                    </a:cubicBezTo>
                    <a:cubicBezTo>
                      <a:pt x="36176" y="3871"/>
                      <a:pt x="57036" y="-4797"/>
                      <a:pt x="80753" y="3013"/>
                    </a:cubicBezTo>
                    <a:cubicBezTo>
                      <a:pt x="86944" y="3490"/>
                      <a:pt x="92564" y="5395"/>
                      <a:pt x="97041" y="9967"/>
                    </a:cubicBezTo>
                    <a:close/>
                  </a:path>
                </a:pathLst>
              </a:custGeom>
              <a:solidFill>
                <a:srgbClr val="A8AE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 name="Google Shape;197;p28">
                <a:extLst>
                  <a:ext uri="{FF2B5EF4-FFF2-40B4-BE49-F238E27FC236}">
                    <a16:creationId xmlns:a16="http://schemas.microsoft.com/office/drawing/2014/main" id="{13B2811E-D2E7-96E5-45A6-3A51930DC095}"/>
                  </a:ext>
                </a:extLst>
              </p:cNvPr>
              <p:cNvSpPr/>
              <p:nvPr/>
            </p:nvSpPr>
            <p:spPr>
              <a:xfrm>
                <a:off x="5269671" y="3544451"/>
                <a:ext cx="516958" cy="894198"/>
              </a:xfrm>
              <a:custGeom>
                <a:avLst/>
                <a:gdLst/>
                <a:ahLst/>
                <a:cxnLst/>
                <a:rect l="l" t="t" r="r" b="b"/>
                <a:pathLst>
                  <a:path w="516958" h="894198" extrusionOk="0">
                    <a:moveTo>
                      <a:pt x="449139" y="302315"/>
                    </a:moveTo>
                    <a:cubicBezTo>
                      <a:pt x="461807" y="356893"/>
                      <a:pt x="439519" y="404994"/>
                      <a:pt x="420659" y="453667"/>
                    </a:cubicBezTo>
                    <a:cubicBezTo>
                      <a:pt x="413516" y="453096"/>
                      <a:pt x="408563" y="449190"/>
                      <a:pt x="404752" y="443475"/>
                    </a:cubicBezTo>
                    <a:cubicBezTo>
                      <a:pt x="399514" y="433855"/>
                      <a:pt x="395513" y="423758"/>
                      <a:pt x="389703" y="414424"/>
                    </a:cubicBezTo>
                    <a:cubicBezTo>
                      <a:pt x="379035" y="396041"/>
                      <a:pt x="381131" y="375467"/>
                      <a:pt x="379130" y="355464"/>
                    </a:cubicBezTo>
                    <a:cubicBezTo>
                      <a:pt x="373606" y="300314"/>
                      <a:pt x="346936" y="256785"/>
                      <a:pt x="303025" y="223543"/>
                    </a:cubicBezTo>
                    <a:cubicBezTo>
                      <a:pt x="281023" y="226496"/>
                      <a:pt x="282547" y="244022"/>
                      <a:pt x="281213" y="259166"/>
                    </a:cubicBezTo>
                    <a:cubicBezTo>
                      <a:pt x="279213" y="282503"/>
                      <a:pt x="280642" y="305934"/>
                      <a:pt x="280547" y="329366"/>
                    </a:cubicBezTo>
                    <a:cubicBezTo>
                      <a:pt x="283023" y="376038"/>
                      <a:pt x="279403" y="419377"/>
                      <a:pt x="240446" y="454334"/>
                    </a:cubicBezTo>
                    <a:cubicBezTo>
                      <a:pt x="220444" y="472241"/>
                      <a:pt x="214443" y="500625"/>
                      <a:pt x="213872" y="528343"/>
                    </a:cubicBezTo>
                    <a:cubicBezTo>
                      <a:pt x="213300" y="558251"/>
                      <a:pt x="213395" y="588160"/>
                      <a:pt x="194917" y="613687"/>
                    </a:cubicBezTo>
                    <a:cubicBezTo>
                      <a:pt x="211871" y="624926"/>
                      <a:pt x="221777" y="613211"/>
                      <a:pt x="233017" y="610353"/>
                    </a:cubicBezTo>
                    <a:cubicBezTo>
                      <a:pt x="263878" y="603019"/>
                      <a:pt x="281404" y="571967"/>
                      <a:pt x="312932" y="565681"/>
                    </a:cubicBezTo>
                    <a:cubicBezTo>
                      <a:pt x="321694" y="568634"/>
                      <a:pt x="327600" y="575492"/>
                      <a:pt x="333982" y="581683"/>
                    </a:cubicBezTo>
                    <a:cubicBezTo>
                      <a:pt x="360461" y="621117"/>
                      <a:pt x="397894" y="653692"/>
                      <a:pt x="409420" y="702460"/>
                    </a:cubicBezTo>
                    <a:cubicBezTo>
                      <a:pt x="427898" y="758848"/>
                      <a:pt x="403038" y="814950"/>
                      <a:pt x="346650" y="846383"/>
                    </a:cubicBezTo>
                    <a:cubicBezTo>
                      <a:pt x="333696" y="853622"/>
                      <a:pt x="309026" y="852003"/>
                      <a:pt x="317218" y="878958"/>
                    </a:cubicBezTo>
                    <a:cubicBezTo>
                      <a:pt x="321218" y="887817"/>
                      <a:pt x="317027" y="892198"/>
                      <a:pt x="308741" y="894198"/>
                    </a:cubicBezTo>
                    <a:cubicBezTo>
                      <a:pt x="278546" y="880673"/>
                      <a:pt x="279308" y="847526"/>
                      <a:pt x="264640" y="824189"/>
                    </a:cubicBezTo>
                    <a:cubicBezTo>
                      <a:pt x="240351" y="785423"/>
                      <a:pt x="227207" y="740750"/>
                      <a:pt x="202251" y="702270"/>
                    </a:cubicBezTo>
                    <a:cubicBezTo>
                      <a:pt x="161008" y="688363"/>
                      <a:pt x="129004" y="711890"/>
                      <a:pt x="96524" y="729701"/>
                    </a:cubicBezTo>
                    <a:cubicBezTo>
                      <a:pt x="69568" y="744465"/>
                      <a:pt x="43279" y="757514"/>
                      <a:pt x="11560" y="751800"/>
                    </a:cubicBezTo>
                    <a:cubicBezTo>
                      <a:pt x="-13300" y="711795"/>
                      <a:pt x="5845" y="680171"/>
                      <a:pt x="32134" y="651120"/>
                    </a:cubicBezTo>
                    <a:cubicBezTo>
                      <a:pt x="61472" y="618640"/>
                      <a:pt x="102810" y="605876"/>
                      <a:pt x="146720" y="588255"/>
                    </a:cubicBezTo>
                    <a:cubicBezTo>
                      <a:pt x="115859" y="559013"/>
                      <a:pt x="124622" y="538725"/>
                      <a:pt x="158817" y="523200"/>
                    </a:cubicBezTo>
                    <a:cubicBezTo>
                      <a:pt x="177962" y="514437"/>
                      <a:pt x="177772" y="491958"/>
                      <a:pt x="186249" y="475575"/>
                    </a:cubicBezTo>
                    <a:cubicBezTo>
                      <a:pt x="191774" y="466145"/>
                      <a:pt x="192250" y="455191"/>
                      <a:pt x="196155" y="445285"/>
                    </a:cubicBezTo>
                    <a:cubicBezTo>
                      <a:pt x="195774" y="438141"/>
                      <a:pt x="199298" y="431283"/>
                      <a:pt x="197679" y="420996"/>
                    </a:cubicBezTo>
                    <a:cubicBezTo>
                      <a:pt x="197965" y="430235"/>
                      <a:pt x="196060" y="436236"/>
                      <a:pt x="196060" y="442523"/>
                    </a:cubicBezTo>
                    <a:cubicBezTo>
                      <a:pt x="193107" y="450524"/>
                      <a:pt x="191869" y="458906"/>
                      <a:pt x="189011" y="466907"/>
                    </a:cubicBezTo>
                    <a:cubicBezTo>
                      <a:pt x="180058" y="495958"/>
                      <a:pt x="164818" y="511960"/>
                      <a:pt x="133195" y="493481"/>
                    </a:cubicBezTo>
                    <a:cubicBezTo>
                      <a:pt x="124051" y="475193"/>
                      <a:pt x="134528" y="453096"/>
                      <a:pt x="122146" y="435570"/>
                    </a:cubicBezTo>
                    <a:cubicBezTo>
                      <a:pt x="126527" y="415948"/>
                      <a:pt x="92142" y="419282"/>
                      <a:pt x="99476" y="397755"/>
                    </a:cubicBezTo>
                    <a:cubicBezTo>
                      <a:pt x="103477" y="379181"/>
                      <a:pt x="118145" y="369180"/>
                      <a:pt x="131575" y="358322"/>
                    </a:cubicBezTo>
                    <a:cubicBezTo>
                      <a:pt x="151959" y="353845"/>
                      <a:pt x="159389" y="331937"/>
                      <a:pt x="177581" y="324317"/>
                    </a:cubicBezTo>
                    <a:cubicBezTo>
                      <a:pt x="190440" y="320603"/>
                      <a:pt x="202156" y="322793"/>
                      <a:pt x="213586" y="329937"/>
                    </a:cubicBezTo>
                    <a:cubicBezTo>
                      <a:pt x="221873" y="335081"/>
                      <a:pt x="229302" y="349845"/>
                      <a:pt x="241018" y="338224"/>
                    </a:cubicBezTo>
                    <a:cubicBezTo>
                      <a:pt x="249305" y="329937"/>
                      <a:pt x="245875" y="317459"/>
                      <a:pt x="243780" y="306601"/>
                    </a:cubicBezTo>
                    <a:cubicBezTo>
                      <a:pt x="242542" y="300410"/>
                      <a:pt x="239494" y="294790"/>
                      <a:pt x="237493" y="288884"/>
                    </a:cubicBezTo>
                    <a:cubicBezTo>
                      <a:pt x="211585" y="212780"/>
                      <a:pt x="229111" y="180585"/>
                      <a:pt x="307121" y="164012"/>
                    </a:cubicBezTo>
                    <a:cubicBezTo>
                      <a:pt x="321314" y="161059"/>
                      <a:pt x="334839" y="159440"/>
                      <a:pt x="344269" y="147248"/>
                    </a:cubicBezTo>
                    <a:cubicBezTo>
                      <a:pt x="363319" y="135913"/>
                      <a:pt x="386369" y="141056"/>
                      <a:pt x="405895" y="132008"/>
                    </a:cubicBezTo>
                    <a:cubicBezTo>
                      <a:pt x="413420" y="129055"/>
                      <a:pt x="418945" y="124007"/>
                      <a:pt x="423231" y="117149"/>
                    </a:cubicBezTo>
                    <a:cubicBezTo>
                      <a:pt x="433804" y="102385"/>
                      <a:pt x="450663" y="93908"/>
                      <a:pt x="460474" y="78477"/>
                    </a:cubicBezTo>
                    <a:cubicBezTo>
                      <a:pt x="469141" y="61904"/>
                      <a:pt x="478857" y="45902"/>
                      <a:pt x="483905" y="27709"/>
                    </a:cubicBezTo>
                    <a:cubicBezTo>
                      <a:pt x="484572" y="23518"/>
                      <a:pt x="485620" y="19327"/>
                      <a:pt x="486763" y="15231"/>
                    </a:cubicBezTo>
                    <a:cubicBezTo>
                      <a:pt x="490001" y="7516"/>
                      <a:pt x="491811" y="-2009"/>
                      <a:pt x="503908" y="372"/>
                    </a:cubicBezTo>
                    <a:cubicBezTo>
                      <a:pt x="508289" y="12469"/>
                      <a:pt x="512575" y="24470"/>
                      <a:pt x="516957" y="36567"/>
                    </a:cubicBezTo>
                    <a:cubicBezTo>
                      <a:pt x="517243" y="100385"/>
                      <a:pt x="478762" y="138580"/>
                      <a:pt x="428851" y="169155"/>
                    </a:cubicBezTo>
                    <a:cubicBezTo>
                      <a:pt x="418754" y="187824"/>
                      <a:pt x="397799" y="187634"/>
                      <a:pt x="379035" y="193730"/>
                    </a:cubicBezTo>
                    <a:cubicBezTo>
                      <a:pt x="397990" y="235640"/>
                      <a:pt x="443805" y="256499"/>
                      <a:pt x="449330" y="302696"/>
                    </a:cubicBezTo>
                    <a:close/>
                  </a:path>
                </a:pathLst>
              </a:custGeom>
              <a:solidFill>
                <a:srgbClr val="05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 name="Google Shape;198;p28">
                <a:extLst>
                  <a:ext uri="{FF2B5EF4-FFF2-40B4-BE49-F238E27FC236}">
                    <a16:creationId xmlns:a16="http://schemas.microsoft.com/office/drawing/2014/main" id="{75E0F154-7ACE-6DAC-17BA-3F5C35FA7677}"/>
                  </a:ext>
                </a:extLst>
              </p:cNvPr>
              <p:cNvSpPr/>
              <p:nvPr/>
            </p:nvSpPr>
            <p:spPr>
              <a:xfrm>
                <a:off x="4223253" y="4415461"/>
                <a:ext cx="1372582" cy="332735"/>
              </a:xfrm>
              <a:custGeom>
                <a:avLst/>
                <a:gdLst/>
                <a:ahLst/>
                <a:cxnLst/>
                <a:rect l="l" t="t" r="r" b="b"/>
                <a:pathLst>
                  <a:path w="1372582" h="332735" extrusionOk="0">
                    <a:moveTo>
                      <a:pt x="1353825" y="19854"/>
                    </a:moveTo>
                    <a:cubicBezTo>
                      <a:pt x="1357159" y="15759"/>
                      <a:pt x="1360397" y="11758"/>
                      <a:pt x="1363731" y="7662"/>
                    </a:cubicBezTo>
                    <a:cubicBezTo>
                      <a:pt x="1382400" y="64812"/>
                      <a:pt x="1373446" y="92530"/>
                      <a:pt x="1318487" y="138060"/>
                    </a:cubicBezTo>
                    <a:cubicBezTo>
                      <a:pt x="1244192" y="199686"/>
                      <a:pt x="1157229" y="237596"/>
                      <a:pt x="1066742" y="267885"/>
                    </a:cubicBezTo>
                    <a:cubicBezTo>
                      <a:pt x="871098" y="333322"/>
                      <a:pt x="671168" y="348943"/>
                      <a:pt x="467524" y="316082"/>
                    </a:cubicBezTo>
                    <a:cubicBezTo>
                      <a:pt x="326744" y="289602"/>
                      <a:pt x="191108" y="249502"/>
                      <a:pt x="73093" y="164444"/>
                    </a:cubicBezTo>
                    <a:cubicBezTo>
                      <a:pt x="52710" y="149775"/>
                      <a:pt x="34993" y="131583"/>
                      <a:pt x="15943" y="115104"/>
                    </a:cubicBezTo>
                    <a:cubicBezTo>
                      <a:pt x="-9393" y="75861"/>
                      <a:pt x="-2249" y="38142"/>
                      <a:pt x="21373" y="1185"/>
                    </a:cubicBezTo>
                    <a:cubicBezTo>
                      <a:pt x="26040" y="-1005"/>
                      <a:pt x="30136" y="-148"/>
                      <a:pt x="33565" y="3662"/>
                    </a:cubicBezTo>
                    <a:cubicBezTo>
                      <a:pt x="37375" y="10710"/>
                      <a:pt x="39184" y="18521"/>
                      <a:pt x="37089" y="26046"/>
                    </a:cubicBezTo>
                    <a:cubicBezTo>
                      <a:pt x="21373" y="83672"/>
                      <a:pt x="45852" y="121677"/>
                      <a:pt x="96049" y="147394"/>
                    </a:cubicBezTo>
                    <a:cubicBezTo>
                      <a:pt x="255974" y="251979"/>
                      <a:pt x="433138" y="298079"/>
                      <a:pt x="622686" y="301699"/>
                    </a:cubicBezTo>
                    <a:cubicBezTo>
                      <a:pt x="800232" y="304557"/>
                      <a:pt x="973301" y="281887"/>
                      <a:pt x="1138179" y="212545"/>
                    </a:cubicBezTo>
                    <a:cubicBezTo>
                      <a:pt x="1202282" y="183018"/>
                      <a:pt x="1267624" y="155586"/>
                      <a:pt x="1316677" y="101484"/>
                    </a:cubicBezTo>
                    <a:cubicBezTo>
                      <a:pt x="1329727" y="87101"/>
                      <a:pt x="1341728" y="73385"/>
                      <a:pt x="1340014" y="52430"/>
                    </a:cubicBezTo>
                    <a:cubicBezTo>
                      <a:pt x="1341443" y="40333"/>
                      <a:pt x="1342109" y="27855"/>
                      <a:pt x="1353635" y="19950"/>
                    </a:cubicBezTo>
                    <a:close/>
                  </a:path>
                </a:pathLst>
              </a:custGeom>
              <a:solidFill>
                <a:srgbClr val="2C2A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 name="Google Shape;199;p28">
                <a:extLst>
                  <a:ext uri="{FF2B5EF4-FFF2-40B4-BE49-F238E27FC236}">
                    <a16:creationId xmlns:a16="http://schemas.microsoft.com/office/drawing/2014/main" id="{D2F42972-ED4D-A388-BE67-53178279128F}"/>
                  </a:ext>
                </a:extLst>
              </p:cNvPr>
              <p:cNvSpPr/>
              <p:nvPr/>
            </p:nvSpPr>
            <p:spPr>
              <a:xfrm>
                <a:off x="5589533" y="4081831"/>
                <a:ext cx="100441" cy="164793"/>
              </a:xfrm>
              <a:custGeom>
                <a:avLst/>
                <a:gdLst/>
                <a:ahLst/>
                <a:cxnLst/>
                <a:rect l="l" t="t" r="r" b="b"/>
                <a:pathLst>
                  <a:path w="100441" h="164793" extrusionOk="0">
                    <a:moveTo>
                      <a:pt x="89557" y="164794"/>
                    </a:moveTo>
                    <a:cubicBezTo>
                      <a:pt x="61744" y="126313"/>
                      <a:pt x="33931" y="87927"/>
                      <a:pt x="6118" y="49446"/>
                    </a:cubicBezTo>
                    <a:cubicBezTo>
                      <a:pt x="-6074" y="28872"/>
                      <a:pt x="784" y="13537"/>
                      <a:pt x="19357" y="1345"/>
                    </a:cubicBezTo>
                    <a:cubicBezTo>
                      <a:pt x="24025" y="-751"/>
                      <a:pt x="28597" y="-370"/>
                      <a:pt x="32978" y="2297"/>
                    </a:cubicBezTo>
                    <a:cubicBezTo>
                      <a:pt x="32978" y="15156"/>
                      <a:pt x="32978" y="27919"/>
                      <a:pt x="32978" y="40778"/>
                    </a:cubicBezTo>
                    <a:cubicBezTo>
                      <a:pt x="29930" y="63162"/>
                      <a:pt x="50600" y="67258"/>
                      <a:pt x="62030" y="78497"/>
                    </a:cubicBezTo>
                    <a:cubicBezTo>
                      <a:pt x="90890" y="100976"/>
                      <a:pt x="115274" y="124884"/>
                      <a:pt x="89652" y="164698"/>
                    </a:cubicBezTo>
                    <a:close/>
                  </a:path>
                </a:pathLst>
              </a:custGeom>
              <a:solidFill>
                <a:srgbClr val="A8AD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0" name="Google Shape;200;p28">
                <a:extLst>
                  <a:ext uri="{FF2B5EF4-FFF2-40B4-BE49-F238E27FC236}">
                    <a16:creationId xmlns:a16="http://schemas.microsoft.com/office/drawing/2014/main" id="{B7D5F766-CAA6-65A4-07B5-8C8BEC5DC3D2}"/>
                  </a:ext>
                </a:extLst>
              </p:cNvPr>
              <p:cNvSpPr/>
              <p:nvPr/>
            </p:nvSpPr>
            <p:spPr>
              <a:xfrm>
                <a:off x="5616581" y="3956398"/>
                <a:ext cx="73748" cy="128111"/>
              </a:xfrm>
              <a:custGeom>
                <a:avLst/>
                <a:gdLst/>
                <a:ahLst/>
                <a:cxnLst/>
                <a:rect l="l" t="t" r="r" b="b"/>
                <a:pathLst>
                  <a:path w="73748" h="128111" extrusionOk="0">
                    <a:moveTo>
                      <a:pt x="5931" y="127825"/>
                    </a:moveTo>
                    <a:cubicBezTo>
                      <a:pt x="4026" y="127921"/>
                      <a:pt x="2121" y="128016"/>
                      <a:pt x="216" y="128016"/>
                    </a:cubicBezTo>
                    <a:cubicBezTo>
                      <a:pt x="-1785" y="84106"/>
                      <a:pt x="10503" y="42577"/>
                      <a:pt x="21647" y="857"/>
                    </a:cubicBezTo>
                    <a:cubicBezTo>
                      <a:pt x="25933" y="-286"/>
                      <a:pt x="30219" y="-286"/>
                      <a:pt x="34506" y="857"/>
                    </a:cubicBezTo>
                    <a:cubicBezTo>
                      <a:pt x="47174" y="9049"/>
                      <a:pt x="55365" y="21241"/>
                      <a:pt x="63652" y="33337"/>
                    </a:cubicBezTo>
                    <a:cubicBezTo>
                      <a:pt x="66986" y="36195"/>
                      <a:pt x="70415" y="38957"/>
                      <a:pt x="73749" y="41815"/>
                    </a:cubicBezTo>
                    <a:cubicBezTo>
                      <a:pt x="73749" y="45529"/>
                      <a:pt x="73749" y="49244"/>
                      <a:pt x="73749" y="52959"/>
                    </a:cubicBezTo>
                    <a:cubicBezTo>
                      <a:pt x="41364" y="68008"/>
                      <a:pt x="29172" y="98393"/>
                      <a:pt x="16218" y="128111"/>
                    </a:cubicBezTo>
                    <a:cubicBezTo>
                      <a:pt x="12789" y="128111"/>
                      <a:pt x="9455" y="128016"/>
                      <a:pt x="6026" y="127921"/>
                    </a:cubicBezTo>
                    <a:close/>
                  </a:path>
                </a:pathLst>
              </a:custGeom>
              <a:solidFill>
                <a:srgbClr val="AAAB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201;p28">
                <a:extLst>
                  <a:ext uri="{FF2B5EF4-FFF2-40B4-BE49-F238E27FC236}">
                    <a16:creationId xmlns:a16="http://schemas.microsoft.com/office/drawing/2014/main" id="{6E76D882-77D2-D9AF-D2BD-5499AFB6C190}"/>
                  </a:ext>
                </a:extLst>
              </p:cNvPr>
              <p:cNvSpPr/>
              <p:nvPr/>
            </p:nvSpPr>
            <p:spPr>
              <a:xfrm>
                <a:off x="5619505" y="4122705"/>
                <a:ext cx="31963" cy="37718"/>
              </a:xfrm>
              <a:custGeom>
                <a:avLst/>
                <a:gdLst/>
                <a:ahLst/>
                <a:cxnLst/>
                <a:rect l="l" t="t" r="r" b="b"/>
                <a:pathLst>
                  <a:path w="31963" h="37718" extrusionOk="0">
                    <a:moveTo>
                      <a:pt x="31963" y="37719"/>
                    </a:moveTo>
                    <a:cubicBezTo>
                      <a:pt x="11961" y="33052"/>
                      <a:pt x="-7661" y="28099"/>
                      <a:pt x="3007" y="0"/>
                    </a:cubicBezTo>
                    <a:cubicBezTo>
                      <a:pt x="12627" y="12573"/>
                      <a:pt x="22343" y="25146"/>
                      <a:pt x="31963" y="37719"/>
                    </a:cubicBezTo>
                    <a:close/>
                  </a:path>
                </a:pathLst>
              </a:custGeom>
              <a:solidFill>
                <a:srgbClr val="AAAB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 name="Google Shape;202;p28">
                <a:extLst>
                  <a:ext uri="{FF2B5EF4-FFF2-40B4-BE49-F238E27FC236}">
                    <a16:creationId xmlns:a16="http://schemas.microsoft.com/office/drawing/2014/main" id="{F4FCA942-9B66-5C13-D2B8-D03C1E59DF8F}"/>
                  </a:ext>
                </a:extLst>
              </p:cNvPr>
              <p:cNvSpPr/>
              <p:nvPr/>
            </p:nvSpPr>
            <p:spPr>
              <a:xfrm>
                <a:off x="4156088" y="2432208"/>
                <a:ext cx="362469" cy="127063"/>
              </a:xfrm>
              <a:custGeom>
                <a:avLst/>
                <a:gdLst/>
                <a:ahLst/>
                <a:cxnLst/>
                <a:rect l="l" t="t" r="r" b="b"/>
                <a:pathLst>
                  <a:path w="362469" h="127063" extrusionOk="0">
                    <a:moveTo>
                      <a:pt x="201789" y="0"/>
                    </a:moveTo>
                    <a:cubicBezTo>
                      <a:pt x="243509" y="9239"/>
                      <a:pt x="271798" y="40767"/>
                      <a:pt x="306469" y="61817"/>
                    </a:cubicBezTo>
                    <a:cubicBezTo>
                      <a:pt x="323709" y="72295"/>
                      <a:pt x="343426" y="78772"/>
                      <a:pt x="362000" y="87154"/>
                    </a:cubicBezTo>
                    <a:cubicBezTo>
                      <a:pt x="364191" y="96012"/>
                      <a:pt x="358380" y="99346"/>
                      <a:pt x="351713" y="102203"/>
                    </a:cubicBezTo>
                    <a:cubicBezTo>
                      <a:pt x="310565" y="107061"/>
                      <a:pt x="286086" y="76962"/>
                      <a:pt x="256558" y="57436"/>
                    </a:cubicBezTo>
                    <a:cubicBezTo>
                      <a:pt x="228650" y="38672"/>
                      <a:pt x="244461" y="75533"/>
                      <a:pt x="232269" y="76676"/>
                    </a:cubicBezTo>
                    <a:cubicBezTo>
                      <a:pt x="214934" y="83249"/>
                      <a:pt x="202742" y="69056"/>
                      <a:pt x="188169" y="65818"/>
                    </a:cubicBezTo>
                    <a:cubicBezTo>
                      <a:pt x="188454" y="66008"/>
                      <a:pt x="184930" y="64389"/>
                      <a:pt x="184930" y="64389"/>
                    </a:cubicBezTo>
                    <a:cubicBezTo>
                      <a:pt x="184930" y="64389"/>
                      <a:pt x="181311" y="65913"/>
                      <a:pt x="181692" y="66199"/>
                    </a:cubicBezTo>
                    <a:cubicBezTo>
                      <a:pt x="184168" y="68485"/>
                      <a:pt x="186264" y="70580"/>
                      <a:pt x="188645" y="72771"/>
                    </a:cubicBezTo>
                    <a:cubicBezTo>
                      <a:pt x="221316" y="109157"/>
                      <a:pt x="221316" y="110776"/>
                      <a:pt x="189883" y="127064"/>
                    </a:cubicBezTo>
                    <a:cubicBezTo>
                      <a:pt x="160832" y="118872"/>
                      <a:pt x="145306" y="93059"/>
                      <a:pt x="123018" y="76200"/>
                    </a:cubicBezTo>
                    <a:cubicBezTo>
                      <a:pt x="103110" y="61151"/>
                      <a:pt x="86061" y="35909"/>
                      <a:pt x="54533" y="49625"/>
                    </a:cubicBezTo>
                    <a:cubicBezTo>
                      <a:pt x="53580" y="53816"/>
                      <a:pt x="51485" y="57055"/>
                      <a:pt x="48246" y="59817"/>
                    </a:cubicBezTo>
                    <a:cubicBezTo>
                      <a:pt x="46056" y="60198"/>
                      <a:pt x="43960" y="60484"/>
                      <a:pt x="41769" y="60770"/>
                    </a:cubicBezTo>
                    <a:cubicBezTo>
                      <a:pt x="22243" y="52673"/>
                      <a:pt x="-7570" y="54483"/>
                      <a:pt x="1764" y="19050"/>
                    </a:cubicBezTo>
                    <a:cubicBezTo>
                      <a:pt x="20528" y="16193"/>
                      <a:pt x="39293" y="13335"/>
                      <a:pt x="58152" y="10478"/>
                    </a:cubicBezTo>
                    <a:cubicBezTo>
                      <a:pt x="91966" y="11621"/>
                      <a:pt x="123208" y="26575"/>
                      <a:pt x="157308" y="28194"/>
                    </a:cubicBezTo>
                    <a:cubicBezTo>
                      <a:pt x="181215" y="29337"/>
                      <a:pt x="194836" y="21908"/>
                      <a:pt x="201789" y="95"/>
                    </a:cubicBezTo>
                    <a:close/>
                  </a:path>
                </a:pathLst>
              </a:custGeom>
              <a:solidFill>
                <a:srgbClr val="5258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203;p28">
                <a:extLst>
                  <a:ext uri="{FF2B5EF4-FFF2-40B4-BE49-F238E27FC236}">
                    <a16:creationId xmlns:a16="http://schemas.microsoft.com/office/drawing/2014/main" id="{170E81ED-97F9-A490-5353-AFE43DB55D8F}"/>
                  </a:ext>
                </a:extLst>
              </p:cNvPr>
              <p:cNvSpPr/>
              <p:nvPr/>
            </p:nvSpPr>
            <p:spPr>
              <a:xfrm>
                <a:off x="4214145" y="2432208"/>
                <a:ext cx="149923" cy="41432"/>
              </a:xfrm>
              <a:custGeom>
                <a:avLst/>
                <a:gdLst/>
                <a:ahLst/>
                <a:cxnLst/>
                <a:rect l="l" t="t" r="r" b="b"/>
                <a:pathLst>
                  <a:path w="149923" h="41432" extrusionOk="0">
                    <a:moveTo>
                      <a:pt x="143732" y="0"/>
                    </a:moveTo>
                    <a:cubicBezTo>
                      <a:pt x="145828" y="13621"/>
                      <a:pt x="147828" y="27242"/>
                      <a:pt x="149924" y="40862"/>
                    </a:cubicBezTo>
                    <a:cubicBezTo>
                      <a:pt x="96869" y="44006"/>
                      <a:pt x="47054" y="34195"/>
                      <a:pt x="0" y="10382"/>
                    </a:cubicBezTo>
                    <a:cubicBezTo>
                      <a:pt x="44005" y="-2857"/>
                      <a:pt x="90964" y="21812"/>
                      <a:pt x="134303" y="95"/>
                    </a:cubicBezTo>
                    <a:cubicBezTo>
                      <a:pt x="137446" y="95"/>
                      <a:pt x="140589" y="95"/>
                      <a:pt x="143732" y="95"/>
                    </a:cubicBezTo>
                    <a:close/>
                  </a:path>
                </a:pathLst>
              </a:custGeom>
              <a:solidFill>
                <a:srgbClr val="BBBEC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204;p28">
                <a:extLst>
                  <a:ext uri="{FF2B5EF4-FFF2-40B4-BE49-F238E27FC236}">
                    <a16:creationId xmlns:a16="http://schemas.microsoft.com/office/drawing/2014/main" id="{2C9160B3-46C3-4E4B-5595-D47A4E8FAD04}"/>
                  </a:ext>
                </a:extLst>
              </p:cNvPr>
              <p:cNvSpPr/>
              <p:nvPr/>
            </p:nvSpPr>
            <p:spPr>
              <a:xfrm>
                <a:off x="4045629" y="2487726"/>
                <a:ext cx="181181" cy="109077"/>
              </a:xfrm>
              <a:custGeom>
                <a:avLst/>
                <a:gdLst/>
                <a:ahLst/>
                <a:cxnLst/>
                <a:rect l="l" t="t" r="r" b="b"/>
                <a:pathLst>
                  <a:path w="181181" h="109077" extrusionOk="0">
                    <a:moveTo>
                      <a:pt x="26499" y="106121"/>
                    </a:moveTo>
                    <a:cubicBezTo>
                      <a:pt x="8973" y="96311"/>
                      <a:pt x="-22269" y="88119"/>
                      <a:pt x="24784" y="73451"/>
                    </a:cubicBezTo>
                    <a:cubicBezTo>
                      <a:pt x="33071" y="70879"/>
                      <a:pt x="37834" y="57068"/>
                      <a:pt x="44216" y="48495"/>
                    </a:cubicBezTo>
                    <a:lnTo>
                      <a:pt x="82316" y="17253"/>
                    </a:lnTo>
                    <a:cubicBezTo>
                      <a:pt x="102699" y="-9512"/>
                      <a:pt x="130702" y="2775"/>
                      <a:pt x="156230" y="3061"/>
                    </a:cubicBezTo>
                    <a:cubicBezTo>
                      <a:pt x="157849" y="2585"/>
                      <a:pt x="159373" y="1918"/>
                      <a:pt x="160992" y="1346"/>
                    </a:cubicBezTo>
                    <a:cubicBezTo>
                      <a:pt x="180709" y="2108"/>
                      <a:pt x="182328" y="15062"/>
                      <a:pt x="180709" y="30302"/>
                    </a:cubicBezTo>
                    <a:cubicBezTo>
                      <a:pt x="124511" y="31064"/>
                      <a:pt x="72314" y="40018"/>
                      <a:pt x="43358" y="96692"/>
                    </a:cubicBezTo>
                    <a:cubicBezTo>
                      <a:pt x="42025" y="100692"/>
                      <a:pt x="40024" y="104407"/>
                      <a:pt x="37357" y="107741"/>
                    </a:cubicBezTo>
                    <a:cubicBezTo>
                      <a:pt x="33357" y="109931"/>
                      <a:pt x="29642" y="109455"/>
                      <a:pt x="26404" y="106121"/>
                    </a:cubicBezTo>
                    <a:close/>
                  </a:path>
                </a:pathLst>
              </a:custGeom>
              <a:solidFill>
                <a:srgbClr val="3F48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205;p28">
                <a:extLst>
                  <a:ext uri="{FF2B5EF4-FFF2-40B4-BE49-F238E27FC236}">
                    <a16:creationId xmlns:a16="http://schemas.microsoft.com/office/drawing/2014/main" id="{33B0962D-1842-C18C-CF21-9DAFCED829EC}"/>
                  </a:ext>
                </a:extLst>
              </p:cNvPr>
              <p:cNvSpPr/>
              <p:nvPr/>
            </p:nvSpPr>
            <p:spPr>
              <a:xfrm>
                <a:off x="4127284" y="2451067"/>
                <a:ext cx="74764" cy="53911"/>
              </a:xfrm>
              <a:custGeom>
                <a:avLst/>
                <a:gdLst/>
                <a:ahLst/>
                <a:cxnLst/>
                <a:rect l="l" t="t" r="r" b="b"/>
                <a:pathLst>
                  <a:path w="74764" h="53911" extrusionOk="0">
                    <a:moveTo>
                      <a:pt x="74669" y="39719"/>
                    </a:moveTo>
                    <a:cubicBezTo>
                      <a:pt x="52000" y="54578"/>
                      <a:pt x="23901" y="41719"/>
                      <a:pt x="756" y="53912"/>
                    </a:cubicBezTo>
                    <a:cubicBezTo>
                      <a:pt x="-3817" y="27908"/>
                      <a:pt x="13138" y="13811"/>
                      <a:pt x="30664" y="0"/>
                    </a:cubicBezTo>
                    <a:cubicBezTo>
                      <a:pt x="35045" y="24670"/>
                      <a:pt x="61811" y="24479"/>
                      <a:pt x="74765" y="39719"/>
                    </a:cubicBezTo>
                    <a:close/>
                  </a:path>
                </a:pathLst>
              </a:custGeom>
              <a:solidFill>
                <a:srgbClr val="B6B8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 name="Google Shape;206;p28">
                <a:extLst>
                  <a:ext uri="{FF2B5EF4-FFF2-40B4-BE49-F238E27FC236}">
                    <a16:creationId xmlns:a16="http://schemas.microsoft.com/office/drawing/2014/main" id="{4BFF74E1-5B60-6E8C-378C-585F06F9DB4A}"/>
                  </a:ext>
                </a:extLst>
              </p:cNvPr>
              <p:cNvSpPr/>
              <p:nvPr/>
            </p:nvSpPr>
            <p:spPr>
              <a:xfrm>
                <a:off x="4045458" y="3099906"/>
                <a:ext cx="525767" cy="1316644"/>
              </a:xfrm>
              <a:custGeom>
                <a:avLst/>
                <a:gdLst/>
                <a:ahLst/>
                <a:cxnLst/>
                <a:rect l="l" t="t" r="r" b="b"/>
                <a:pathLst>
                  <a:path w="525767" h="1316644" extrusionOk="0">
                    <a:moveTo>
                      <a:pt x="207264" y="1316454"/>
                    </a:moveTo>
                    <a:cubicBezTo>
                      <a:pt x="204597" y="1316454"/>
                      <a:pt x="201835" y="1316454"/>
                      <a:pt x="199168" y="1316645"/>
                    </a:cubicBezTo>
                    <a:cubicBezTo>
                      <a:pt x="191357" y="1304929"/>
                      <a:pt x="182308" y="1294547"/>
                      <a:pt x="169164" y="1288546"/>
                    </a:cubicBezTo>
                    <a:cubicBezTo>
                      <a:pt x="154591" y="1272449"/>
                      <a:pt x="139922" y="1256447"/>
                      <a:pt x="125349" y="1240349"/>
                    </a:cubicBezTo>
                    <a:cubicBezTo>
                      <a:pt x="120777" y="1228062"/>
                      <a:pt x="116205" y="1215775"/>
                      <a:pt x="111633" y="1203392"/>
                    </a:cubicBezTo>
                    <a:cubicBezTo>
                      <a:pt x="113729" y="1200154"/>
                      <a:pt x="116205" y="1197296"/>
                      <a:pt x="118872" y="1194534"/>
                    </a:cubicBezTo>
                    <a:cubicBezTo>
                      <a:pt x="127445" y="1140813"/>
                      <a:pt x="174974" y="1111667"/>
                      <a:pt x="198501" y="1067566"/>
                    </a:cubicBezTo>
                    <a:cubicBezTo>
                      <a:pt x="196882" y="1062137"/>
                      <a:pt x="194691" y="1056707"/>
                      <a:pt x="198501" y="1051373"/>
                    </a:cubicBezTo>
                    <a:cubicBezTo>
                      <a:pt x="213551" y="1032419"/>
                      <a:pt x="193834" y="1025084"/>
                      <a:pt x="185833" y="1013940"/>
                    </a:cubicBezTo>
                    <a:cubicBezTo>
                      <a:pt x="175165" y="999081"/>
                      <a:pt x="162878" y="985079"/>
                      <a:pt x="159639" y="966125"/>
                    </a:cubicBezTo>
                    <a:cubicBezTo>
                      <a:pt x="154019" y="956409"/>
                      <a:pt x="154400" y="948503"/>
                      <a:pt x="166402" y="944217"/>
                    </a:cubicBezTo>
                    <a:cubicBezTo>
                      <a:pt x="199644" y="974507"/>
                      <a:pt x="214122" y="1021274"/>
                      <a:pt x="255079" y="1044706"/>
                    </a:cubicBezTo>
                    <a:cubicBezTo>
                      <a:pt x="273463" y="1057374"/>
                      <a:pt x="294513" y="1064518"/>
                      <a:pt x="317182" y="1072995"/>
                    </a:cubicBezTo>
                    <a:cubicBezTo>
                      <a:pt x="234029" y="1004415"/>
                      <a:pt x="194786" y="921167"/>
                      <a:pt x="212407" y="812867"/>
                    </a:cubicBezTo>
                    <a:cubicBezTo>
                      <a:pt x="219932" y="766576"/>
                      <a:pt x="214979" y="718570"/>
                      <a:pt x="213836" y="670564"/>
                    </a:cubicBezTo>
                    <a:cubicBezTo>
                      <a:pt x="195167" y="676850"/>
                      <a:pt x="177737" y="687899"/>
                      <a:pt x="159829" y="672183"/>
                    </a:cubicBezTo>
                    <a:cubicBezTo>
                      <a:pt x="174498" y="635512"/>
                      <a:pt x="165830" y="623034"/>
                      <a:pt x="122968" y="623606"/>
                    </a:cubicBezTo>
                    <a:cubicBezTo>
                      <a:pt x="52388" y="624558"/>
                      <a:pt x="22003" y="594173"/>
                      <a:pt x="0" y="516354"/>
                    </a:cubicBezTo>
                    <a:cubicBezTo>
                      <a:pt x="3238" y="501495"/>
                      <a:pt x="6477" y="486636"/>
                      <a:pt x="9715" y="471777"/>
                    </a:cubicBezTo>
                    <a:cubicBezTo>
                      <a:pt x="14002" y="469586"/>
                      <a:pt x="17907" y="469967"/>
                      <a:pt x="21336" y="473492"/>
                    </a:cubicBezTo>
                    <a:cubicBezTo>
                      <a:pt x="27718" y="482731"/>
                      <a:pt x="29337" y="493589"/>
                      <a:pt x="28861" y="504162"/>
                    </a:cubicBezTo>
                    <a:cubicBezTo>
                      <a:pt x="27432" y="534452"/>
                      <a:pt x="41053" y="552740"/>
                      <a:pt x="70580" y="559407"/>
                    </a:cubicBezTo>
                    <a:cubicBezTo>
                      <a:pt x="98965" y="578743"/>
                      <a:pt x="129921" y="587315"/>
                      <a:pt x="164211" y="581505"/>
                    </a:cubicBezTo>
                    <a:cubicBezTo>
                      <a:pt x="229076" y="566265"/>
                      <a:pt x="265462" y="526165"/>
                      <a:pt x="271367" y="459490"/>
                    </a:cubicBezTo>
                    <a:cubicBezTo>
                      <a:pt x="273082" y="422819"/>
                      <a:pt x="258032" y="390053"/>
                      <a:pt x="247745" y="356239"/>
                    </a:cubicBezTo>
                    <a:cubicBezTo>
                      <a:pt x="237077" y="334331"/>
                      <a:pt x="224695" y="313472"/>
                      <a:pt x="212027" y="292707"/>
                    </a:cubicBezTo>
                    <a:cubicBezTo>
                      <a:pt x="206312" y="283277"/>
                      <a:pt x="199739" y="280039"/>
                      <a:pt x="189643" y="285373"/>
                    </a:cubicBezTo>
                    <a:cubicBezTo>
                      <a:pt x="185452" y="286230"/>
                      <a:pt x="181642" y="285373"/>
                      <a:pt x="178403" y="282611"/>
                    </a:cubicBezTo>
                    <a:cubicBezTo>
                      <a:pt x="170402" y="277943"/>
                      <a:pt x="164782" y="254798"/>
                      <a:pt x="152971" y="279277"/>
                    </a:cubicBezTo>
                    <a:cubicBezTo>
                      <a:pt x="144875" y="295946"/>
                      <a:pt x="137922" y="313376"/>
                      <a:pt x="117443" y="328045"/>
                    </a:cubicBezTo>
                    <a:cubicBezTo>
                      <a:pt x="119539" y="302137"/>
                      <a:pt x="115062" y="280706"/>
                      <a:pt x="103537" y="261275"/>
                    </a:cubicBezTo>
                    <a:cubicBezTo>
                      <a:pt x="139255" y="236414"/>
                      <a:pt x="111252" y="211173"/>
                      <a:pt x="103822" y="186122"/>
                    </a:cubicBezTo>
                    <a:cubicBezTo>
                      <a:pt x="98107" y="173359"/>
                      <a:pt x="93345" y="160310"/>
                      <a:pt x="91821" y="146308"/>
                    </a:cubicBezTo>
                    <a:cubicBezTo>
                      <a:pt x="91916" y="112113"/>
                      <a:pt x="79534" y="82395"/>
                      <a:pt x="62579" y="53058"/>
                    </a:cubicBezTo>
                    <a:cubicBezTo>
                      <a:pt x="52864" y="36199"/>
                      <a:pt x="33528" y="13434"/>
                      <a:pt x="69056" y="4"/>
                    </a:cubicBezTo>
                    <a:cubicBezTo>
                      <a:pt x="81344" y="-187"/>
                      <a:pt x="89345" y="6862"/>
                      <a:pt x="95726" y="16196"/>
                    </a:cubicBezTo>
                    <a:cubicBezTo>
                      <a:pt x="136207" y="75156"/>
                      <a:pt x="185071" y="127925"/>
                      <a:pt x="223552" y="188313"/>
                    </a:cubicBezTo>
                    <a:cubicBezTo>
                      <a:pt x="227362" y="195933"/>
                      <a:pt x="230314" y="204029"/>
                      <a:pt x="235268" y="211173"/>
                    </a:cubicBezTo>
                    <a:cubicBezTo>
                      <a:pt x="243078" y="218602"/>
                      <a:pt x="246221" y="234128"/>
                      <a:pt x="262414" y="226223"/>
                    </a:cubicBezTo>
                    <a:cubicBezTo>
                      <a:pt x="267367" y="219936"/>
                      <a:pt x="270034" y="212792"/>
                      <a:pt x="273272" y="205839"/>
                    </a:cubicBezTo>
                    <a:cubicBezTo>
                      <a:pt x="276987" y="197743"/>
                      <a:pt x="279749" y="186027"/>
                      <a:pt x="290798" y="187837"/>
                    </a:cubicBezTo>
                    <a:cubicBezTo>
                      <a:pt x="300609" y="189456"/>
                      <a:pt x="302609" y="200600"/>
                      <a:pt x="304610" y="209744"/>
                    </a:cubicBezTo>
                    <a:cubicBezTo>
                      <a:pt x="301180" y="266418"/>
                      <a:pt x="305181" y="321758"/>
                      <a:pt x="321564" y="377099"/>
                    </a:cubicBezTo>
                    <a:cubicBezTo>
                      <a:pt x="331280" y="409960"/>
                      <a:pt x="331946" y="447774"/>
                      <a:pt x="317278" y="479588"/>
                    </a:cubicBezTo>
                    <a:cubicBezTo>
                      <a:pt x="273558" y="574266"/>
                      <a:pt x="298799" y="664468"/>
                      <a:pt x="329660" y="754860"/>
                    </a:cubicBezTo>
                    <a:cubicBezTo>
                      <a:pt x="344424" y="798199"/>
                      <a:pt x="363664" y="839728"/>
                      <a:pt x="386905" y="879257"/>
                    </a:cubicBezTo>
                    <a:cubicBezTo>
                      <a:pt x="394906" y="892877"/>
                      <a:pt x="402812" y="906593"/>
                      <a:pt x="403765" y="922976"/>
                    </a:cubicBezTo>
                    <a:cubicBezTo>
                      <a:pt x="403193" y="930596"/>
                      <a:pt x="400240" y="936597"/>
                      <a:pt x="392716" y="939455"/>
                    </a:cubicBezTo>
                    <a:cubicBezTo>
                      <a:pt x="381286" y="942979"/>
                      <a:pt x="371761" y="918119"/>
                      <a:pt x="362045" y="934406"/>
                    </a:cubicBezTo>
                    <a:cubicBezTo>
                      <a:pt x="355473" y="945551"/>
                      <a:pt x="356045" y="962886"/>
                      <a:pt x="369761" y="973268"/>
                    </a:cubicBezTo>
                    <a:cubicBezTo>
                      <a:pt x="387001" y="986222"/>
                      <a:pt x="399574" y="998795"/>
                      <a:pt x="375856" y="1017369"/>
                    </a:cubicBezTo>
                    <a:cubicBezTo>
                      <a:pt x="368618" y="1022989"/>
                      <a:pt x="358902" y="1030228"/>
                      <a:pt x="366141" y="1040610"/>
                    </a:cubicBezTo>
                    <a:cubicBezTo>
                      <a:pt x="371951" y="1048992"/>
                      <a:pt x="383286" y="1047944"/>
                      <a:pt x="392716" y="1046230"/>
                    </a:cubicBezTo>
                    <a:cubicBezTo>
                      <a:pt x="432340" y="1039086"/>
                      <a:pt x="468439" y="1044896"/>
                      <a:pt x="499015" y="1073186"/>
                    </a:cubicBezTo>
                    <a:cubicBezTo>
                      <a:pt x="510635" y="1088902"/>
                      <a:pt x="534257" y="1099284"/>
                      <a:pt x="522637" y="1125478"/>
                    </a:cubicBezTo>
                    <a:cubicBezTo>
                      <a:pt x="514064" y="1130621"/>
                      <a:pt x="507968" y="1125478"/>
                      <a:pt x="501872" y="1120430"/>
                    </a:cubicBezTo>
                    <a:cubicBezTo>
                      <a:pt x="504158" y="1125097"/>
                      <a:pt x="509206" y="1127573"/>
                      <a:pt x="511683" y="1131955"/>
                    </a:cubicBezTo>
                    <a:cubicBezTo>
                      <a:pt x="525971" y="1157196"/>
                      <a:pt x="516446" y="1177770"/>
                      <a:pt x="487108" y="1183580"/>
                    </a:cubicBezTo>
                    <a:cubicBezTo>
                      <a:pt x="460629" y="1188819"/>
                      <a:pt x="437960" y="1178532"/>
                      <a:pt x="415576" y="1165388"/>
                    </a:cubicBezTo>
                    <a:cubicBezTo>
                      <a:pt x="391763" y="1151481"/>
                      <a:pt x="368808" y="1130621"/>
                      <a:pt x="337376" y="1145957"/>
                    </a:cubicBezTo>
                    <a:cubicBezTo>
                      <a:pt x="299276" y="1180247"/>
                      <a:pt x="277082" y="1225967"/>
                      <a:pt x="250127" y="1268162"/>
                    </a:cubicBezTo>
                    <a:cubicBezTo>
                      <a:pt x="238315" y="1286546"/>
                      <a:pt x="230124" y="1307691"/>
                      <a:pt x="207550" y="1316454"/>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207;p28">
                <a:extLst>
                  <a:ext uri="{FF2B5EF4-FFF2-40B4-BE49-F238E27FC236}">
                    <a16:creationId xmlns:a16="http://schemas.microsoft.com/office/drawing/2014/main" id="{7EBA9FF9-06E4-ACD7-3702-DE3F805F71D9}"/>
                  </a:ext>
                </a:extLst>
              </p:cNvPr>
              <p:cNvSpPr/>
              <p:nvPr/>
            </p:nvSpPr>
            <p:spPr>
              <a:xfrm>
                <a:off x="4076647" y="3476955"/>
                <a:ext cx="236063" cy="160546"/>
              </a:xfrm>
              <a:custGeom>
                <a:avLst/>
                <a:gdLst/>
                <a:ahLst/>
                <a:cxnLst/>
                <a:rect l="l" t="t" r="r" b="b"/>
                <a:pathLst>
                  <a:path w="236063" h="160546" extrusionOk="0">
                    <a:moveTo>
                      <a:pt x="21865" y="25387"/>
                    </a:moveTo>
                    <a:cubicBezTo>
                      <a:pt x="21674" y="22815"/>
                      <a:pt x="22531" y="20624"/>
                      <a:pt x="24341" y="18814"/>
                    </a:cubicBezTo>
                    <a:cubicBezTo>
                      <a:pt x="95588" y="-20714"/>
                      <a:pt x="156358" y="8337"/>
                      <a:pt x="215412" y="48056"/>
                    </a:cubicBezTo>
                    <a:cubicBezTo>
                      <a:pt x="245797" y="56057"/>
                      <a:pt x="232748" y="81013"/>
                      <a:pt x="235796" y="99682"/>
                    </a:cubicBezTo>
                    <a:cubicBezTo>
                      <a:pt x="234939" y="107397"/>
                      <a:pt x="232748" y="114636"/>
                      <a:pt x="228176" y="120923"/>
                    </a:cubicBezTo>
                    <a:cubicBezTo>
                      <a:pt x="221318" y="127209"/>
                      <a:pt x="215412" y="124542"/>
                      <a:pt x="209698" y="119113"/>
                    </a:cubicBezTo>
                    <a:cubicBezTo>
                      <a:pt x="201125" y="108159"/>
                      <a:pt x="198458" y="94824"/>
                      <a:pt x="194267" y="80156"/>
                    </a:cubicBezTo>
                    <a:cubicBezTo>
                      <a:pt x="195982" y="109397"/>
                      <a:pt x="188361" y="131114"/>
                      <a:pt x="158072" y="138258"/>
                    </a:cubicBezTo>
                    <a:cubicBezTo>
                      <a:pt x="148547" y="138258"/>
                      <a:pt x="140736" y="134067"/>
                      <a:pt x="133498" y="128543"/>
                    </a:cubicBezTo>
                    <a:cubicBezTo>
                      <a:pt x="127306" y="123780"/>
                      <a:pt x="122163" y="117875"/>
                      <a:pt x="116352" y="112731"/>
                    </a:cubicBezTo>
                    <a:cubicBezTo>
                      <a:pt x="75871" y="76441"/>
                      <a:pt x="58250" y="82060"/>
                      <a:pt x="44915" y="135496"/>
                    </a:cubicBezTo>
                    <a:cubicBezTo>
                      <a:pt x="42629" y="144545"/>
                      <a:pt x="41581" y="153974"/>
                      <a:pt x="33771" y="160547"/>
                    </a:cubicBezTo>
                    <a:cubicBezTo>
                      <a:pt x="-710" y="153403"/>
                      <a:pt x="-1186" y="126733"/>
                      <a:pt x="528" y="100349"/>
                    </a:cubicBezTo>
                    <a:cubicBezTo>
                      <a:pt x="1481" y="85013"/>
                      <a:pt x="8720" y="70631"/>
                      <a:pt x="14054" y="56248"/>
                    </a:cubicBezTo>
                    <a:cubicBezTo>
                      <a:pt x="15673" y="52438"/>
                      <a:pt x="17864" y="48914"/>
                      <a:pt x="20341" y="45675"/>
                    </a:cubicBezTo>
                    <a:cubicBezTo>
                      <a:pt x="19483" y="39960"/>
                      <a:pt x="37581" y="43199"/>
                      <a:pt x="26341" y="32435"/>
                    </a:cubicBezTo>
                    <a:cubicBezTo>
                      <a:pt x="22626" y="31292"/>
                      <a:pt x="21198" y="28911"/>
                      <a:pt x="21865" y="25292"/>
                    </a:cubicBezTo>
                    <a:close/>
                  </a:path>
                </a:pathLst>
              </a:custGeom>
              <a:solidFill>
                <a:srgbClr val="091E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 name="Google Shape;208;p28">
                <a:extLst>
                  <a:ext uri="{FF2B5EF4-FFF2-40B4-BE49-F238E27FC236}">
                    <a16:creationId xmlns:a16="http://schemas.microsoft.com/office/drawing/2014/main" id="{CFFF4BBE-B32D-9AFA-6792-228483797429}"/>
                  </a:ext>
                </a:extLst>
              </p:cNvPr>
              <p:cNvSpPr/>
              <p:nvPr/>
            </p:nvSpPr>
            <p:spPr>
              <a:xfrm>
                <a:off x="3956875" y="3191955"/>
                <a:ext cx="155328" cy="161415"/>
              </a:xfrm>
              <a:custGeom>
                <a:avLst/>
                <a:gdLst/>
                <a:ahLst/>
                <a:cxnLst/>
                <a:rect l="l" t="t" r="r" b="b"/>
                <a:pathLst>
                  <a:path w="155328" h="161415" extrusionOk="0">
                    <a:moveTo>
                      <a:pt x="18288" y="161415"/>
                    </a:moveTo>
                    <a:cubicBezTo>
                      <a:pt x="12192" y="157605"/>
                      <a:pt x="6096" y="153795"/>
                      <a:pt x="0" y="149985"/>
                    </a:cubicBezTo>
                    <a:cubicBezTo>
                      <a:pt x="6096" y="140460"/>
                      <a:pt x="12097" y="131031"/>
                      <a:pt x="18192" y="121506"/>
                    </a:cubicBezTo>
                    <a:cubicBezTo>
                      <a:pt x="19907" y="122553"/>
                      <a:pt x="21526" y="123506"/>
                      <a:pt x="23241" y="124458"/>
                    </a:cubicBezTo>
                    <a:cubicBezTo>
                      <a:pt x="50578" y="128078"/>
                      <a:pt x="44958" y="103980"/>
                      <a:pt x="49339" y="90930"/>
                    </a:cubicBezTo>
                    <a:cubicBezTo>
                      <a:pt x="60293" y="58545"/>
                      <a:pt x="63055" y="22350"/>
                      <a:pt x="97726" y="3110"/>
                    </a:cubicBezTo>
                    <a:cubicBezTo>
                      <a:pt x="114490" y="-2700"/>
                      <a:pt x="129921" y="-414"/>
                      <a:pt x="144018" y="10349"/>
                    </a:cubicBezTo>
                    <a:cubicBezTo>
                      <a:pt x="157163" y="24541"/>
                      <a:pt x="163068" y="37590"/>
                      <a:pt x="137922" y="45210"/>
                    </a:cubicBezTo>
                    <a:cubicBezTo>
                      <a:pt x="111538" y="97693"/>
                      <a:pt x="87725" y="152938"/>
                      <a:pt x="18383" y="161320"/>
                    </a:cubicBezTo>
                    <a:close/>
                  </a:path>
                </a:pathLst>
              </a:custGeom>
              <a:solidFill>
                <a:srgbClr val="0921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 name="Google Shape;209;p28">
                <a:extLst>
                  <a:ext uri="{FF2B5EF4-FFF2-40B4-BE49-F238E27FC236}">
                    <a16:creationId xmlns:a16="http://schemas.microsoft.com/office/drawing/2014/main" id="{1AC2E372-E6F5-998D-F766-DEE895BA6C46}"/>
                  </a:ext>
                </a:extLst>
              </p:cNvPr>
              <p:cNvSpPr/>
              <p:nvPr/>
            </p:nvSpPr>
            <p:spPr>
              <a:xfrm>
                <a:off x="4223861" y="3381183"/>
                <a:ext cx="104748" cy="201110"/>
              </a:xfrm>
              <a:custGeom>
                <a:avLst/>
                <a:gdLst/>
                <a:ahLst/>
                <a:cxnLst/>
                <a:rect l="l" t="t" r="r" b="b"/>
                <a:pathLst>
                  <a:path w="104748" h="201110" extrusionOk="0">
                    <a:moveTo>
                      <a:pt x="78486" y="200978"/>
                    </a:moveTo>
                    <a:cubicBezTo>
                      <a:pt x="71342" y="182594"/>
                      <a:pt x="85249" y="160401"/>
                      <a:pt x="68294" y="143828"/>
                    </a:cubicBezTo>
                    <a:cubicBezTo>
                      <a:pt x="55721" y="91535"/>
                      <a:pt x="18764" y="50864"/>
                      <a:pt x="0" y="1524"/>
                    </a:cubicBezTo>
                    <a:cubicBezTo>
                      <a:pt x="3143" y="1048"/>
                      <a:pt x="6286" y="476"/>
                      <a:pt x="9430" y="0"/>
                    </a:cubicBezTo>
                    <a:cubicBezTo>
                      <a:pt x="30956" y="6763"/>
                      <a:pt x="36481" y="27718"/>
                      <a:pt x="48292" y="43148"/>
                    </a:cubicBezTo>
                    <a:cubicBezTo>
                      <a:pt x="56102" y="53340"/>
                      <a:pt x="58483" y="70390"/>
                      <a:pt x="77533" y="66770"/>
                    </a:cubicBezTo>
                    <a:cubicBezTo>
                      <a:pt x="92488" y="103823"/>
                      <a:pt x="109061" y="140399"/>
                      <a:pt x="103727" y="182023"/>
                    </a:cubicBezTo>
                    <a:cubicBezTo>
                      <a:pt x="94964" y="187928"/>
                      <a:pt x="92392" y="201930"/>
                      <a:pt x="78581" y="201073"/>
                    </a:cubicBezTo>
                    <a:close/>
                  </a:path>
                </a:pathLst>
              </a:custGeom>
              <a:solidFill>
                <a:srgbClr val="4E5D6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 name="Google Shape;210;p28">
                <a:extLst>
                  <a:ext uri="{FF2B5EF4-FFF2-40B4-BE49-F238E27FC236}">
                    <a16:creationId xmlns:a16="http://schemas.microsoft.com/office/drawing/2014/main" id="{A6ED7352-E96E-97BD-8DEF-154BB02BFB2C}"/>
                  </a:ext>
                </a:extLst>
              </p:cNvPr>
              <p:cNvSpPr/>
              <p:nvPr/>
            </p:nvSpPr>
            <p:spPr>
              <a:xfrm>
                <a:off x="4119181" y="3245536"/>
                <a:ext cx="67368" cy="124250"/>
              </a:xfrm>
              <a:custGeom>
                <a:avLst/>
                <a:gdLst/>
                <a:ahLst/>
                <a:cxnLst/>
                <a:rect l="l" t="t" r="r" b="b"/>
                <a:pathLst>
                  <a:path w="67368" h="124250" extrusionOk="0">
                    <a:moveTo>
                      <a:pt x="40100" y="40397"/>
                    </a:moveTo>
                    <a:cubicBezTo>
                      <a:pt x="46482" y="54304"/>
                      <a:pt x="52959" y="68115"/>
                      <a:pt x="59246" y="82021"/>
                    </a:cubicBezTo>
                    <a:cubicBezTo>
                      <a:pt x="64961" y="94690"/>
                      <a:pt x="72866" y="108501"/>
                      <a:pt x="61817" y="120883"/>
                    </a:cubicBezTo>
                    <a:cubicBezTo>
                      <a:pt x="50292" y="133647"/>
                      <a:pt x="42672" y="105262"/>
                      <a:pt x="29718" y="115645"/>
                    </a:cubicBezTo>
                    <a:cubicBezTo>
                      <a:pt x="-2191" y="83926"/>
                      <a:pt x="571" y="43064"/>
                      <a:pt x="0" y="3059"/>
                    </a:cubicBezTo>
                    <a:cubicBezTo>
                      <a:pt x="14478" y="-1513"/>
                      <a:pt x="14288" y="-1418"/>
                      <a:pt x="17907" y="6488"/>
                    </a:cubicBezTo>
                    <a:cubicBezTo>
                      <a:pt x="23717" y="18775"/>
                      <a:pt x="14954" y="40683"/>
                      <a:pt x="40100" y="40302"/>
                    </a:cubicBezTo>
                    <a:close/>
                  </a:path>
                </a:pathLst>
              </a:custGeom>
              <a:solidFill>
                <a:srgbClr val="1036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 name="Google Shape;211;p28">
                <a:extLst>
                  <a:ext uri="{FF2B5EF4-FFF2-40B4-BE49-F238E27FC236}">
                    <a16:creationId xmlns:a16="http://schemas.microsoft.com/office/drawing/2014/main" id="{293BD977-B9EC-AFAB-D088-E7451B57C699}"/>
                  </a:ext>
                </a:extLst>
              </p:cNvPr>
              <p:cNvSpPr/>
              <p:nvPr/>
            </p:nvSpPr>
            <p:spPr>
              <a:xfrm>
                <a:off x="4094607" y="3200225"/>
                <a:ext cx="64674" cy="107569"/>
              </a:xfrm>
              <a:custGeom>
                <a:avLst/>
                <a:gdLst/>
                <a:ahLst/>
                <a:cxnLst/>
                <a:rect l="l" t="t" r="r" b="b"/>
                <a:pathLst>
                  <a:path w="64674" h="107569" extrusionOk="0">
                    <a:moveTo>
                      <a:pt x="64675" y="85709"/>
                    </a:moveTo>
                    <a:cubicBezTo>
                      <a:pt x="47054" y="122380"/>
                      <a:pt x="39243" y="107712"/>
                      <a:pt x="34957" y="79803"/>
                    </a:cubicBezTo>
                    <a:cubicBezTo>
                      <a:pt x="33623" y="70850"/>
                      <a:pt x="34480" y="61515"/>
                      <a:pt x="34195" y="52467"/>
                    </a:cubicBezTo>
                    <a:cubicBezTo>
                      <a:pt x="34195" y="51228"/>
                      <a:pt x="33242" y="49038"/>
                      <a:pt x="32385" y="48847"/>
                    </a:cubicBezTo>
                    <a:cubicBezTo>
                      <a:pt x="29813" y="48371"/>
                      <a:pt x="27146" y="48561"/>
                      <a:pt x="24574" y="48561"/>
                    </a:cubicBezTo>
                    <a:cubicBezTo>
                      <a:pt x="16383" y="44751"/>
                      <a:pt x="8191" y="40941"/>
                      <a:pt x="0" y="37036"/>
                    </a:cubicBezTo>
                    <a:cubicBezTo>
                      <a:pt x="7525" y="29607"/>
                      <a:pt x="16192" y="22368"/>
                      <a:pt x="6096" y="10842"/>
                    </a:cubicBezTo>
                    <a:cubicBezTo>
                      <a:pt x="24860" y="-4207"/>
                      <a:pt x="37147" y="-3636"/>
                      <a:pt x="46291" y="12843"/>
                    </a:cubicBezTo>
                    <a:cubicBezTo>
                      <a:pt x="52483" y="23987"/>
                      <a:pt x="44767" y="38084"/>
                      <a:pt x="53530" y="48752"/>
                    </a:cubicBezTo>
                    <a:cubicBezTo>
                      <a:pt x="57245" y="61039"/>
                      <a:pt x="60960" y="73422"/>
                      <a:pt x="64675" y="85709"/>
                    </a:cubicBezTo>
                    <a:close/>
                  </a:path>
                </a:pathLst>
              </a:custGeom>
              <a:solidFill>
                <a:srgbClr val="1E619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2" name="Google Shape;212;p28">
                <a:extLst>
                  <a:ext uri="{FF2B5EF4-FFF2-40B4-BE49-F238E27FC236}">
                    <a16:creationId xmlns:a16="http://schemas.microsoft.com/office/drawing/2014/main" id="{45FE5D0A-9F6F-C993-4CE9-EAE5C84A7451}"/>
                  </a:ext>
                </a:extLst>
              </p:cNvPr>
              <p:cNvSpPr/>
              <p:nvPr/>
            </p:nvSpPr>
            <p:spPr>
              <a:xfrm>
                <a:off x="3843908" y="2611087"/>
                <a:ext cx="269917" cy="489080"/>
              </a:xfrm>
              <a:custGeom>
                <a:avLst/>
                <a:gdLst/>
                <a:ahLst/>
                <a:cxnLst/>
                <a:rect l="l" t="t" r="r" b="b"/>
                <a:pathLst>
                  <a:path w="269917" h="489080" extrusionOk="0">
                    <a:moveTo>
                      <a:pt x="73152" y="458153"/>
                    </a:moveTo>
                    <a:lnTo>
                      <a:pt x="75724" y="438436"/>
                    </a:lnTo>
                    <a:cubicBezTo>
                      <a:pt x="77724" y="436245"/>
                      <a:pt x="79438" y="433768"/>
                      <a:pt x="81153" y="431387"/>
                    </a:cubicBezTo>
                    <a:cubicBezTo>
                      <a:pt x="79629" y="433959"/>
                      <a:pt x="78010" y="436435"/>
                      <a:pt x="76390" y="439007"/>
                    </a:cubicBezTo>
                    <a:cubicBezTo>
                      <a:pt x="41529" y="453866"/>
                      <a:pt x="11335" y="456247"/>
                      <a:pt x="0" y="409766"/>
                    </a:cubicBezTo>
                    <a:cubicBezTo>
                      <a:pt x="1524" y="407194"/>
                      <a:pt x="1714" y="404431"/>
                      <a:pt x="762" y="401574"/>
                    </a:cubicBezTo>
                    <a:cubicBezTo>
                      <a:pt x="51911" y="386620"/>
                      <a:pt x="38195" y="340805"/>
                      <a:pt x="46577" y="305467"/>
                    </a:cubicBezTo>
                    <a:cubicBezTo>
                      <a:pt x="53816" y="272510"/>
                      <a:pt x="66485" y="241840"/>
                      <a:pt x="89249" y="216694"/>
                    </a:cubicBezTo>
                    <a:cubicBezTo>
                      <a:pt x="100965" y="203740"/>
                      <a:pt x="102775" y="190310"/>
                      <a:pt x="103727" y="173831"/>
                    </a:cubicBezTo>
                    <a:cubicBezTo>
                      <a:pt x="108299" y="90106"/>
                      <a:pt x="150019" y="31909"/>
                      <a:pt x="228314" y="381"/>
                    </a:cubicBezTo>
                    <a:cubicBezTo>
                      <a:pt x="230410" y="286"/>
                      <a:pt x="232601" y="191"/>
                      <a:pt x="234696" y="0"/>
                    </a:cubicBezTo>
                    <a:cubicBezTo>
                      <a:pt x="247745" y="667"/>
                      <a:pt x="261176" y="476"/>
                      <a:pt x="269653" y="13335"/>
                    </a:cubicBezTo>
                    <a:cubicBezTo>
                      <a:pt x="271081" y="25527"/>
                      <a:pt x="266700" y="35338"/>
                      <a:pt x="257175" y="42863"/>
                    </a:cubicBezTo>
                    <a:cubicBezTo>
                      <a:pt x="212027" y="38671"/>
                      <a:pt x="188786" y="65722"/>
                      <a:pt x="170593" y="101727"/>
                    </a:cubicBezTo>
                    <a:cubicBezTo>
                      <a:pt x="164116" y="114586"/>
                      <a:pt x="164592" y="134398"/>
                      <a:pt x="143542" y="136112"/>
                    </a:cubicBezTo>
                    <a:cubicBezTo>
                      <a:pt x="128778" y="176022"/>
                      <a:pt x="113538" y="215265"/>
                      <a:pt x="128016" y="259366"/>
                    </a:cubicBezTo>
                    <a:cubicBezTo>
                      <a:pt x="141637" y="301085"/>
                      <a:pt x="154972" y="343186"/>
                      <a:pt x="155257" y="387858"/>
                    </a:cubicBezTo>
                    <a:cubicBezTo>
                      <a:pt x="155448" y="408337"/>
                      <a:pt x="154781" y="428816"/>
                      <a:pt x="146018" y="447866"/>
                    </a:cubicBezTo>
                    <a:cubicBezTo>
                      <a:pt x="138208" y="464915"/>
                      <a:pt x="131540" y="484822"/>
                      <a:pt x="110395" y="488633"/>
                    </a:cubicBezTo>
                    <a:cubicBezTo>
                      <a:pt x="88392" y="492538"/>
                      <a:pt x="84296" y="469964"/>
                      <a:pt x="73152" y="458057"/>
                    </a:cubicBezTo>
                    <a:close/>
                  </a:path>
                </a:pathLst>
              </a:custGeom>
              <a:solidFill>
                <a:srgbClr val="0C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 name="Google Shape;213;p28">
                <a:extLst>
                  <a:ext uri="{FF2B5EF4-FFF2-40B4-BE49-F238E27FC236}">
                    <a16:creationId xmlns:a16="http://schemas.microsoft.com/office/drawing/2014/main" id="{E4050552-B8EA-B6D0-C258-4EA09E734D91}"/>
                  </a:ext>
                </a:extLst>
              </p:cNvPr>
              <p:cNvSpPr/>
              <p:nvPr/>
            </p:nvSpPr>
            <p:spPr>
              <a:xfrm>
                <a:off x="3844671" y="2916554"/>
                <a:ext cx="47612" cy="98800"/>
              </a:xfrm>
              <a:custGeom>
                <a:avLst/>
                <a:gdLst/>
                <a:ahLst/>
                <a:cxnLst/>
                <a:rect l="l" t="t" r="r" b="b"/>
                <a:pathLst>
                  <a:path w="47612" h="98800" extrusionOk="0">
                    <a:moveTo>
                      <a:pt x="45720" y="0"/>
                    </a:moveTo>
                    <a:cubicBezTo>
                      <a:pt x="46291" y="21622"/>
                      <a:pt x="48863" y="43339"/>
                      <a:pt x="46863" y="64675"/>
                    </a:cubicBezTo>
                    <a:cubicBezTo>
                      <a:pt x="45529" y="78867"/>
                      <a:pt x="56959" y="120206"/>
                      <a:pt x="17621" y="84868"/>
                    </a:cubicBezTo>
                    <a:cubicBezTo>
                      <a:pt x="11620" y="79439"/>
                      <a:pt x="5429" y="91154"/>
                      <a:pt x="0" y="96107"/>
                    </a:cubicBezTo>
                    <a:cubicBezTo>
                      <a:pt x="10287" y="61722"/>
                      <a:pt x="42863" y="37910"/>
                      <a:pt x="45815" y="0"/>
                    </a:cubicBezTo>
                    <a:close/>
                  </a:path>
                </a:pathLst>
              </a:custGeom>
              <a:solidFill>
                <a:srgbClr val="BDBD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4" name="Google Shape;214;p28">
                <a:extLst>
                  <a:ext uri="{FF2B5EF4-FFF2-40B4-BE49-F238E27FC236}">
                    <a16:creationId xmlns:a16="http://schemas.microsoft.com/office/drawing/2014/main" id="{CB935FEE-390F-37C0-DA3D-AC8182A65D6A}"/>
                  </a:ext>
                </a:extLst>
              </p:cNvPr>
              <p:cNvSpPr/>
              <p:nvPr/>
            </p:nvSpPr>
            <p:spPr>
              <a:xfrm>
                <a:off x="4072127" y="2585091"/>
                <a:ext cx="46233" cy="32486"/>
              </a:xfrm>
              <a:custGeom>
                <a:avLst/>
                <a:gdLst/>
                <a:ahLst/>
                <a:cxnLst/>
                <a:rect l="l" t="t" r="r" b="b"/>
                <a:pathLst>
                  <a:path w="46233" h="32486" extrusionOk="0">
                    <a:moveTo>
                      <a:pt x="0" y="8756"/>
                    </a:moveTo>
                    <a:lnTo>
                      <a:pt x="11525" y="6375"/>
                    </a:lnTo>
                    <a:cubicBezTo>
                      <a:pt x="26194" y="-1340"/>
                      <a:pt x="47244" y="-5626"/>
                      <a:pt x="46196" y="15043"/>
                    </a:cubicBezTo>
                    <a:cubicBezTo>
                      <a:pt x="44863" y="40284"/>
                      <a:pt x="18764" y="30759"/>
                      <a:pt x="1524" y="30569"/>
                    </a:cubicBezTo>
                    <a:cubicBezTo>
                      <a:pt x="1524" y="30569"/>
                      <a:pt x="0" y="26378"/>
                      <a:pt x="0" y="26378"/>
                    </a:cubicBezTo>
                    <a:cubicBezTo>
                      <a:pt x="0" y="20472"/>
                      <a:pt x="0" y="14662"/>
                      <a:pt x="0" y="8756"/>
                    </a:cubicBezTo>
                    <a:close/>
                  </a:path>
                </a:pathLst>
              </a:custGeom>
              <a:solidFill>
                <a:srgbClr val="656B7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5" name="Google Shape;215;p28">
                <a:extLst>
                  <a:ext uri="{FF2B5EF4-FFF2-40B4-BE49-F238E27FC236}">
                    <a16:creationId xmlns:a16="http://schemas.microsoft.com/office/drawing/2014/main" id="{C52454F7-88BB-0D91-EACD-A209127B5697}"/>
                  </a:ext>
                </a:extLst>
              </p:cNvPr>
              <p:cNvSpPr/>
              <p:nvPr/>
            </p:nvSpPr>
            <p:spPr>
              <a:xfrm>
                <a:off x="4781413" y="2108452"/>
                <a:ext cx="1099094" cy="921068"/>
              </a:xfrm>
              <a:custGeom>
                <a:avLst/>
                <a:gdLst/>
                <a:ahLst/>
                <a:cxnLst/>
                <a:rect l="l" t="t" r="r" b="b"/>
                <a:pathLst>
                  <a:path w="1099094" h="921068" extrusionOk="0">
                    <a:moveTo>
                      <a:pt x="307032" y="174785"/>
                    </a:moveTo>
                    <a:cubicBezTo>
                      <a:pt x="305699" y="198311"/>
                      <a:pt x="312652" y="210313"/>
                      <a:pt x="340465" y="211932"/>
                    </a:cubicBezTo>
                    <a:cubicBezTo>
                      <a:pt x="376565" y="214123"/>
                      <a:pt x="411712" y="225267"/>
                      <a:pt x="441525" y="248032"/>
                    </a:cubicBezTo>
                    <a:cubicBezTo>
                      <a:pt x="446288" y="262510"/>
                      <a:pt x="458099" y="275654"/>
                      <a:pt x="448574" y="292609"/>
                    </a:cubicBezTo>
                    <a:cubicBezTo>
                      <a:pt x="421904" y="340329"/>
                      <a:pt x="424952" y="352140"/>
                      <a:pt x="470577" y="382620"/>
                    </a:cubicBezTo>
                    <a:cubicBezTo>
                      <a:pt x="480007" y="388907"/>
                      <a:pt x="489055" y="395003"/>
                      <a:pt x="501152" y="391193"/>
                    </a:cubicBezTo>
                    <a:cubicBezTo>
                      <a:pt x="526393" y="402242"/>
                      <a:pt x="526393" y="404147"/>
                      <a:pt x="500581" y="431960"/>
                    </a:cubicBezTo>
                    <a:cubicBezTo>
                      <a:pt x="492008" y="442373"/>
                      <a:pt x="493313" y="462059"/>
                      <a:pt x="504486" y="491015"/>
                    </a:cubicBezTo>
                    <a:cubicBezTo>
                      <a:pt x="512391" y="473393"/>
                      <a:pt x="484959" y="455201"/>
                      <a:pt x="507057" y="440437"/>
                    </a:cubicBezTo>
                    <a:cubicBezTo>
                      <a:pt x="521631" y="430721"/>
                      <a:pt x="533632" y="436532"/>
                      <a:pt x="544872" y="446914"/>
                    </a:cubicBezTo>
                    <a:cubicBezTo>
                      <a:pt x="565065" y="467678"/>
                      <a:pt x="590211" y="473870"/>
                      <a:pt x="617928" y="470155"/>
                    </a:cubicBezTo>
                    <a:cubicBezTo>
                      <a:pt x="669268" y="463297"/>
                      <a:pt x="719846" y="453486"/>
                      <a:pt x="765947" y="428054"/>
                    </a:cubicBezTo>
                    <a:cubicBezTo>
                      <a:pt x="802618" y="410909"/>
                      <a:pt x="840528" y="400718"/>
                      <a:pt x="881104" y="409385"/>
                    </a:cubicBezTo>
                    <a:cubicBezTo>
                      <a:pt x="911299" y="415862"/>
                      <a:pt x="939016" y="426816"/>
                      <a:pt x="950827" y="459487"/>
                    </a:cubicBezTo>
                    <a:cubicBezTo>
                      <a:pt x="951780" y="467393"/>
                      <a:pt x="949589" y="474155"/>
                      <a:pt x="943017" y="479013"/>
                    </a:cubicBezTo>
                    <a:cubicBezTo>
                      <a:pt x="938731" y="480823"/>
                      <a:pt x="934158" y="481775"/>
                      <a:pt x="929491" y="481775"/>
                    </a:cubicBezTo>
                    <a:cubicBezTo>
                      <a:pt x="898440" y="478632"/>
                      <a:pt x="872056" y="452153"/>
                      <a:pt x="838242" y="463297"/>
                    </a:cubicBezTo>
                    <a:cubicBezTo>
                      <a:pt x="820811" y="481585"/>
                      <a:pt x="846814" y="475584"/>
                      <a:pt x="849291" y="482633"/>
                    </a:cubicBezTo>
                    <a:cubicBezTo>
                      <a:pt x="869103" y="497968"/>
                      <a:pt x="863578" y="508160"/>
                      <a:pt x="842242" y="513589"/>
                    </a:cubicBezTo>
                    <a:cubicBezTo>
                      <a:pt x="825192" y="517875"/>
                      <a:pt x="808143" y="514160"/>
                      <a:pt x="790998" y="511398"/>
                    </a:cubicBezTo>
                    <a:cubicBezTo>
                      <a:pt x="766614" y="507493"/>
                      <a:pt x="732133" y="499397"/>
                      <a:pt x="729085" y="531401"/>
                    </a:cubicBezTo>
                    <a:cubicBezTo>
                      <a:pt x="726133" y="562452"/>
                      <a:pt x="760994" y="557118"/>
                      <a:pt x="783854" y="558071"/>
                    </a:cubicBezTo>
                    <a:cubicBezTo>
                      <a:pt x="809191" y="558356"/>
                      <a:pt x="831384" y="545688"/>
                      <a:pt x="855291" y="540640"/>
                    </a:cubicBezTo>
                    <a:cubicBezTo>
                      <a:pt x="885962" y="533306"/>
                      <a:pt x="915966" y="523019"/>
                      <a:pt x="947208" y="518351"/>
                    </a:cubicBezTo>
                    <a:cubicBezTo>
                      <a:pt x="950351" y="516065"/>
                      <a:pt x="953208" y="513494"/>
                      <a:pt x="955685" y="510446"/>
                    </a:cubicBezTo>
                    <a:cubicBezTo>
                      <a:pt x="958161" y="507302"/>
                      <a:pt x="960924" y="504635"/>
                      <a:pt x="964067" y="502254"/>
                    </a:cubicBezTo>
                    <a:cubicBezTo>
                      <a:pt x="968067" y="500540"/>
                      <a:pt x="971401" y="501492"/>
                      <a:pt x="973973" y="505016"/>
                    </a:cubicBezTo>
                    <a:cubicBezTo>
                      <a:pt x="1007406" y="519113"/>
                      <a:pt x="1044839" y="525019"/>
                      <a:pt x="1071509" y="552737"/>
                    </a:cubicBezTo>
                    <a:cubicBezTo>
                      <a:pt x="1084273" y="565976"/>
                      <a:pt x="1100179" y="577597"/>
                      <a:pt x="1099036" y="599123"/>
                    </a:cubicBezTo>
                    <a:cubicBezTo>
                      <a:pt x="1057793" y="631127"/>
                      <a:pt x="1053983" y="630365"/>
                      <a:pt x="1042077" y="585788"/>
                    </a:cubicBezTo>
                    <a:cubicBezTo>
                      <a:pt x="1035314" y="560642"/>
                      <a:pt x="1017788" y="576549"/>
                      <a:pt x="1004548" y="574168"/>
                    </a:cubicBezTo>
                    <a:cubicBezTo>
                      <a:pt x="995976" y="592742"/>
                      <a:pt x="1028551" y="607505"/>
                      <a:pt x="1007596" y="625508"/>
                    </a:cubicBezTo>
                    <a:cubicBezTo>
                      <a:pt x="993118" y="637985"/>
                      <a:pt x="973306" y="637985"/>
                      <a:pt x="957209" y="646844"/>
                    </a:cubicBezTo>
                    <a:cubicBezTo>
                      <a:pt x="936730" y="649701"/>
                      <a:pt x="908250" y="698945"/>
                      <a:pt x="898535" y="637128"/>
                    </a:cubicBezTo>
                    <a:cubicBezTo>
                      <a:pt x="899964" y="619126"/>
                      <a:pt x="909965" y="605886"/>
                      <a:pt x="927396" y="593218"/>
                    </a:cubicBezTo>
                    <a:cubicBezTo>
                      <a:pt x="888724" y="591122"/>
                      <a:pt x="867579" y="608744"/>
                      <a:pt x="854720" y="637985"/>
                    </a:cubicBezTo>
                    <a:cubicBezTo>
                      <a:pt x="847005" y="655416"/>
                      <a:pt x="834432" y="670656"/>
                      <a:pt x="815953" y="664465"/>
                    </a:cubicBezTo>
                    <a:cubicBezTo>
                      <a:pt x="782235" y="653130"/>
                      <a:pt x="776710" y="676657"/>
                      <a:pt x="766804" y="697136"/>
                    </a:cubicBezTo>
                    <a:cubicBezTo>
                      <a:pt x="760613" y="701136"/>
                      <a:pt x="753850" y="702374"/>
                      <a:pt x="746611" y="701708"/>
                    </a:cubicBezTo>
                    <a:cubicBezTo>
                      <a:pt x="711274" y="690182"/>
                      <a:pt x="695748" y="665132"/>
                      <a:pt x="695843" y="630175"/>
                    </a:cubicBezTo>
                    <a:cubicBezTo>
                      <a:pt x="691557" y="637700"/>
                      <a:pt x="696891" y="646082"/>
                      <a:pt x="698319" y="654654"/>
                    </a:cubicBezTo>
                    <a:cubicBezTo>
                      <a:pt x="699843" y="664084"/>
                      <a:pt x="705749" y="671799"/>
                      <a:pt x="708607" y="680562"/>
                    </a:cubicBezTo>
                    <a:cubicBezTo>
                      <a:pt x="714226" y="698088"/>
                      <a:pt x="722894" y="715900"/>
                      <a:pt x="708797" y="733712"/>
                    </a:cubicBezTo>
                    <a:cubicBezTo>
                      <a:pt x="666697" y="735521"/>
                      <a:pt x="654885" y="713042"/>
                      <a:pt x="668983" y="658083"/>
                    </a:cubicBezTo>
                    <a:cubicBezTo>
                      <a:pt x="658791" y="685801"/>
                      <a:pt x="656028" y="691992"/>
                      <a:pt x="670411" y="719043"/>
                    </a:cubicBezTo>
                    <a:cubicBezTo>
                      <a:pt x="691081" y="758000"/>
                      <a:pt x="675459" y="774288"/>
                      <a:pt x="638598" y="782194"/>
                    </a:cubicBezTo>
                    <a:cubicBezTo>
                      <a:pt x="603927" y="778765"/>
                      <a:pt x="564874" y="796862"/>
                      <a:pt x="536490" y="762001"/>
                    </a:cubicBezTo>
                    <a:cubicBezTo>
                      <a:pt x="543729" y="730949"/>
                      <a:pt x="550491" y="699422"/>
                      <a:pt x="597259" y="701898"/>
                    </a:cubicBezTo>
                    <a:cubicBezTo>
                      <a:pt x="575161" y="680467"/>
                      <a:pt x="558207" y="661988"/>
                      <a:pt x="547920" y="638557"/>
                    </a:cubicBezTo>
                    <a:cubicBezTo>
                      <a:pt x="550968" y="576359"/>
                      <a:pt x="533347" y="552451"/>
                      <a:pt x="469053" y="531591"/>
                    </a:cubicBezTo>
                    <a:cubicBezTo>
                      <a:pt x="410379" y="512541"/>
                      <a:pt x="388281" y="479489"/>
                      <a:pt x="390757" y="415196"/>
                    </a:cubicBezTo>
                    <a:cubicBezTo>
                      <a:pt x="391329" y="400051"/>
                      <a:pt x="395234" y="383477"/>
                      <a:pt x="367802" y="366618"/>
                    </a:cubicBezTo>
                    <a:cubicBezTo>
                      <a:pt x="376374" y="486157"/>
                      <a:pt x="373231" y="599028"/>
                      <a:pt x="411331" y="707708"/>
                    </a:cubicBezTo>
                    <a:cubicBezTo>
                      <a:pt x="423428" y="743618"/>
                      <a:pt x="456003" y="761048"/>
                      <a:pt x="481245" y="785051"/>
                    </a:cubicBezTo>
                    <a:cubicBezTo>
                      <a:pt x="495818" y="798005"/>
                      <a:pt x="513725" y="794291"/>
                      <a:pt x="530680" y="795243"/>
                    </a:cubicBezTo>
                    <a:cubicBezTo>
                      <a:pt x="538585" y="795719"/>
                      <a:pt x="547253" y="796196"/>
                      <a:pt x="549539" y="805530"/>
                    </a:cubicBezTo>
                    <a:cubicBezTo>
                      <a:pt x="552397" y="816865"/>
                      <a:pt x="544015" y="822294"/>
                      <a:pt x="535442" y="826676"/>
                    </a:cubicBezTo>
                    <a:cubicBezTo>
                      <a:pt x="516964" y="836201"/>
                      <a:pt x="495627" y="833819"/>
                      <a:pt x="469910" y="842392"/>
                    </a:cubicBezTo>
                    <a:cubicBezTo>
                      <a:pt x="470386" y="842297"/>
                      <a:pt x="478197" y="847631"/>
                      <a:pt x="475244" y="842011"/>
                    </a:cubicBezTo>
                    <a:cubicBezTo>
                      <a:pt x="474577" y="840677"/>
                      <a:pt x="475815" y="839439"/>
                      <a:pt x="479054" y="839344"/>
                    </a:cubicBezTo>
                    <a:cubicBezTo>
                      <a:pt x="516201" y="838201"/>
                      <a:pt x="552016" y="819627"/>
                      <a:pt x="590116" y="830771"/>
                    </a:cubicBezTo>
                    <a:cubicBezTo>
                      <a:pt x="594211" y="833153"/>
                      <a:pt x="596688" y="836867"/>
                      <a:pt x="597735" y="841439"/>
                    </a:cubicBezTo>
                    <a:cubicBezTo>
                      <a:pt x="589353" y="866395"/>
                      <a:pt x="568113" y="876777"/>
                      <a:pt x="545919" y="884873"/>
                    </a:cubicBezTo>
                    <a:cubicBezTo>
                      <a:pt x="530680" y="890493"/>
                      <a:pt x="516582" y="895922"/>
                      <a:pt x="511439" y="913353"/>
                    </a:cubicBezTo>
                    <a:cubicBezTo>
                      <a:pt x="508010" y="917068"/>
                      <a:pt x="503914" y="919544"/>
                      <a:pt x="499152" y="921068"/>
                    </a:cubicBezTo>
                    <a:cubicBezTo>
                      <a:pt x="414760" y="918401"/>
                      <a:pt x="331226" y="905257"/>
                      <a:pt x="246834" y="903352"/>
                    </a:cubicBezTo>
                    <a:cubicBezTo>
                      <a:pt x="229690" y="902971"/>
                      <a:pt x="212640" y="900590"/>
                      <a:pt x="195399" y="901447"/>
                    </a:cubicBezTo>
                    <a:cubicBezTo>
                      <a:pt x="190351" y="901447"/>
                      <a:pt x="185398" y="900494"/>
                      <a:pt x="180636" y="898780"/>
                    </a:cubicBezTo>
                    <a:cubicBezTo>
                      <a:pt x="163300" y="878777"/>
                      <a:pt x="185303" y="870491"/>
                      <a:pt x="192732" y="857918"/>
                    </a:cubicBezTo>
                    <a:cubicBezTo>
                      <a:pt x="198066" y="817341"/>
                      <a:pt x="184636" y="780479"/>
                      <a:pt x="170158" y="743808"/>
                    </a:cubicBezTo>
                    <a:cubicBezTo>
                      <a:pt x="165015" y="736379"/>
                      <a:pt x="160538" y="728663"/>
                      <a:pt x="156538" y="720662"/>
                    </a:cubicBezTo>
                    <a:cubicBezTo>
                      <a:pt x="144346" y="697421"/>
                      <a:pt x="144726" y="672085"/>
                      <a:pt x="144250" y="646844"/>
                    </a:cubicBezTo>
                    <a:cubicBezTo>
                      <a:pt x="143869" y="629699"/>
                      <a:pt x="145393" y="611315"/>
                      <a:pt x="125391" y="602267"/>
                    </a:cubicBezTo>
                    <a:cubicBezTo>
                      <a:pt x="117390" y="598171"/>
                      <a:pt x="109198" y="594266"/>
                      <a:pt x="107007" y="584360"/>
                    </a:cubicBezTo>
                    <a:cubicBezTo>
                      <a:pt x="120914" y="561023"/>
                      <a:pt x="148346" y="564643"/>
                      <a:pt x="168444" y="553022"/>
                    </a:cubicBezTo>
                    <a:cubicBezTo>
                      <a:pt x="162062" y="547498"/>
                      <a:pt x="151013" y="551213"/>
                      <a:pt x="145298" y="543212"/>
                    </a:cubicBezTo>
                    <a:cubicBezTo>
                      <a:pt x="142726" y="519209"/>
                      <a:pt x="129963" y="511589"/>
                      <a:pt x="106722" y="517589"/>
                    </a:cubicBezTo>
                    <a:cubicBezTo>
                      <a:pt x="85576" y="523019"/>
                      <a:pt x="64050" y="527686"/>
                      <a:pt x="41857" y="523304"/>
                    </a:cubicBezTo>
                    <a:cubicBezTo>
                      <a:pt x="25950" y="518637"/>
                      <a:pt x="8805" y="516065"/>
                      <a:pt x="423" y="498825"/>
                    </a:cubicBezTo>
                    <a:cubicBezTo>
                      <a:pt x="-530" y="493967"/>
                      <a:pt x="137" y="489395"/>
                      <a:pt x="2328" y="485014"/>
                    </a:cubicBezTo>
                    <a:cubicBezTo>
                      <a:pt x="5947" y="482061"/>
                      <a:pt x="10043" y="480061"/>
                      <a:pt x="14710" y="479204"/>
                    </a:cubicBezTo>
                    <a:cubicBezTo>
                      <a:pt x="59954" y="489395"/>
                      <a:pt x="104722" y="481299"/>
                      <a:pt x="149489" y="475298"/>
                    </a:cubicBezTo>
                    <a:cubicBezTo>
                      <a:pt x="150727" y="475108"/>
                      <a:pt x="152347" y="473489"/>
                      <a:pt x="152632" y="472250"/>
                    </a:cubicBezTo>
                    <a:cubicBezTo>
                      <a:pt x="152823" y="471488"/>
                      <a:pt x="150918" y="470155"/>
                      <a:pt x="149680" y="468821"/>
                    </a:cubicBezTo>
                    <a:cubicBezTo>
                      <a:pt x="140821" y="454058"/>
                      <a:pt x="153871" y="441485"/>
                      <a:pt x="153204" y="427673"/>
                    </a:cubicBezTo>
                    <a:cubicBezTo>
                      <a:pt x="152632" y="416434"/>
                      <a:pt x="153013" y="404337"/>
                      <a:pt x="139774" y="400432"/>
                    </a:cubicBezTo>
                    <a:cubicBezTo>
                      <a:pt x="127105" y="396622"/>
                      <a:pt x="119485" y="405766"/>
                      <a:pt x="112437" y="414719"/>
                    </a:cubicBezTo>
                    <a:cubicBezTo>
                      <a:pt x="96816" y="434436"/>
                      <a:pt x="100531" y="464440"/>
                      <a:pt x="77480" y="480251"/>
                    </a:cubicBezTo>
                    <a:cubicBezTo>
                      <a:pt x="56334" y="481871"/>
                      <a:pt x="53572" y="468345"/>
                      <a:pt x="54144" y="452057"/>
                    </a:cubicBezTo>
                    <a:cubicBezTo>
                      <a:pt x="65764" y="419672"/>
                      <a:pt x="80338" y="388526"/>
                      <a:pt x="92530" y="356331"/>
                    </a:cubicBezTo>
                    <a:cubicBezTo>
                      <a:pt x="108341" y="329280"/>
                      <a:pt x="133106" y="320136"/>
                      <a:pt x="163015" y="320993"/>
                    </a:cubicBezTo>
                    <a:cubicBezTo>
                      <a:pt x="189018" y="322517"/>
                      <a:pt x="213783" y="316421"/>
                      <a:pt x="238262" y="308801"/>
                    </a:cubicBezTo>
                    <a:cubicBezTo>
                      <a:pt x="255598" y="304706"/>
                      <a:pt x="271218" y="313278"/>
                      <a:pt x="287792" y="315088"/>
                    </a:cubicBezTo>
                    <a:cubicBezTo>
                      <a:pt x="311128" y="317660"/>
                      <a:pt x="334465" y="317279"/>
                      <a:pt x="343227" y="288418"/>
                    </a:cubicBezTo>
                    <a:cubicBezTo>
                      <a:pt x="365897" y="261462"/>
                      <a:pt x="330464" y="273464"/>
                      <a:pt x="326749" y="264320"/>
                    </a:cubicBezTo>
                    <a:cubicBezTo>
                      <a:pt x="322844" y="262129"/>
                      <a:pt x="319224" y="259557"/>
                      <a:pt x="315796" y="256795"/>
                    </a:cubicBezTo>
                    <a:cubicBezTo>
                      <a:pt x="289125" y="230315"/>
                      <a:pt x="258074" y="220505"/>
                      <a:pt x="220736" y="229172"/>
                    </a:cubicBezTo>
                    <a:cubicBezTo>
                      <a:pt x="200829" y="233840"/>
                      <a:pt x="179969" y="231744"/>
                      <a:pt x="159395" y="232792"/>
                    </a:cubicBezTo>
                    <a:cubicBezTo>
                      <a:pt x="136725" y="232030"/>
                      <a:pt x="113389" y="236507"/>
                      <a:pt x="92434" y="223648"/>
                    </a:cubicBezTo>
                    <a:cubicBezTo>
                      <a:pt x="85672" y="190882"/>
                      <a:pt x="112723" y="193358"/>
                      <a:pt x="130439" y="190025"/>
                    </a:cubicBezTo>
                    <a:cubicBezTo>
                      <a:pt x="186922" y="179261"/>
                      <a:pt x="187017" y="180119"/>
                      <a:pt x="182446" y="121730"/>
                    </a:cubicBezTo>
                    <a:cubicBezTo>
                      <a:pt x="182065" y="116968"/>
                      <a:pt x="182160" y="112205"/>
                      <a:pt x="181874" y="107538"/>
                    </a:cubicBezTo>
                    <a:cubicBezTo>
                      <a:pt x="179016" y="46578"/>
                      <a:pt x="175302" y="42768"/>
                      <a:pt x="114627" y="32481"/>
                    </a:cubicBezTo>
                    <a:cubicBezTo>
                      <a:pt x="101673" y="30290"/>
                      <a:pt x="84528" y="33434"/>
                      <a:pt x="81671" y="13241"/>
                    </a:cubicBezTo>
                    <a:cubicBezTo>
                      <a:pt x="121771" y="-4476"/>
                      <a:pt x="161967" y="-4000"/>
                      <a:pt x="202353" y="12193"/>
                    </a:cubicBezTo>
                    <a:cubicBezTo>
                      <a:pt x="223213" y="35434"/>
                      <a:pt x="243977" y="59723"/>
                      <a:pt x="247692" y="91727"/>
                    </a:cubicBezTo>
                    <a:cubicBezTo>
                      <a:pt x="252264" y="131255"/>
                      <a:pt x="274457" y="156497"/>
                      <a:pt x="307032" y="175261"/>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 name="Google Shape;216;p28">
                <a:extLst>
                  <a:ext uri="{FF2B5EF4-FFF2-40B4-BE49-F238E27FC236}">
                    <a16:creationId xmlns:a16="http://schemas.microsoft.com/office/drawing/2014/main" id="{3EA5C27E-389E-05F4-6336-A02B70AF28E2}"/>
                  </a:ext>
                </a:extLst>
              </p:cNvPr>
              <p:cNvSpPr/>
              <p:nvPr/>
            </p:nvSpPr>
            <p:spPr>
              <a:xfrm>
                <a:off x="5505474" y="2666593"/>
                <a:ext cx="486029" cy="1018336"/>
              </a:xfrm>
              <a:custGeom>
                <a:avLst/>
                <a:gdLst/>
                <a:ahLst/>
                <a:cxnLst/>
                <a:rect l="l" t="t" r="r" b="b"/>
                <a:pathLst>
                  <a:path w="486029" h="1018336" extrusionOk="0">
                    <a:moveTo>
                      <a:pt x="278201" y="60699"/>
                    </a:moveTo>
                    <a:cubicBezTo>
                      <a:pt x="279344" y="56794"/>
                      <a:pt x="282582" y="52127"/>
                      <a:pt x="281439" y="49174"/>
                    </a:cubicBezTo>
                    <a:cubicBezTo>
                      <a:pt x="275534" y="34220"/>
                      <a:pt x="245530" y="26790"/>
                      <a:pt x="259056" y="8598"/>
                    </a:cubicBezTo>
                    <a:cubicBezTo>
                      <a:pt x="269723" y="-5785"/>
                      <a:pt x="295155" y="1835"/>
                      <a:pt x="313443" y="3549"/>
                    </a:cubicBezTo>
                    <a:cubicBezTo>
                      <a:pt x="358115" y="7740"/>
                      <a:pt x="312491" y="38220"/>
                      <a:pt x="327254" y="53175"/>
                    </a:cubicBezTo>
                    <a:cubicBezTo>
                      <a:pt x="345066" y="58985"/>
                      <a:pt x="357449" y="38792"/>
                      <a:pt x="374975" y="40697"/>
                    </a:cubicBezTo>
                    <a:cubicBezTo>
                      <a:pt x="378594" y="43840"/>
                      <a:pt x="382214" y="46983"/>
                      <a:pt x="385833" y="50222"/>
                    </a:cubicBezTo>
                    <a:cubicBezTo>
                      <a:pt x="381547" y="106038"/>
                      <a:pt x="394310" y="155473"/>
                      <a:pt x="434506" y="197288"/>
                    </a:cubicBezTo>
                    <a:cubicBezTo>
                      <a:pt x="444412" y="207575"/>
                      <a:pt x="446412" y="225577"/>
                      <a:pt x="452127" y="240055"/>
                    </a:cubicBezTo>
                    <a:cubicBezTo>
                      <a:pt x="451746" y="249675"/>
                      <a:pt x="451365" y="259296"/>
                      <a:pt x="450889" y="268916"/>
                    </a:cubicBezTo>
                    <a:cubicBezTo>
                      <a:pt x="450889" y="300158"/>
                      <a:pt x="457556" y="328447"/>
                      <a:pt x="485750" y="347211"/>
                    </a:cubicBezTo>
                    <a:cubicBezTo>
                      <a:pt x="488227" y="361308"/>
                      <a:pt x="473558" y="363690"/>
                      <a:pt x="468320" y="372452"/>
                    </a:cubicBezTo>
                    <a:cubicBezTo>
                      <a:pt x="437554" y="407219"/>
                      <a:pt x="438221" y="412934"/>
                      <a:pt x="478988" y="457796"/>
                    </a:cubicBezTo>
                    <a:cubicBezTo>
                      <a:pt x="462414" y="489515"/>
                      <a:pt x="458128" y="490467"/>
                      <a:pt x="397835" y="472275"/>
                    </a:cubicBezTo>
                    <a:cubicBezTo>
                      <a:pt x="400692" y="523995"/>
                      <a:pt x="368498" y="568001"/>
                      <a:pt x="372212" y="619436"/>
                    </a:cubicBezTo>
                    <a:cubicBezTo>
                      <a:pt x="342018" y="596100"/>
                      <a:pt x="340780" y="560190"/>
                      <a:pt x="332017" y="527615"/>
                    </a:cubicBezTo>
                    <a:cubicBezTo>
                      <a:pt x="332779" y="514089"/>
                      <a:pt x="323349" y="504183"/>
                      <a:pt x="319158" y="492372"/>
                    </a:cubicBezTo>
                    <a:cubicBezTo>
                      <a:pt x="316777" y="486657"/>
                      <a:pt x="315539" y="480466"/>
                      <a:pt x="304775" y="465607"/>
                    </a:cubicBezTo>
                    <a:cubicBezTo>
                      <a:pt x="300870" y="504850"/>
                      <a:pt x="316301" y="531139"/>
                      <a:pt x="322206" y="558571"/>
                    </a:cubicBezTo>
                    <a:cubicBezTo>
                      <a:pt x="325826" y="575240"/>
                      <a:pt x="336113" y="590575"/>
                      <a:pt x="335541" y="608006"/>
                    </a:cubicBezTo>
                    <a:cubicBezTo>
                      <a:pt x="334970" y="628961"/>
                      <a:pt x="331445" y="649154"/>
                      <a:pt x="305156" y="653726"/>
                    </a:cubicBezTo>
                    <a:cubicBezTo>
                      <a:pt x="261437" y="641248"/>
                      <a:pt x="259532" y="602100"/>
                      <a:pt x="250197" y="573525"/>
                    </a:cubicBezTo>
                    <a:cubicBezTo>
                      <a:pt x="248102" y="608006"/>
                      <a:pt x="292488" y="643534"/>
                      <a:pt x="261723" y="686492"/>
                    </a:cubicBezTo>
                    <a:cubicBezTo>
                      <a:pt x="260770" y="689540"/>
                      <a:pt x="260294" y="692588"/>
                      <a:pt x="260198" y="695731"/>
                    </a:cubicBezTo>
                    <a:cubicBezTo>
                      <a:pt x="254388" y="694874"/>
                      <a:pt x="248578" y="693921"/>
                      <a:pt x="242768" y="693064"/>
                    </a:cubicBezTo>
                    <a:cubicBezTo>
                      <a:pt x="218098" y="674205"/>
                      <a:pt x="196381" y="671061"/>
                      <a:pt x="181903" y="704780"/>
                    </a:cubicBezTo>
                    <a:cubicBezTo>
                      <a:pt x="176378" y="714590"/>
                      <a:pt x="170759" y="724306"/>
                      <a:pt x="165234" y="734117"/>
                    </a:cubicBezTo>
                    <a:cubicBezTo>
                      <a:pt x="161329" y="745547"/>
                      <a:pt x="157519" y="757072"/>
                      <a:pt x="153614" y="768788"/>
                    </a:cubicBezTo>
                    <a:cubicBezTo>
                      <a:pt x="139707" y="764597"/>
                      <a:pt x="141803" y="748119"/>
                      <a:pt x="130277" y="740213"/>
                    </a:cubicBezTo>
                    <a:cubicBezTo>
                      <a:pt x="102845" y="769645"/>
                      <a:pt x="80557" y="802506"/>
                      <a:pt x="66269" y="840511"/>
                    </a:cubicBezTo>
                    <a:cubicBezTo>
                      <a:pt x="62745" y="850036"/>
                      <a:pt x="54458" y="861085"/>
                      <a:pt x="71984" y="866133"/>
                    </a:cubicBezTo>
                    <a:cubicBezTo>
                      <a:pt x="76747" y="874515"/>
                      <a:pt x="78271" y="882516"/>
                      <a:pt x="69222" y="889946"/>
                    </a:cubicBezTo>
                    <a:cubicBezTo>
                      <a:pt x="79795" y="883945"/>
                      <a:pt x="81509" y="871944"/>
                      <a:pt x="88844" y="864228"/>
                    </a:cubicBezTo>
                    <a:cubicBezTo>
                      <a:pt x="110275" y="836606"/>
                      <a:pt x="140850" y="826986"/>
                      <a:pt x="173045" y="828890"/>
                    </a:cubicBezTo>
                    <a:cubicBezTo>
                      <a:pt x="204001" y="830700"/>
                      <a:pt x="234767" y="839273"/>
                      <a:pt x="226099" y="882897"/>
                    </a:cubicBezTo>
                    <a:cubicBezTo>
                      <a:pt x="213716" y="897566"/>
                      <a:pt x="197333" y="890803"/>
                      <a:pt x="182379" y="890327"/>
                    </a:cubicBezTo>
                    <a:cubicBezTo>
                      <a:pt x="160948" y="889660"/>
                      <a:pt x="142279" y="895185"/>
                      <a:pt x="127896" y="911663"/>
                    </a:cubicBezTo>
                    <a:cubicBezTo>
                      <a:pt x="99607" y="944143"/>
                      <a:pt x="111227" y="978147"/>
                      <a:pt x="153423" y="986624"/>
                    </a:cubicBezTo>
                    <a:cubicBezTo>
                      <a:pt x="166949" y="989387"/>
                      <a:pt x="181808" y="987101"/>
                      <a:pt x="193238" y="997293"/>
                    </a:cubicBezTo>
                    <a:cubicBezTo>
                      <a:pt x="193523" y="1006436"/>
                      <a:pt x="192190" y="1014628"/>
                      <a:pt x="181712" y="1017771"/>
                    </a:cubicBezTo>
                    <a:cubicBezTo>
                      <a:pt x="142946" y="1019010"/>
                      <a:pt x="104084" y="1021010"/>
                      <a:pt x="73889" y="989673"/>
                    </a:cubicBezTo>
                    <a:cubicBezTo>
                      <a:pt x="-786" y="969003"/>
                      <a:pt x="-2692" y="910806"/>
                      <a:pt x="1118" y="849465"/>
                    </a:cubicBezTo>
                    <a:cubicBezTo>
                      <a:pt x="7976" y="782028"/>
                      <a:pt x="40838" y="726497"/>
                      <a:pt x="80843" y="674014"/>
                    </a:cubicBezTo>
                    <a:cubicBezTo>
                      <a:pt x="97892" y="655250"/>
                      <a:pt x="109513" y="631152"/>
                      <a:pt x="134278" y="620007"/>
                    </a:cubicBezTo>
                    <a:cubicBezTo>
                      <a:pt x="166663" y="604386"/>
                      <a:pt x="148470" y="574668"/>
                      <a:pt x="153233" y="551427"/>
                    </a:cubicBezTo>
                    <a:cubicBezTo>
                      <a:pt x="153518" y="534568"/>
                      <a:pt x="156281" y="518471"/>
                      <a:pt x="165806" y="504088"/>
                    </a:cubicBezTo>
                    <a:cubicBezTo>
                      <a:pt x="185618" y="475799"/>
                      <a:pt x="186284" y="437127"/>
                      <a:pt x="214859" y="413600"/>
                    </a:cubicBezTo>
                    <a:cubicBezTo>
                      <a:pt x="296203" y="318065"/>
                      <a:pt x="351257" y="210051"/>
                      <a:pt x="370022" y="88798"/>
                    </a:cubicBezTo>
                    <a:cubicBezTo>
                      <a:pt x="363164" y="98609"/>
                      <a:pt x="370022" y="118802"/>
                      <a:pt x="353067" y="128136"/>
                    </a:cubicBezTo>
                    <a:cubicBezTo>
                      <a:pt x="329350" y="119087"/>
                      <a:pt x="308109" y="103181"/>
                      <a:pt x="281439" y="102228"/>
                    </a:cubicBezTo>
                    <a:cubicBezTo>
                      <a:pt x="267056" y="89274"/>
                      <a:pt x="275439" y="74701"/>
                      <a:pt x="278391" y="60509"/>
                    </a:cubicBezTo>
                    <a:close/>
                  </a:path>
                </a:pathLst>
              </a:custGeom>
              <a:solidFill>
                <a:srgbClr val="04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 name="Google Shape;217;p28">
                <a:extLst>
                  <a:ext uri="{FF2B5EF4-FFF2-40B4-BE49-F238E27FC236}">
                    <a16:creationId xmlns:a16="http://schemas.microsoft.com/office/drawing/2014/main" id="{10952019-4953-8E2D-EF9D-080EB817EACA}"/>
                  </a:ext>
                </a:extLst>
              </p:cNvPr>
              <p:cNvSpPr/>
              <p:nvPr/>
            </p:nvSpPr>
            <p:spPr>
              <a:xfrm>
                <a:off x="5527895" y="2427075"/>
                <a:ext cx="258632" cy="186107"/>
              </a:xfrm>
              <a:custGeom>
                <a:avLst/>
                <a:gdLst/>
                <a:ahLst/>
                <a:cxnLst/>
                <a:rect l="l" t="t" r="r" b="b"/>
                <a:pathLst>
                  <a:path w="258632" h="186107" extrusionOk="0">
                    <a:moveTo>
                      <a:pt x="227490" y="186107"/>
                    </a:moveTo>
                    <a:cubicBezTo>
                      <a:pt x="224443" y="185536"/>
                      <a:pt x="221394" y="185345"/>
                      <a:pt x="218346" y="185536"/>
                    </a:cubicBezTo>
                    <a:cubicBezTo>
                      <a:pt x="199582" y="185155"/>
                      <a:pt x="189390" y="176487"/>
                      <a:pt x="190533" y="156961"/>
                    </a:cubicBezTo>
                    <a:cubicBezTo>
                      <a:pt x="193962" y="153437"/>
                      <a:pt x="197487" y="149912"/>
                      <a:pt x="200916" y="146388"/>
                    </a:cubicBezTo>
                    <a:cubicBezTo>
                      <a:pt x="208631" y="141530"/>
                      <a:pt x="226919" y="142388"/>
                      <a:pt x="212536" y="125528"/>
                    </a:cubicBezTo>
                    <a:cubicBezTo>
                      <a:pt x="191295" y="100573"/>
                      <a:pt x="166435" y="83618"/>
                      <a:pt x="131574" y="83047"/>
                    </a:cubicBezTo>
                    <a:cubicBezTo>
                      <a:pt x="106904" y="82666"/>
                      <a:pt x="80710" y="89333"/>
                      <a:pt x="58041" y="72855"/>
                    </a:cubicBezTo>
                    <a:cubicBezTo>
                      <a:pt x="48039" y="52472"/>
                      <a:pt x="64708" y="37994"/>
                      <a:pt x="69566" y="20849"/>
                    </a:cubicBezTo>
                    <a:cubicBezTo>
                      <a:pt x="75281" y="18086"/>
                      <a:pt x="64041" y="14562"/>
                      <a:pt x="69185" y="18277"/>
                    </a:cubicBezTo>
                    <a:cubicBezTo>
                      <a:pt x="70995" y="19515"/>
                      <a:pt x="70042" y="20563"/>
                      <a:pt x="66994" y="22373"/>
                    </a:cubicBezTo>
                    <a:cubicBezTo>
                      <a:pt x="57469" y="27992"/>
                      <a:pt x="46801" y="30659"/>
                      <a:pt x="36419" y="33326"/>
                    </a:cubicBezTo>
                    <a:cubicBezTo>
                      <a:pt x="23751" y="36565"/>
                      <a:pt x="5463" y="46947"/>
                      <a:pt x="605" y="28373"/>
                    </a:cubicBezTo>
                    <a:cubicBezTo>
                      <a:pt x="-3396" y="13038"/>
                      <a:pt x="13178" y="5894"/>
                      <a:pt x="28704" y="5228"/>
                    </a:cubicBezTo>
                    <a:cubicBezTo>
                      <a:pt x="31847" y="5228"/>
                      <a:pt x="34895" y="4656"/>
                      <a:pt x="37943" y="3704"/>
                    </a:cubicBezTo>
                    <a:cubicBezTo>
                      <a:pt x="57088" y="-1630"/>
                      <a:pt x="76329" y="-583"/>
                      <a:pt x="95664" y="2942"/>
                    </a:cubicBezTo>
                    <a:cubicBezTo>
                      <a:pt x="98522" y="3989"/>
                      <a:pt x="101379" y="3989"/>
                      <a:pt x="104237" y="2942"/>
                    </a:cubicBezTo>
                    <a:cubicBezTo>
                      <a:pt x="109285" y="8561"/>
                      <a:pt x="125287" y="12276"/>
                      <a:pt x="111476" y="22087"/>
                    </a:cubicBezTo>
                    <a:cubicBezTo>
                      <a:pt x="101570" y="29040"/>
                      <a:pt x="83853" y="31040"/>
                      <a:pt x="89378" y="46376"/>
                    </a:cubicBezTo>
                    <a:cubicBezTo>
                      <a:pt x="94521" y="60568"/>
                      <a:pt x="111571" y="51329"/>
                      <a:pt x="123096" y="52757"/>
                    </a:cubicBezTo>
                    <a:cubicBezTo>
                      <a:pt x="168340" y="58568"/>
                      <a:pt x="208250" y="73046"/>
                      <a:pt x="237111" y="111241"/>
                    </a:cubicBezTo>
                    <a:cubicBezTo>
                      <a:pt x="267686" y="151627"/>
                      <a:pt x="266733" y="163247"/>
                      <a:pt x="227490" y="186107"/>
                    </a:cubicBezTo>
                    <a:close/>
                  </a:path>
                </a:pathLst>
              </a:custGeom>
              <a:solidFill>
                <a:srgbClr val="5058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8" name="Google Shape;218;p28">
                <a:extLst>
                  <a:ext uri="{FF2B5EF4-FFF2-40B4-BE49-F238E27FC236}">
                    <a16:creationId xmlns:a16="http://schemas.microsoft.com/office/drawing/2014/main" id="{6275EE54-9DB4-CD4C-6019-BE2401128CD6}"/>
                  </a:ext>
                </a:extLst>
              </p:cNvPr>
              <p:cNvSpPr/>
              <p:nvPr/>
            </p:nvSpPr>
            <p:spPr>
              <a:xfrm>
                <a:off x="4183655" y="3757802"/>
                <a:ext cx="220799" cy="427883"/>
              </a:xfrm>
              <a:custGeom>
                <a:avLst/>
                <a:gdLst/>
                <a:ahLst/>
                <a:cxnLst/>
                <a:rect l="l" t="t" r="r" b="b"/>
                <a:pathLst>
                  <a:path w="220799" h="427883" extrusionOk="0">
                    <a:moveTo>
                      <a:pt x="21537" y="14383"/>
                    </a:moveTo>
                    <a:cubicBezTo>
                      <a:pt x="42682" y="9620"/>
                      <a:pt x="63923" y="4858"/>
                      <a:pt x="85735" y="0"/>
                    </a:cubicBezTo>
                    <a:cubicBezTo>
                      <a:pt x="85735" y="43053"/>
                      <a:pt x="89259" y="85534"/>
                      <a:pt x="85068" y="127254"/>
                    </a:cubicBezTo>
                    <a:cubicBezTo>
                      <a:pt x="72591" y="251746"/>
                      <a:pt x="95165" y="359378"/>
                      <a:pt x="220800" y="424529"/>
                    </a:cubicBezTo>
                    <a:cubicBezTo>
                      <a:pt x="176604" y="433292"/>
                      <a:pt x="150791" y="425577"/>
                      <a:pt x="107262" y="393192"/>
                    </a:cubicBezTo>
                    <a:cubicBezTo>
                      <a:pt x="52588" y="337185"/>
                      <a:pt x="49921" y="266319"/>
                      <a:pt x="50207" y="194596"/>
                    </a:cubicBezTo>
                    <a:cubicBezTo>
                      <a:pt x="50207" y="191929"/>
                      <a:pt x="50016" y="189262"/>
                      <a:pt x="49921" y="186595"/>
                    </a:cubicBezTo>
                    <a:cubicBezTo>
                      <a:pt x="53731" y="171640"/>
                      <a:pt x="80020" y="158496"/>
                      <a:pt x="53445" y="141256"/>
                    </a:cubicBezTo>
                    <a:cubicBezTo>
                      <a:pt x="10773" y="119920"/>
                      <a:pt x="44301" y="95726"/>
                      <a:pt x="48778" y="73723"/>
                    </a:cubicBezTo>
                    <a:cubicBezTo>
                      <a:pt x="35443" y="82010"/>
                      <a:pt x="39062" y="120967"/>
                      <a:pt x="5249" y="101346"/>
                    </a:cubicBezTo>
                    <a:cubicBezTo>
                      <a:pt x="-1609" y="84010"/>
                      <a:pt x="-1419" y="66580"/>
                      <a:pt x="3915" y="48958"/>
                    </a:cubicBezTo>
                    <a:cubicBezTo>
                      <a:pt x="6678" y="41529"/>
                      <a:pt x="9916" y="34290"/>
                      <a:pt x="12583" y="26860"/>
                    </a:cubicBezTo>
                    <a:cubicBezTo>
                      <a:pt x="15536" y="22669"/>
                      <a:pt x="18489" y="18479"/>
                      <a:pt x="21441" y="14288"/>
                    </a:cubicBezTo>
                    <a:close/>
                  </a:path>
                </a:pathLst>
              </a:custGeom>
              <a:solidFill>
                <a:srgbClr val="AFB2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 name="Google Shape;219;p28">
                <a:extLst>
                  <a:ext uri="{FF2B5EF4-FFF2-40B4-BE49-F238E27FC236}">
                    <a16:creationId xmlns:a16="http://schemas.microsoft.com/office/drawing/2014/main" id="{9D4BC30F-5EC3-4401-00A8-5FEE281EDFC8}"/>
                  </a:ext>
                </a:extLst>
              </p:cNvPr>
              <p:cNvSpPr/>
              <p:nvPr/>
            </p:nvSpPr>
            <p:spPr>
              <a:xfrm>
                <a:off x="4085082" y="3801045"/>
                <a:ext cx="165329" cy="207069"/>
              </a:xfrm>
              <a:custGeom>
                <a:avLst/>
                <a:gdLst/>
                <a:ahLst/>
                <a:cxnLst/>
                <a:rect l="l" t="t" r="r" b="b"/>
                <a:pathLst>
                  <a:path w="165329" h="207069" extrusionOk="0">
                    <a:moveTo>
                      <a:pt x="111919" y="66294"/>
                    </a:moveTo>
                    <a:cubicBezTo>
                      <a:pt x="133540" y="48196"/>
                      <a:pt x="135827" y="14764"/>
                      <a:pt x="163830" y="0"/>
                    </a:cubicBezTo>
                    <a:cubicBezTo>
                      <a:pt x="171355" y="24194"/>
                      <a:pt x="148209" y="37529"/>
                      <a:pt x="146209" y="57626"/>
                    </a:cubicBezTo>
                    <a:cubicBezTo>
                      <a:pt x="144780" y="72009"/>
                      <a:pt x="131350" y="88868"/>
                      <a:pt x="157258" y="94869"/>
                    </a:cubicBezTo>
                    <a:cubicBezTo>
                      <a:pt x="160496" y="96488"/>
                      <a:pt x="161734" y="98488"/>
                      <a:pt x="161068" y="100679"/>
                    </a:cubicBezTo>
                    <a:cubicBezTo>
                      <a:pt x="160306" y="102965"/>
                      <a:pt x="159544" y="104204"/>
                      <a:pt x="158591" y="104204"/>
                    </a:cubicBezTo>
                    <a:cubicBezTo>
                      <a:pt x="135922" y="100584"/>
                      <a:pt x="132874" y="118205"/>
                      <a:pt x="130112" y="132779"/>
                    </a:cubicBezTo>
                    <a:cubicBezTo>
                      <a:pt x="120872" y="182023"/>
                      <a:pt x="93250" y="206502"/>
                      <a:pt x="42291" y="199073"/>
                    </a:cubicBezTo>
                    <a:cubicBezTo>
                      <a:pt x="27908" y="196977"/>
                      <a:pt x="14002" y="217932"/>
                      <a:pt x="0" y="199263"/>
                    </a:cubicBezTo>
                    <a:cubicBezTo>
                      <a:pt x="19240" y="180975"/>
                      <a:pt x="20860" y="155638"/>
                      <a:pt x="26670" y="132017"/>
                    </a:cubicBezTo>
                    <a:cubicBezTo>
                      <a:pt x="34862" y="129921"/>
                      <a:pt x="38671" y="134969"/>
                      <a:pt x="41720" y="141256"/>
                    </a:cubicBezTo>
                    <a:cubicBezTo>
                      <a:pt x="48196" y="140970"/>
                      <a:pt x="36100" y="167545"/>
                      <a:pt x="53054" y="150019"/>
                    </a:cubicBezTo>
                    <a:cubicBezTo>
                      <a:pt x="76867" y="125349"/>
                      <a:pt x="84201" y="88678"/>
                      <a:pt x="111919" y="66389"/>
                    </a:cubicBezTo>
                    <a:close/>
                  </a:path>
                </a:pathLst>
              </a:custGeom>
              <a:solidFill>
                <a:srgbClr val="0D1E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0" name="Google Shape;220;p28">
                <a:extLst>
                  <a:ext uri="{FF2B5EF4-FFF2-40B4-BE49-F238E27FC236}">
                    <a16:creationId xmlns:a16="http://schemas.microsoft.com/office/drawing/2014/main" id="{F31AD08B-FC5F-BA2C-B6B3-24DD6192A1C9}"/>
                  </a:ext>
                </a:extLst>
              </p:cNvPr>
              <p:cNvSpPr/>
              <p:nvPr/>
            </p:nvSpPr>
            <p:spPr>
              <a:xfrm>
                <a:off x="4206024" y="3952398"/>
                <a:ext cx="84988" cy="198500"/>
              </a:xfrm>
              <a:custGeom>
                <a:avLst/>
                <a:gdLst/>
                <a:ahLst/>
                <a:cxnLst/>
                <a:rect l="l" t="t" r="r" b="b"/>
                <a:pathLst>
                  <a:path w="84988" h="198500" extrusionOk="0">
                    <a:moveTo>
                      <a:pt x="27934" y="0"/>
                    </a:moveTo>
                    <a:cubicBezTo>
                      <a:pt x="50508" y="19526"/>
                      <a:pt x="38602" y="45434"/>
                      <a:pt x="40030" y="68580"/>
                    </a:cubicBezTo>
                    <a:cubicBezTo>
                      <a:pt x="42983" y="116300"/>
                      <a:pt x="69272" y="155448"/>
                      <a:pt x="84988" y="198501"/>
                    </a:cubicBezTo>
                    <a:cubicBezTo>
                      <a:pt x="46222" y="173546"/>
                      <a:pt x="22123" y="137732"/>
                      <a:pt x="7741" y="94774"/>
                    </a:cubicBezTo>
                    <a:cubicBezTo>
                      <a:pt x="-11500" y="62103"/>
                      <a:pt x="10027" y="34862"/>
                      <a:pt x="19552" y="6001"/>
                    </a:cubicBezTo>
                    <a:cubicBezTo>
                      <a:pt x="22409" y="4000"/>
                      <a:pt x="25171" y="2000"/>
                      <a:pt x="28029" y="0"/>
                    </a:cubicBezTo>
                    <a:close/>
                  </a:path>
                </a:pathLst>
              </a:custGeom>
              <a:solidFill>
                <a:srgbClr val="E1E2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 name="Google Shape;221;p28">
                <a:extLst>
                  <a:ext uri="{FF2B5EF4-FFF2-40B4-BE49-F238E27FC236}">
                    <a16:creationId xmlns:a16="http://schemas.microsoft.com/office/drawing/2014/main" id="{B110C6FF-E7EA-450B-D19D-BA335D6525C9}"/>
                  </a:ext>
                </a:extLst>
              </p:cNvPr>
              <p:cNvSpPr/>
              <p:nvPr/>
            </p:nvSpPr>
            <p:spPr>
              <a:xfrm>
                <a:off x="4148546" y="4151185"/>
                <a:ext cx="105699" cy="152114"/>
              </a:xfrm>
              <a:custGeom>
                <a:avLst/>
                <a:gdLst/>
                <a:ahLst/>
                <a:cxnLst/>
                <a:rect l="l" t="t" r="r" b="b"/>
                <a:pathLst>
                  <a:path w="105699" h="152114" extrusionOk="0">
                    <a:moveTo>
                      <a:pt x="95412" y="95"/>
                    </a:moveTo>
                    <a:cubicBezTo>
                      <a:pt x="98842" y="3429"/>
                      <a:pt x="102270" y="6763"/>
                      <a:pt x="105700" y="10096"/>
                    </a:cubicBezTo>
                    <a:cubicBezTo>
                      <a:pt x="105700" y="32194"/>
                      <a:pt x="86840" y="41529"/>
                      <a:pt x="73791" y="53054"/>
                    </a:cubicBezTo>
                    <a:cubicBezTo>
                      <a:pt x="43501" y="79915"/>
                      <a:pt x="24546" y="111823"/>
                      <a:pt x="19022" y="151733"/>
                    </a:cubicBezTo>
                    <a:cubicBezTo>
                      <a:pt x="15498" y="151828"/>
                      <a:pt x="11973" y="152019"/>
                      <a:pt x="8544" y="152114"/>
                    </a:cubicBezTo>
                    <a:cubicBezTo>
                      <a:pt x="-8410" y="127063"/>
                      <a:pt x="2829" y="105156"/>
                      <a:pt x="16641" y="83725"/>
                    </a:cubicBezTo>
                    <a:cubicBezTo>
                      <a:pt x="37691" y="50959"/>
                      <a:pt x="63123" y="22288"/>
                      <a:pt x="95508" y="0"/>
                    </a:cubicBezTo>
                    <a:close/>
                  </a:path>
                </a:pathLst>
              </a:custGeom>
              <a:solidFill>
                <a:srgbClr val="3331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 name="Google Shape;222;p28">
                <a:extLst>
                  <a:ext uri="{FF2B5EF4-FFF2-40B4-BE49-F238E27FC236}">
                    <a16:creationId xmlns:a16="http://schemas.microsoft.com/office/drawing/2014/main" id="{F8F4C86B-EF15-2928-EB05-C20ED6E1D7FF}"/>
                  </a:ext>
                </a:extLst>
              </p:cNvPr>
              <p:cNvSpPr/>
              <p:nvPr/>
            </p:nvSpPr>
            <p:spPr>
              <a:xfrm>
                <a:off x="4195303" y="3958494"/>
                <a:ext cx="30176" cy="107632"/>
              </a:xfrm>
              <a:custGeom>
                <a:avLst/>
                <a:gdLst/>
                <a:ahLst/>
                <a:cxnLst/>
                <a:rect l="l" t="t" r="r" b="b"/>
                <a:pathLst>
                  <a:path w="30176" h="107632" extrusionOk="0">
                    <a:moveTo>
                      <a:pt x="30177" y="0"/>
                    </a:moveTo>
                    <a:cubicBezTo>
                      <a:pt x="26271" y="29623"/>
                      <a:pt x="22271" y="59150"/>
                      <a:pt x="18366" y="88773"/>
                    </a:cubicBezTo>
                    <a:cubicBezTo>
                      <a:pt x="15508" y="95060"/>
                      <a:pt x="12555" y="101346"/>
                      <a:pt x="9698" y="107633"/>
                    </a:cubicBezTo>
                    <a:cubicBezTo>
                      <a:pt x="-10400" y="66675"/>
                      <a:pt x="2840" y="32004"/>
                      <a:pt x="30177" y="0"/>
                    </a:cubicBezTo>
                    <a:close/>
                  </a:path>
                </a:pathLst>
              </a:custGeom>
              <a:solidFill>
                <a:srgbClr val="4850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3" name="Google Shape;223;p28">
                <a:extLst>
                  <a:ext uri="{FF2B5EF4-FFF2-40B4-BE49-F238E27FC236}">
                    <a16:creationId xmlns:a16="http://schemas.microsoft.com/office/drawing/2014/main" id="{DB4A8698-801F-CE66-2E9A-7E74AE40CB23}"/>
                  </a:ext>
                </a:extLst>
              </p:cNvPr>
              <p:cNvSpPr/>
              <p:nvPr/>
            </p:nvSpPr>
            <p:spPr>
              <a:xfrm>
                <a:off x="4233576" y="3895915"/>
                <a:ext cx="20611" cy="48482"/>
              </a:xfrm>
              <a:custGeom>
                <a:avLst/>
                <a:gdLst/>
                <a:ahLst/>
                <a:cxnLst/>
                <a:rect l="l" t="t" r="r" b="b"/>
                <a:pathLst>
                  <a:path w="20611" h="48482" extrusionOk="0">
                    <a:moveTo>
                      <a:pt x="10001" y="9239"/>
                    </a:moveTo>
                    <a:cubicBezTo>
                      <a:pt x="8954" y="6191"/>
                      <a:pt x="8572" y="3143"/>
                      <a:pt x="8763" y="0"/>
                    </a:cubicBezTo>
                    <a:cubicBezTo>
                      <a:pt x="34290" y="21241"/>
                      <a:pt x="12478" y="34004"/>
                      <a:pt x="0" y="48482"/>
                    </a:cubicBezTo>
                    <a:cubicBezTo>
                      <a:pt x="3334" y="35433"/>
                      <a:pt x="6668" y="22288"/>
                      <a:pt x="10001" y="9239"/>
                    </a:cubicBezTo>
                    <a:close/>
                  </a:path>
                </a:pathLst>
              </a:custGeom>
              <a:solidFill>
                <a:srgbClr val="60636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 name="Google Shape;224;p28">
                <a:extLst>
                  <a:ext uri="{FF2B5EF4-FFF2-40B4-BE49-F238E27FC236}">
                    <a16:creationId xmlns:a16="http://schemas.microsoft.com/office/drawing/2014/main" id="{DA97F07E-6C0B-2331-921A-0D56C61C9C0A}"/>
                  </a:ext>
                </a:extLst>
              </p:cNvPr>
              <p:cNvSpPr/>
              <p:nvPr/>
            </p:nvSpPr>
            <p:spPr>
              <a:xfrm>
                <a:off x="5315997" y="2423014"/>
                <a:ext cx="294322" cy="168367"/>
              </a:xfrm>
              <a:custGeom>
                <a:avLst/>
                <a:gdLst/>
                <a:ahLst/>
                <a:cxnLst/>
                <a:rect l="l" t="t" r="r" b="b"/>
                <a:pathLst>
                  <a:path w="294322" h="168367" extrusionOk="0">
                    <a:moveTo>
                      <a:pt x="240697" y="9289"/>
                    </a:moveTo>
                    <a:cubicBezTo>
                      <a:pt x="236125" y="21005"/>
                      <a:pt x="217456" y="19386"/>
                      <a:pt x="216503" y="36055"/>
                    </a:cubicBezTo>
                    <a:cubicBezTo>
                      <a:pt x="241935" y="30340"/>
                      <a:pt x="264509" y="10623"/>
                      <a:pt x="294323" y="22339"/>
                    </a:cubicBezTo>
                    <a:cubicBezTo>
                      <a:pt x="286036" y="40246"/>
                      <a:pt x="277654" y="58248"/>
                      <a:pt x="269272" y="76250"/>
                    </a:cubicBezTo>
                    <a:cubicBezTo>
                      <a:pt x="267843" y="77869"/>
                      <a:pt x="266510" y="79489"/>
                      <a:pt x="265081" y="81108"/>
                    </a:cubicBezTo>
                    <a:cubicBezTo>
                      <a:pt x="247079" y="93490"/>
                      <a:pt x="222600" y="90823"/>
                      <a:pt x="206026" y="103111"/>
                    </a:cubicBezTo>
                    <a:cubicBezTo>
                      <a:pt x="191929" y="113588"/>
                      <a:pt x="211550" y="105778"/>
                      <a:pt x="212503" y="109683"/>
                    </a:cubicBezTo>
                    <a:cubicBezTo>
                      <a:pt x="221075" y="111874"/>
                      <a:pt x="228505" y="115684"/>
                      <a:pt x="232505" y="124066"/>
                    </a:cubicBezTo>
                    <a:cubicBezTo>
                      <a:pt x="183356" y="154546"/>
                      <a:pt x="128111" y="164737"/>
                      <a:pt x="71819" y="167881"/>
                    </a:cubicBezTo>
                    <a:cubicBezTo>
                      <a:pt x="42958" y="169500"/>
                      <a:pt x="10954" y="169214"/>
                      <a:pt x="0" y="131686"/>
                    </a:cubicBezTo>
                    <a:cubicBezTo>
                      <a:pt x="1334" y="129971"/>
                      <a:pt x="2667" y="128161"/>
                      <a:pt x="4001" y="126447"/>
                    </a:cubicBezTo>
                    <a:cubicBezTo>
                      <a:pt x="46863" y="110254"/>
                      <a:pt x="84487" y="84251"/>
                      <a:pt x="124587" y="62725"/>
                    </a:cubicBezTo>
                    <a:cubicBezTo>
                      <a:pt x="129064" y="62534"/>
                      <a:pt x="133350" y="63391"/>
                      <a:pt x="137255" y="65487"/>
                    </a:cubicBezTo>
                    <a:cubicBezTo>
                      <a:pt x="165068" y="83013"/>
                      <a:pt x="177641" y="65868"/>
                      <a:pt x="184500" y="42722"/>
                    </a:cubicBezTo>
                    <a:cubicBezTo>
                      <a:pt x="189452" y="25863"/>
                      <a:pt x="192977" y="9480"/>
                      <a:pt x="210408" y="907"/>
                    </a:cubicBezTo>
                    <a:cubicBezTo>
                      <a:pt x="221552" y="-45"/>
                      <a:pt x="233077" y="-2617"/>
                      <a:pt x="240602" y="9289"/>
                    </a:cubicBezTo>
                    <a:close/>
                  </a:path>
                </a:pathLst>
              </a:custGeom>
              <a:solidFill>
                <a:srgbClr val="AD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28">
                <a:extLst>
                  <a:ext uri="{FF2B5EF4-FFF2-40B4-BE49-F238E27FC236}">
                    <a16:creationId xmlns:a16="http://schemas.microsoft.com/office/drawing/2014/main" id="{7C015AFC-9F9B-B217-DFB4-9B35FCFD9A00}"/>
                  </a:ext>
                </a:extLst>
              </p:cNvPr>
              <p:cNvSpPr/>
              <p:nvPr/>
            </p:nvSpPr>
            <p:spPr>
              <a:xfrm>
                <a:off x="5324196" y="2422178"/>
                <a:ext cx="202208" cy="117080"/>
              </a:xfrm>
              <a:custGeom>
                <a:avLst/>
                <a:gdLst/>
                <a:ahLst/>
                <a:cxnLst/>
                <a:rect l="l" t="t" r="r" b="b"/>
                <a:pathLst>
                  <a:path w="202208" h="117080" extrusionOk="0">
                    <a:moveTo>
                      <a:pt x="202209" y="1743"/>
                    </a:moveTo>
                    <a:cubicBezTo>
                      <a:pt x="185730" y="30509"/>
                      <a:pt x="196970" y="74133"/>
                      <a:pt x="152869" y="88516"/>
                    </a:cubicBezTo>
                    <a:cubicBezTo>
                      <a:pt x="130009" y="95946"/>
                      <a:pt x="122484" y="92231"/>
                      <a:pt x="128866" y="68323"/>
                    </a:cubicBezTo>
                    <a:cubicBezTo>
                      <a:pt x="129723" y="66418"/>
                      <a:pt x="130485" y="64608"/>
                      <a:pt x="131343" y="62703"/>
                    </a:cubicBezTo>
                    <a:cubicBezTo>
                      <a:pt x="137248" y="55369"/>
                      <a:pt x="146106" y="51464"/>
                      <a:pt x="151440" y="44415"/>
                    </a:cubicBezTo>
                    <a:cubicBezTo>
                      <a:pt x="132295" y="47654"/>
                      <a:pt x="120770" y="62989"/>
                      <a:pt x="105244" y="71562"/>
                    </a:cubicBezTo>
                    <a:cubicBezTo>
                      <a:pt x="73335" y="91469"/>
                      <a:pt x="46475" y="122616"/>
                      <a:pt x="3041" y="116234"/>
                    </a:cubicBezTo>
                    <a:cubicBezTo>
                      <a:pt x="-1150" y="109566"/>
                      <a:pt x="-1055" y="103089"/>
                      <a:pt x="3612" y="96708"/>
                    </a:cubicBezTo>
                    <a:cubicBezTo>
                      <a:pt x="28949" y="94517"/>
                      <a:pt x="54190" y="92421"/>
                      <a:pt x="70764" y="69085"/>
                    </a:cubicBezTo>
                    <a:cubicBezTo>
                      <a:pt x="96481" y="49464"/>
                      <a:pt x="121151" y="28223"/>
                      <a:pt x="148297" y="10887"/>
                    </a:cubicBezTo>
                    <a:cubicBezTo>
                      <a:pt x="163632" y="1077"/>
                      <a:pt x="182968" y="-2543"/>
                      <a:pt x="202209" y="1839"/>
                    </a:cubicBezTo>
                    <a:close/>
                  </a:path>
                </a:pathLst>
              </a:custGeom>
              <a:solidFill>
                <a:srgbClr val="5A5F6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 name="Google Shape;226;p28">
                <a:extLst>
                  <a:ext uri="{FF2B5EF4-FFF2-40B4-BE49-F238E27FC236}">
                    <a16:creationId xmlns:a16="http://schemas.microsoft.com/office/drawing/2014/main" id="{B54EB662-3357-91C5-C0EC-B387B7648E64}"/>
                  </a:ext>
                </a:extLst>
              </p:cNvPr>
              <p:cNvSpPr/>
              <p:nvPr/>
            </p:nvSpPr>
            <p:spPr>
              <a:xfrm>
                <a:off x="5565838" y="2421289"/>
                <a:ext cx="57721" cy="9490"/>
              </a:xfrm>
              <a:custGeom>
                <a:avLst/>
                <a:gdLst/>
                <a:ahLst/>
                <a:cxnLst/>
                <a:rect l="l" t="t" r="r" b="b"/>
                <a:pathLst>
                  <a:path w="57721" h="9490" extrusionOk="0">
                    <a:moveTo>
                      <a:pt x="57721" y="8728"/>
                    </a:moveTo>
                    <a:cubicBezTo>
                      <a:pt x="38481" y="9014"/>
                      <a:pt x="19240" y="9204"/>
                      <a:pt x="0" y="9490"/>
                    </a:cubicBezTo>
                    <a:cubicBezTo>
                      <a:pt x="19050" y="-3178"/>
                      <a:pt x="38290" y="-2892"/>
                      <a:pt x="57721" y="8728"/>
                    </a:cubicBezTo>
                    <a:close/>
                  </a:path>
                </a:pathLst>
              </a:custGeom>
              <a:solidFill>
                <a:srgbClr val="AD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 name="Google Shape;227;p28">
                <a:extLst>
                  <a:ext uri="{FF2B5EF4-FFF2-40B4-BE49-F238E27FC236}">
                    <a16:creationId xmlns:a16="http://schemas.microsoft.com/office/drawing/2014/main" id="{929C396C-9747-66E1-C590-097E886F4889}"/>
                  </a:ext>
                </a:extLst>
              </p:cNvPr>
              <p:cNvSpPr/>
              <p:nvPr/>
            </p:nvSpPr>
            <p:spPr>
              <a:xfrm>
                <a:off x="5275802" y="2460973"/>
                <a:ext cx="52292" cy="80962"/>
              </a:xfrm>
              <a:custGeom>
                <a:avLst/>
                <a:gdLst/>
                <a:ahLst/>
                <a:cxnLst/>
                <a:rect l="l" t="t" r="r" b="b"/>
                <a:pathLst>
                  <a:path w="52292" h="80962" extrusionOk="0">
                    <a:moveTo>
                      <a:pt x="52006" y="57817"/>
                    </a:moveTo>
                    <a:cubicBezTo>
                      <a:pt x="52006" y="63437"/>
                      <a:pt x="52197" y="69056"/>
                      <a:pt x="52292" y="74676"/>
                    </a:cubicBezTo>
                    <a:cubicBezTo>
                      <a:pt x="49911" y="78010"/>
                      <a:pt x="46672" y="80010"/>
                      <a:pt x="42767" y="80963"/>
                    </a:cubicBezTo>
                    <a:cubicBezTo>
                      <a:pt x="30766" y="74486"/>
                      <a:pt x="15335" y="85249"/>
                      <a:pt x="4286" y="73438"/>
                    </a:cubicBezTo>
                    <a:cubicBezTo>
                      <a:pt x="-667" y="61436"/>
                      <a:pt x="34957" y="52388"/>
                      <a:pt x="6763" y="38767"/>
                    </a:cubicBezTo>
                    <a:cubicBezTo>
                      <a:pt x="4763" y="27051"/>
                      <a:pt x="2667" y="15335"/>
                      <a:pt x="0" y="0"/>
                    </a:cubicBezTo>
                    <a:cubicBezTo>
                      <a:pt x="33147" y="6858"/>
                      <a:pt x="42672" y="32290"/>
                      <a:pt x="51911" y="57912"/>
                    </a:cubicBezTo>
                    <a:close/>
                  </a:path>
                </a:pathLst>
              </a:custGeom>
              <a:solidFill>
                <a:srgbClr val="1A2F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 name="Google Shape;228;p28">
                <a:extLst>
                  <a:ext uri="{FF2B5EF4-FFF2-40B4-BE49-F238E27FC236}">
                    <a16:creationId xmlns:a16="http://schemas.microsoft.com/office/drawing/2014/main" id="{44F06481-32F3-5D91-2514-07C4BA0AF8B5}"/>
                  </a:ext>
                </a:extLst>
              </p:cNvPr>
              <p:cNvSpPr/>
              <p:nvPr/>
            </p:nvSpPr>
            <p:spPr>
              <a:xfrm>
                <a:off x="3976817" y="2414106"/>
                <a:ext cx="913887" cy="694476"/>
              </a:xfrm>
              <a:custGeom>
                <a:avLst/>
                <a:gdLst/>
                <a:ahLst/>
                <a:cxnLst/>
                <a:rect l="l" t="t" r="r" b="b"/>
                <a:pathLst>
                  <a:path w="913887" h="694476" extrusionOk="0">
                    <a:moveTo>
                      <a:pt x="809114" y="182312"/>
                    </a:moveTo>
                    <a:cubicBezTo>
                      <a:pt x="809114" y="184503"/>
                      <a:pt x="809114" y="186694"/>
                      <a:pt x="809114" y="188885"/>
                    </a:cubicBezTo>
                    <a:cubicBezTo>
                      <a:pt x="800732" y="200505"/>
                      <a:pt x="795589" y="214031"/>
                      <a:pt x="787969" y="226032"/>
                    </a:cubicBezTo>
                    <a:cubicBezTo>
                      <a:pt x="785016" y="231271"/>
                      <a:pt x="781873" y="236414"/>
                      <a:pt x="779682" y="241939"/>
                    </a:cubicBezTo>
                    <a:cubicBezTo>
                      <a:pt x="777110" y="266037"/>
                      <a:pt x="805019" y="268133"/>
                      <a:pt x="811305" y="285754"/>
                    </a:cubicBezTo>
                    <a:cubicBezTo>
                      <a:pt x="812353" y="290040"/>
                      <a:pt x="812448" y="294231"/>
                      <a:pt x="811305" y="298517"/>
                    </a:cubicBezTo>
                    <a:cubicBezTo>
                      <a:pt x="805114" y="338046"/>
                      <a:pt x="826259" y="373098"/>
                      <a:pt x="830165" y="410912"/>
                    </a:cubicBezTo>
                    <a:cubicBezTo>
                      <a:pt x="830927" y="423771"/>
                      <a:pt x="838451" y="434344"/>
                      <a:pt x="842642" y="446060"/>
                    </a:cubicBezTo>
                    <a:cubicBezTo>
                      <a:pt x="844166" y="455489"/>
                      <a:pt x="841594" y="463109"/>
                      <a:pt x="833308" y="468348"/>
                    </a:cubicBezTo>
                    <a:cubicBezTo>
                      <a:pt x="799685" y="491303"/>
                      <a:pt x="782159" y="527213"/>
                      <a:pt x="760060" y="559312"/>
                    </a:cubicBezTo>
                    <a:cubicBezTo>
                      <a:pt x="746726" y="578648"/>
                      <a:pt x="758536" y="594554"/>
                      <a:pt x="768252" y="611223"/>
                    </a:cubicBezTo>
                    <a:cubicBezTo>
                      <a:pt x="782159" y="635036"/>
                      <a:pt x="806543" y="654086"/>
                      <a:pt x="803780" y="685899"/>
                    </a:cubicBezTo>
                    <a:cubicBezTo>
                      <a:pt x="800161" y="693043"/>
                      <a:pt x="794636" y="695900"/>
                      <a:pt x="786730" y="693805"/>
                    </a:cubicBezTo>
                    <a:cubicBezTo>
                      <a:pt x="768538" y="685137"/>
                      <a:pt x="758536" y="668564"/>
                      <a:pt x="749202" y="652466"/>
                    </a:cubicBezTo>
                    <a:cubicBezTo>
                      <a:pt x="726723" y="613795"/>
                      <a:pt x="695291" y="605032"/>
                      <a:pt x="652809" y="614747"/>
                    </a:cubicBezTo>
                    <a:cubicBezTo>
                      <a:pt x="614804" y="623415"/>
                      <a:pt x="576895" y="636464"/>
                      <a:pt x="536794" y="631797"/>
                    </a:cubicBezTo>
                    <a:cubicBezTo>
                      <a:pt x="524602" y="625701"/>
                      <a:pt x="513077" y="617795"/>
                      <a:pt x="498409" y="618462"/>
                    </a:cubicBezTo>
                    <a:cubicBezTo>
                      <a:pt x="456118" y="607223"/>
                      <a:pt x="412398" y="604365"/>
                      <a:pt x="369917" y="594364"/>
                    </a:cubicBezTo>
                    <a:cubicBezTo>
                      <a:pt x="364583" y="576647"/>
                      <a:pt x="376870" y="571885"/>
                      <a:pt x="389728" y="567599"/>
                    </a:cubicBezTo>
                    <a:cubicBezTo>
                      <a:pt x="395825" y="566265"/>
                      <a:pt x="402111" y="565122"/>
                      <a:pt x="408302" y="565789"/>
                    </a:cubicBezTo>
                    <a:cubicBezTo>
                      <a:pt x="484883" y="573504"/>
                      <a:pt x="560035" y="566360"/>
                      <a:pt x="633569" y="543786"/>
                    </a:cubicBezTo>
                    <a:cubicBezTo>
                      <a:pt x="647380" y="535214"/>
                      <a:pt x="664715" y="531404"/>
                      <a:pt x="673193" y="515402"/>
                    </a:cubicBezTo>
                    <a:cubicBezTo>
                      <a:pt x="665573" y="530832"/>
                      <a:pt x="650333" y="530832"/>
                      <a:pt x="636235" y="533118"/>
                    </a:cubicBezTo>
                    <a:cubicBezTo>
                      <a:pt x="630044" y="534166"/>
                      <a:pt x="623853" y="534642"/>
                      <a:pt x="617948" y="536928"/>
                    </a:cubicBezTo>
                    <a:cubicBezTo>
                      <a:pt x="601279" y="543405"/>
                      <a:pt x="579085" y="559979"/>
                      <a:pt x="570227" y="534833"/>
                    </a:cubicBezTo>
                    <a:cubicBezTo>
                      <a:pt x="561750" y="511020"/>
                      <a:pt x="590516" y="507020"/>
                      <a:pt x="606232" y="501209"/>
                    </a:cubicBezTo>
                    <a:cubicBezTo>
                      <a:pt x="651476" y="484445"/>
                      <a:pt x="683289" y="454727"/>
                      <a:pt x="702625" y="411198"/>
                    </a:cubicBezTo>
                    <a:cubicBezTo>
                      <a:pt x="707483" y="400340"/>
                      <a:pt x="715579" y="386624"/>
                      <a:pt x="692909" y="385481"/>
                    </a:cubicBezTo>
                    <a:cubicBezTo>
                      <a:pt x="676145" y="394815"/>
                      <a:pt x="663477" y="409198"/>
                      <a:pt x="648142" y="420056"/>
                    </a:cubicBezTo>
                    <a:cubicBezTo>
                      <a:pt x="608042" y="448536"/>
                      <a:pt x="564988" y="453489"/>
                      <a:pt x="518316" y="438916"/>
                    </a:cubicBezTo>
                    <a:cubicBezTo>
                      <a:pt x="499742" y="433106"/>
                      <a:pt x="482407" y="418151"/>
                      <a:pt x="456403" y="429296"/>
                    </a:cubicBezTo>
                    <a:cubicBezTo>
                      <a:pt x="476025" y="452156"/>
                      <a:pt x="512410" y="443964"/>
                      <a:pt x="525650" y="470920"/>
                    </a:cubicBezTo>
                    <a:cubicBezTo>
                      <a:pt x="527174" y="475301"/>
                      <a:pt x="527079" y="479588"/>
                      <a:pt x="525460" y="483969"/>
                    </a:cubicBezTo>
                    <a:cubicBezTo>
                      <a:pt x="511839" y="494351"/>
                      <a:pt x="498694" y="486446"/>
                      <a:pt x="485550" y="482826"/>
                    </a:cubicBezTo>
                    <a:cubicBezTo>
                      <a:pt x="474406" y="479778"/>
                      <a:pt x="462023" y="477968"/>
                      <a:pt x="455642" y="488636"/>
                    </a:cubicBezTo>
                    <a:cubicBezTo>
                      <a:pt x="435258" y="522831"/>
                      <a:pt x="396777" y="527213"/>
                      <a:pt x="366487" y="545024"/>
                    </a:cubicBezTo>
                    <a:cubicBezTo>
                      <a:pt x="360487" y="548072"/>
                      <a:pt x="354295" y="550263"/>
                      <a:pt x="347914" y="552263"/>
                    </a:cubicBezTo>
                    <a:cubicBezTo>
                      <a:pt x="337341" y="555502"/>
                      <a:pt x="326959" y="559312"/>
                      <a:pt x="316386" y="562646"/>
                    </a:cubicBezTo>
                    <a:cubicBezTo>
                      <a:pt x="302670" y="567027"/>
                      <a:pt x="288668" y="569789"/>
                      <a:pt x="274952" y="563312"/>
                    </a:cubicBezTo>
                    <a:cubicBezTo>
                      <a:pt x="259236" y="555883"/>
                      <a:pt x="239710" y="547882"/>
                      <a:pt x="239043" y="529403"/>
                    </a:cubicBezTo>
                    <a:cubicBezTo>
                      <a:pt x="238281" y="508163"/>
                      <a:pt x="261141" y="511687"/>
                      <a:pt x="274952" y="507591"/>
                    </a:cubicBezTo>
                    <a:cubicBezTo>
                      <a:pt x="365344" y="480635"/>
                      <a:pt x="396777" y="438154"/>
                      <a:pt x="402683" y="332331"/>
                    </a:cubicBezTo>
                    <a:cubicBezTo>
                      <a:pt x="383728" y="342142"/>
                      <a:pt x="373441" y="361192"/>
                      <a:pt x="356010" y="371574"/>
                    </a:cubicBezTo>
                    <a:cubicBezTo>
                      <a:pt x="352010" y="373574"/>
                      <a:pt x="347818" y="374527"/>
                      <a:pt x="343342" y="374622"/>
                    </a:cubicBezTo>
                    <a:cubicBezTo>
                      <a:pt x="319243" y="369669"/>
                      <a:pt x="325911" y="342904"/>
                      <a:pt x="312100" y="330998"/>
                    </a:cubicBezTo>
                    <a:cubicBezTo>
                      <a:pt x="291621" y="340332"/>
                      <a:pt x="292669" y="373289"/>
                      <a:pt x="264570" y="373670"/>
                    </a:cubicBezTo>
                    <a:cubicBezTo>
                      <a:pt x="239995" y="356144"/>
                      <a:pt x="237614" y="317758"/>
                      <a:pt x="203419" y="309185"/>
                    </a:cubicBezTo>
                    <a:cubicBezTo>
                      <a:pt x="195037" y="307090"/>
                      <a:pt x="187608" y="298422"/>
                      <a:pt x="178845" y="307661"/>
                    </a:cubicBezTo>
                    <a:cubicBezTo>
                      <a:pt x="178559" y="329093"/>
                      <a:pt x="195228" y="344999"/>
                      <a:pt x="196943" y="365573"/>
                    </a:cubicBezTo>
                    <a:cubicBezTo>
                      <a:pt x="197609" y="373574"/>
                      <a:pt x="197133" y="381861"/>
                      <a:pt x="189799" y="386528"/>
                    </a:cubicBezTo>
                    <a:cubicBezTo>
                      <a:pt x="181036" y="392053"/>
                      <a:pt x="175130" y="384528"/>
                      <a:pt x="169987" y="379289"/>
                    </a:cubicBezTo>
                    <a:cubicBezTo>
                      <a:pt x="154747" y="364049"/>
                      <a:pt x="144745" y="342904"/>
                      <a:pt x="117123" y="336427"/>
                    </a:cubicBezTo>
                    <a:cubicBezTo>
                      <a:pt x="118933" y="347952"/>
                      <a:pt x="134077" y="355667"/>
                      <a:pt x="126172" y="367288"/>
                    </a:cubicBezTo>
                    <a:cubicBezTo>
                      <a:pt x="121790" y="371574"/>
                      <a:pt x="117313" y="375860"/>
                      <a:pt x="111789" y="382623"/>
                    </a:cubicBezTo>
                    <a:cubicBezTo>
                      <a:pt x="119885" y="377003"/>
                      <a:pt x="122267" y="369098"/>
                      <a:pt x="129220" y="365669"/>
                    </a:cubicBezTo>
                    <a:cubicBezTo>
                      <a:pt x="158176" y="369288"/>
                      <a:pt x="159509" y="391100"/>
                      <a:pt x="154651" y="411008"/>
                    </a:cubicBezTo>
                    <a:cubicBezTo>
                      <a:pt x="147032" y="441678"/>
                      <a:pt x="126267" y="458728"/>
                      <a:pt x="92263" y="453775"/>
                    </a:cubicBezTo>
                    <a:cubicBezTo>
                      <a:pt x="50829" y="443774"/>
                      <a:pt x="13491" y="428534"/>
                      <a:pt x="1013" y="381861"/>
                    </a:cubicBezTo>
                    <a:cubicBezTo>
                      <a:pt x="1013" y="364621"/>
                      <a:pt x="-4702" y="346238"/>
                      <a:pt x="11015" y="332236"/>
                    </a:cubicBezTo>
                    <a:cubicBezTo>
                      <a:pt x="21683" y="313567"/>
                      <a:pt x="25969" y="292421"/>
                      <a:pt x="37780" y="273657"/>
                    </a:cubicBezTo>
                    <a:cubicBezTo>
                      <a:pt x="59211" y="239367"/>
                      <a:pt x="83214" y="218317"/>
                      <a:pt x="125600" y="235271"/>
                    </a:cubicBezTo>
                    <a:cubicBezTo>
                      <a:pt x="142174" y="205744"/>
                      <a:pt x="165415" y="192695"/>
                      <a:pt x="200086" y="202220"/>
                    </a:cubicBezTo>
                    <a:cubicBezTo>
                      <a:pt x="212849" y="205744"/>
                      <a:pt x="227613" y="208030"/>
                      <a:pt x="241329" y="192885"/>
                    </a:cubicBezTo>
                    <a:cubicBezTo>
                      <a:pt x="200562" y="177359"/>
                      <a:pt x="168368" y="203934"/>
                      <a:pt x="133411" y="208601"/>
                    </a:cubicBezTo>
                    <a:cubicBezTo>
                      <a:pt x="121028" y="207077"/>
                      <a:pt x="107503" y="210983"/>
                      <a:pt x="96644" y="201553"/>
                    </a:cubicBezTo>
                    <a:cubicBezTo>
                      <a:pt x="109598" y="196981"/>
                      <a:pt x="125695" y="202315"/>
                      <a:pt x="136459" y="189266"/>
                    </a:cubicBezTo>
                    <a:cubicBezTo>
                      <a:pt x="131410" y="173168"/>
                      <a:pt x="115599" y="183551"/>
                      <a:pt x="106741" y="177359"/>
                    </a:cubicBezTo>
                    <a:cubicBezTo>
                      <a:pt x="106360" y="175073"/>
                      <a:pt x="105884" y="172787"/>
                      <a:pt x="105312" y="170501"/>
                    </a:cubicBezTo>
                    <a:cubicBezTo>
                      <a:pt x="145888" y="142498"/>
                      <a:pt x="189132" y="121829"/>
                      <a:pt x="240091" y="123067"/>
                    </a:cubicBezTo>
                    <a:cubicBezTo>
                      <a:pt x="262284" y="128972"/>
                      <a:pt x="280858" y="143165"/>
                      <a:pt x="303813" y="151451"/>
                    </a:cubicBezTo>
                    <a:cubicBezTo>
                      <a:pt x="293335" y="140307"/>
                      <a:pt x="282763" y="131639"/>
                      <a:pt x="271333" y="123924"/>
                    </a:cubicBezTo>
                    <a:cubicBezTo>
                      <a:pt x="262475" y="117638"/>
                      <a:pt x="251902" y="113161"/>
                      <a:pt x="248282" y="101540"/>
                    </a:cubicBezTo>
                    <a:cubicBezTo>
                      <a:pt x="242091" y="92682"/>
                      <a:pt x="235900" y="83824"/>
                      <a:pt x="229709" y="74966"/>
                    </a:cubicBezTo>
                    <a:cubicBezTo>
                      <a:pt x="229423" y="71537"/>
                      <a:pt x="229137" y="68108"/>
                      <a:pt x="228756" y="64583"/>
                    </a:cubicBezTo>
                    <a:cubicBezTo>
                      <a:pt x="249806" y="49153"/>
                      <a:pt x="263332" y="66679"/>
                      <a:pt x="278381" y="76204"/>
                    </a:cubicBezTo>
                    <a:cubicBezTo>
                      <a:pt x="307433" y="94397"/>
                      <a:pt x="328292" y="123543"/>
                      <a:pt x="360296" y="137831"/>
                    </a:cubicBezTo>
                    <a:cubicBezTo>
                      <a:pt x="368107" y="143831"/>
                      <a:pt x="375917" y="148784"/>
                      <a:pt x="385633" y="140688"/>
                    </a:cubicBezTo>
                    <a:cubicBezTo>
                      <a:pt x="390491" y="136688"/>
                      <a:pt x="395539" y="128306"/>
                      <a:pt x="400016" y="129163"/>
                    </a:cubicBezTo>
                    <a:cubicBezTo>
                      <a:pt x="430781" y="134402"/>
                      <a:pt x="455165" y="118971"/>
                      <a:pt x="480978" y="107160"/>
                    </a:cubicBezTo>
                    <a:cubicBezTo>
                      <a:pt x="513268" y="126877"/>
                      <a:pt x="548605" y="120781"/>
                      <a:pt x="583372" y="119257"/>
                    </a:cubicBezTo>
                    <a:cubicBezTo>
                      <a:pt x="599564" y="119828"/>
                      <a:pt x="615280" y="111256"/>
                      <a:pt x="631759" y="116495"/>
                    </a:cubicBezTo>
                    <a:cubicBezTo>
                      <a:pt x="636045" y="118495"/>
                      <a:pt x="639093" y="121638"/>
                      <a:pt x="640712" y="126115"/>
                    </a:cubicBezTo>
                    <a:cubicBezTo>
                      <a:pt x="637378" y="153833"/>
                      <a:pt x="618424" y="172692"/>
                      <a:pt x="597564" y="185265"/>
                    </a:cubicBezTo>
                    <a:cubicBezTo>
                      <a:pt x="568799" y="202601"/>
                      <a:pt x="572894" y="216698"/>
                      <a:pt x="593659" y="234986"/>
                    </a:cubicBezTo>
                    <a:cubicBezTo>
                      <a:pt x="586896" y="263846"/>
                      <a:pt x="565369" y="278610"/>
                      <a:pt x="542605" y="292136"/>
                    </a:cubicBezTo>
                    <a:cubicBezTo>
                      <a:pt x="569751" y="275181"/>
                      <a:pt x="604232" y="264608"/>
                      <a:pt x="601945" y="221651"/>
                    </a:cubicBezTo>
                    <a:cubicBezTo>
                      <a:pt x="585467" y="187456"/>
                      <a:pt x="614900" y="179550"/>
                      <a:pt x="633950" y="165644"/>
                    </a:cubicBezTo>
                    <a:cubicBezTo>
                      <a:pt x="640427" y="163548"/>
                      <a:pt x="646903" y="163358"/>
                      <a:pt x="653095" y="166501"/>
                    </a:cubicBezTo>
                    <a:cubicBezTo>
                      <a:pt x="656524" y="169454"/>
                      <a:pt x="659381" y="173835"/>
                      <a:pt x="663953" y="174978"/>
                    </a:cubicBezTo>
                    <a:cubicBezTo>
                      <a:pt x="670240" y="176597"/>
                      <a:pt x="675383" y="172883"/>
                      <a:pt x="680432" y="169739"/>
                    </a:cubicBezTo>
                    <a:cubicBezTo>
                      <a:pt x="674621" y="170120"/>
                      <a:pt x="669287" y="173645"/>
                      <a:pt x="663191" y="172597"/>
                    </a:cubicBezTo>
                    <a:cubicBezTo>
                      <a:pt x="660048" y="172121"/>
                      <a:pt x="657381" y="170787"/>
                      <a:pt x="655095" y="168311"/>
                    </a:cubicBezTo>
                    <a:cubicBezTo>
                      <a:pt x="647189" y="154499"/>
                      <a:pt x="653857" y="142117"/>
                      <a:pt x="664144" y="136021"/>
                    </a:cubicBezTo>
                    <a:cubicBezTo>
                      <a:pt x="694910" y="117923"/>
                      <a:pt x="705387" y="88396"/>
                      <a:pt x="714245" y="57154"/>
                    </a:cubicBezTo>
                    <a:cubicBezTo>
                      <a:pt x="716912" y="47153"/>
                      <a:pt x="718722" y="37247"/>
                      <a:pt x="713388" y="27436"/>
                    </a:cubicBezTo>
                    <a:cubicBezTo>
                      <a:pt x="714436" y="24959"/>
                      <a:pt x="714912" y="22388"/>
                      <a:pt x="714817" y="19721"/>
                    </a:cubicBezTo>
                    <a:cubicBezTo>
                      <a:pt x="719103" y="12767"/>
                      <a:pt x="725390" y="12577"/>
                      <a:pt x="732248" y="14768"/>
                    </a:cubicBezTo>
                    <a:cubicBezTo>
                      <a:pt x="752441" y="37437"/>
                      <a:pt x="776062" y="35849"/>
                      <a:pt x="803113" y="10005"/>
                    </a:cubicBezTo>
                    <a:cubicBezTo>
                      <a:pt x="831498" y="-6949"/>
                      <a:pt x="863216" y="3528"/>
                      <a:pt x="893220" y="290"/>
                    </a:cubicBezTo>
                    <a:cubicBezTo>
                      <a:pt x="908651" y="-1330"/>
                      <a:pt x="921128" y="8386"/>
                      <a:pt x="909032" y="26960"/>
                    </a:cubicBezTo>
                    <a:cubicBezTo>
                      <a:pt x="902935" y="36294"/>
                      <a:pt x="897506" y="45248"/>
                      <a:pt x="899030" y="56868"/>
                    </a:cubicBezTo>
                    <a:cubicBezTo>
                      <a:pt x="898078" y="63250"/>
                      <a:pt x="895506" y="71822"/>
                      <a:pt x="890553" y="72584"/>
                    </a:cubicBezTo>
                    <a:cubicBezTo>
                      <a:pt x="826164" y="81919"/>
                      <a:pt x="826545" y="138593"/>
                      <a:pt x="809114" y="182122"/>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 name="Google Shape;229;p28">
                <a:extLst>
                  <a:ext uri="{FF2B5EF4-FFF2-40B4-BE49-F238E27FC236}">
                    <a16:creationId xmlns:a16="http://schemas.microsoft.com/office/drawing/2014/main" id="{F4FA7F37-F4CF-2251-1C0E-03EEE09526F6}"/>
                  </a:ext>
                </a:extLst>
              </p:cNvPr>
              <p:cNvSpPr/>
              <p:nvPr/>
            </p:nvSpPr>
            <p:spPr>
              <a:xfrm>
                <a:off x="4587658" y="2471260"/>
                <a:ext cx="107716" cy="114129"/>
              </a:xfrm>
              <a:custGeom>
                <a:avLst/>
                <a:gdLst/>
                <a:ahLst/>
                <a:cxnLst/>
                <a:rect l="l" t="t" r="r" b="b"/>
                <a:pathLst>
                  <a:path w="107716" h="114129" extrusionOk="0">
                    <a:moveTo>
                      <a:pt x="47683" y="113824"/>
                    </a:moveTo>
                    <a:cubicBezTo>
                      <a:pt x="41301" y="113538"/>
                      <a:pt x="34919" y="113252"/>
                      <a:pt x="28538" y="112967"/>
                    </a:cubicBezTo>
                    <a:cubicBezTo>
                      <a:pt x="11488" y="117729"/>
                      <a:pt x="16155" y="106870"/>
                      <a:pt x="18155" y="98393"/>
                    </a:cubicBezTo>
                    <a:cubicBezTo>
                      <a:pt x="20822" y="87344"/>
                      <a:pt x="37396" y="80010"/>
                      <a:pt x="26823" y="65532"/>
                    </a:cubicBezTo>
                    <a:lnTo>
                      <a:pt x="26347" y="65056"/>
                    </a:lnTo>
                    <a:cubicBezTo>
                      <a:pt x="22156" y="52578"/>
                      <a:pt x="-3657" y="72199"/>
                      <a:pt x="439" y="47625"/>
                    </a:cubicBezTo>
                    <a:cubicBezTo>
                      <a:pt x="44540" y="52864"/>
                      <a:pt x="66257" y="9716"/>
                      <a:pt x="103499" y="0"/>
                    </a:cubicBezTo>
                    <a:cubicBezTo>
                      <a:pt x="113405" y="34004"/>
                      <a:pt x="107024" y="60484"/>
                      <a:pt x="71876" y="76867"/>
                    </a:cubicBezTo>
                    <a:cubicBezTo>
                      <a:pt x="57779" y="83439"/>
                      <a:pt x="45397" y="94869"/>
                      <a:pt x="47588" y="113824"/>
                    </a:cubicBezTo>
                    <a:cubicBezTo>
                      <a:pt x="47588" y="113824"/>
                      <a:pt x="47778" y="113824"/>
                      <a:pt x="47778" y="113824"/>
                    </a:cubicBezTo>
                    <a:close/>
                  </a:path>
                </a:pathLst>
              </a:custGeom>
              <a:solidFill>
                <a:srgbClr val="0B32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 name="Google Shape;230;p28">
                <a:extLst>
                  <a:ext uri="{FF2B5EF4-FFF2-40B4-BE49-F238E27FC236}">
                    <a16:creationId xmlns:a16="http://schemas.microsoft.com/office/drawing/2014/main" id="{9E35F7C3-593B-E9FC-61BE-18FC84B00AA9}"/>
                  </a:ext>
                </a:extLst>
              </p:cNvPr>
              <p:cNvSpPr/>
              <p:nvPr/>
            </p:nvSpPr>
            <p:spPr>
              <a:xfrm>
                <a:off x="4509230" y="2518885"/>
                <a:ext cx="104870" cy="25241"/>
              </a:xfrm>
              <a:custGeom>
                <a:avLst/>
                <a:gdLst/>
                <a:ahLst/>
                <a:cxnLst/>
                <a:rect l="l" t="t" r="r" b="b"/>
                <a:pathLst>
                  <a:path w="104870" h="25241" extrusionOk="0">
                    <a:moveTo>
                      <a:pt x="78867" y="0"/>
                    </a:moveTo>
                    <a:cubicBezTo>
                      <a:pt x="84391" y="10477"/>
                      <a:pt x="101727" y="3334"/>
                      <a:pt x="104870" y="17431"/>
                    </a:cubicBezTo>
                    <a:cubicBezTo>
                      <a:pt x="88582" y="20002"/>
                      <a:pt x="72390" y="22574"/>
                      <a:pt x="56102" y="25241"/>
                    </a:cubicBezTo>
                    <a:cubicBezTo>
                      <a:pt x="39529" y="12382"/>
                      <a:pt x="11716" y="38671"/>
                      <a:pt x="0" y="9144"/>
                    </a:cubicBezTo>
                    <a:cubicBezTo>
                      <a:pt x="2953" y="6286"/>
                      <a:pt x="5905" y="3429"/>
                      <a:pt x="8858" y="571"/>
                    </a:cubicBezTo>
                    <a:cubicBezTo>
                      <a:pt x="32195" y="381"/>
                      <a:pt x="55531" y="191"/>
                      <a:pt x="78867" y="95"/>
                    </a:cubicBezTo>
                    <a:close/>
                  </a:path>
                </a:pathLst>
              </a:custGeom>
              <a:solidFill>
                <a:srgbClr val="7B858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 name="Google Shape;231;p28">
                <a:extLst>
                  <a:ext uri="{FF2B5EF4-FFF2-40B4-BE49-F238E27FC236}">
                    <a16:creationId xmlns:a16="http://schemas.microsoft.com/office/drawing/2014/main" id="{0199BE09-09ED-4850-8546-3D02E2FC9BDD}"/>
                  </a:ext>
                </a:extLst>
              </p:cNvPr>
              <p:cNvSpPr/>
              <p:nvPr/>
            </p:nvSpPr>
            <p:spPr>
              <a:xfrm>
                <a:off x="4765323" y="2121216"/>
                <a:ext cx="228285" cy="230709"/>
              </a:xfrm>
              <a:custGeom>
                <a:avLst/>
                <a:gdLst/>
                <a:ahLst/>
                <a:cxnLst/>
                <a:rect l="l" t="t" r="r" b="b"/>
                <a:pathLst>
                  <a:path w="228285" h="230709" extrusionOk="0">
                    <a:moveTo>
                      <a:pt x="97855" y="0"/>
                    </a:moveTo>
                    <a:cubicBezTo>
                      <a:pt x="113095" y="12383"/>
                      <a:pt x="131098" y="6763"/>
                      <a:pt x="147862" y="6858"/>
                    </a:cubicBezTo>
                    <a:cubicBezTo>
                      <a:pt x="190819" y="7239"/>
                      <a:pt x="210631" y="28861"/>
                      <a:pt x="211298" y="70866"/>
                    </a:cubicBezTo>
                    <a:cubicBezTo>
                      <a:pt x="211774" y="98774"/>
                      <a:pt x="206821" y="127159"/>
                      <a:pt x="222061" y="153638"/>
                    </a:cubicBezTo>
                    <a:cubicBezTo>
                      <a:pt x="235873" y="177641"/>
                      <a:pt x="225966" y="187166"/>
                      <a:pt x="199582" y="188119"/>
                    </a:cubicBezTo>
                    <a:cubicBezTo>
                      <a:pt x="167674" y="189262"/>
                      <a:pt x="132717" y="177927"/>
                      <a:pt x="105856" y="206312"/>
                    </a:cubicBezTo>
                    <a:cubicBezTo>
                      <a:pt x="96998" y="225457"/>
                      <a:pt x="87568" y="242792"/>
                      <a:pt x="64994" y="219551"/>
                    </a:cubicBezTo>
                    <a:cubicBezTo>
                      <a:pt x="64232" y="203454"/>
                      <a:pt x="65661" y="188024"/>
                      <a:pt x="79472" y="176879"/>
                    </a:cubicBezTo>
                    <a:cubicBezTo>
                      <a:pt x="95760" y="113062"/>
                      <a:pt x="95283" y="111919"/>
                      <a:pt x="37562" y="103727"/>
                    </a:cubicBezTo>
                    <a:cubicBezTo>
                      <a:pt x="23465" y="101727"/>
                      <a:pt x="9558" y="99917"/>
                      <a:pt x="510" y="87059"/>
                    </a:cubicBezTo>
                    <a:cubicBezTo>
                      <a:pt x="-5110" y="47720"/>
                      <a:pt x="37276" y="55531"/>
                      <a:pt x="51278" y="35528"/>
                    </a:cubicBezTo>
                    <a:cubicBezTo>
                      <a:pt x="53469" y="32290"/>
                      <a:pt x="56041" y="29528"/>
                      <a:pt x="59089" y="27051"/>
                    </a:cubicBezTo>
                    <a:cubicBezTo>
                      <a:pt x="71281" y="17050"/>
                      <a:pt x="81377" y="4001"/>
                      <a:pt x="97760" y="0"/>
                    </a:cubicBezTo>
                    <a:close/>
                  </a:path>
                </a:pathLst>
              </a:custGeom>
              <a:solidFill>
                <a:srgbClr val="2335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2" name="Google Shape;232;p28">
                <a:extLst>
                  <a:ext uri="{FF2B5EF4-FFF2-40B4-BE49-F238E27FC236}">
                    <a16:creationId xmlns:a16="http://schemas.microsoft.com/office/drawing/2014/main" id="{F8B02CD9-3D3A-C303-A2B4-1B6A6D2D8D44}"/>
                  </a:ext>
                </a:extLst>
              </p:cNvPr>
              <p:cNvSpPr/>
              <p:nvPr/>
            </p:nvSpPr>
            <p:spPr>
              <a:xfrm>
                <a:off x="4708683" y="2219809"/>
                <a:ext cx="149451" cy="162832"/>
              </a:xfrm>
              <a:custGeom>
                <a:avLst/>
                <a:gdLst/>
                <a:ahLst/>
                <a:cxnLst/>
                <a:rect l="l" t="t" r="r" b="b"/>
                <a:pathLst>
                  <a:path w="149451" h="162832" extrusionOk="0">
                    <a:moveTo>
                      <a:pt x="143256" y="78572"/>
                    </a:moveTo>
                    <a:cubicBezTo>
                      <a:pt x="133159" y="91050"/>
                      <a:pt x="137541" y="110290"/>
                      <a:pt x="123349" y="120768"/>
                    </a:cubicBezTo>
                    <a:cubicBezTo>
                      <a:pt x="119920" y="130007"/>
                      <a:pt x="115538" y="138580"/>
                      <a:pt x="109061" y="146200"/>
                    </a:cubicBezTo>
                    <a:cubicBezTo>
                      <a:pt x="98107" y="156868"/>
                      <a:pt x="85534" y="163535"/>
                      <a:pt x="69723" y="162773"/>
                    </a:cubicBezTo>
                    <a:cubicBezTo>
                      <a:pt x="65341" y="162011"/>
                      <a:pt x="61436" y="160297"/>
                      <a:pt x="57817" y="157725"/>
                    </a:cubicBezTo>
                    <a:cubicBezTo>
                      <a:pt x="55150" y="153724"/>
                      <a:pt x="55340" y="149914"/>
                      <a:pt x="58579" y="146295"/>
                    </a:cubicBezTo>
                    <a:cubicBezTo>
                      <a:pt x="107156" y="110957"/>
                      <a:pt x="107823" y="109147"/>
                      <a:pt x="77629" y="89145"/>
                    </a:cubicBezTo>
                    <a:cubicBezTo>
                      <a:pt x="92202" y="37043"/>
                      <a:pt x="84011" y="26375"/>
                      <a:pt x="33528" y="36281"/>
                    </a:cubicBezTo>
                    <a:cubicBezTo>
                      <a:pt x="18669" y="39234"/>
                      <a:pt x="6287" y="43996"/>
                      <a:pt x="0" y="25232"/>
                    </a:cubicBezTo>
                    <a:cubicBezTo>
                      <a:pt x="0" y="25232"/>
                      <a:pt x="381" y="25708"/>
                      <a:pt x="381" y="25708"/>
                    </a:cubicBezTo>
                    <a:cubicBezTo>
                      <a:pt x="36195" y="-9439"/>
                      <a:pt x="80867" y="-1343"/>
                      <a:pt x="120967" y="8182"/>
                    </a:cubicBezTo>
                    <a:cubicBezTo>
                      <a:pt x="156781" y="16660"/>
                      <a:pt x="151924" y="49807"/>
                      <a:pt x="143161" y="78667"/>
                    </a:cubicBezTo>
                    <a:close/>
                  </a:path>
                </a:pathLst>
              </a:custGeom>
              <a:solidFill>
                <a:srgbClr val="B3B6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3" name="Google Shape;233;p28">
                <a:extLst>
                  <a:ext uri="{FF2B5EF4-FFF2-40B4-BE49-F238E27FC236}">
                    <a16:creationId xmlns:a16="http://schemas.microsoft.com/office/drawing/2014/main" id="{4A88813A-383F-30FB-0060-E67DB04F68E0}"/>
                  </a:ext>
                </a:extLst>
              </p:cNvPr>
              <p:cNvSpPr/>
              <p:nvPr/>
            </p:nvSpPr>
            <p:spPr>
              <a:xfrm>
                <a:off x="4709159" y="2203393"/>
                <a:ext cx="157618" cy="96994"/>
              </a:xfrm>
              <a:custGeom>
                <a:avLst/>
                <a:gdLst/>
                <a:ahLst/>
                <a:cxnLst/>
                <a:rect l="l" t="t" r="r" b="b"/>
                <a:pathLst>
                  <a:path w="157618" h="96994" extrusionOk="0">
                    <a:moveTo>
                      <a:pt x="142780" y="94988"/>
                    </a:moveTo>
                    <a:cubicBezTo>
                      <a:pt x="138494" y="28980"/>
                      <a:pt x="126302" y="19360"/>
                      <a:pt x="59912" y="30504"/>
                    </a:cubicBezTo>
                    <a:cubicBezTo>
                      <a:pt x="39814" y="33838"/>
                      <a:pt x="19907" y="38124"/>
                      <a:pt x="0" y="42029"/>
                    </a:cubicBezTo>
                    <a:cubicBezTo>
                      <a:pt x="95" y="36695"/>
                      <a:pt x="286" y="31361"/>
                      <a:pt x="381" y="26123"/>
                    </a:cubicBezTo>
                    <a:cubicBezTo>
                      <a:pt x="18383" y="15550"/>
                      <a:pt x="32576" y="-3310"/>
                      <a:pt x="57055" y="500"/>
                    </a:cubicBezTo>
                    <a:cubicBezTo>
                      <a:pt x="67532" y="3644"/>
                      <a:pt x="77819" y="8597"/>
                      <a:pt x="88487" y="9740"/>
                    </a:cubicBezTo>
                    <a:cubicBezTo>
                      <a:pt x="161544" y="17169"/>
                      <a:pt x="165354" y="22122"/>
                      <a:pt x="150876" y="95084"/>
                    </a:cubicBezTo>
                    <a:cubicBezTo>
                      <a:pt x="150686" y="96036"/>
                      <a:pt x="148304" y="97084"/>
                      <a:pt x="146971" y="96989"/>
                    </a:cubicBezTo>
                    <a:cubicBezTo>
                      <a:pt x="145542" y="96989"/>
                      <a:pt x="144113" y="95750"/>
                      <a:pt x="142780" y="94988"/>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 name="Google Shape;234;p28">
                <a:extLst>
                  <a:ext uri="{FF2B5EF4-FFF2-40B4-BE49-F238E27FC236}">
                    <a16:creationId xmlns:a16="http://schemas.microsoft.com/office/drawing/2014/main" id="{ED30FC5F-EB39-F2D7-23B8-06A232294444}"/>
                  </a:ext>
                </a:extLst>
              </p:cNvPr>
              <p:cNvSpPr/>
              <p:nvPr/>
            </p:nvSpPr>
            <p:spPr>
              <a:xfrm>
                <a:off x="4709445" y="2155602"/>
                <a:ext cx="120914" cy="75608"/>
              </a:xfrm>
              <a:custGeom>
                <a:avLst/>
                <a:gdLst/>
                <a:ahLst/>
                <a:cxnLst/>
                <a:rect l="l" t="t" r="r" b="b"/>
                <a:pathLst>
                  <a:path w="120914" h="75608" extrusionOk="0">
                    <a:moveTo>
                      <a:pt x="56674" y="48292"/>
                    </a:moveTo>
                    <a:cubicBezTo>
                      <a:pt x="37147" y="55531"/>
                      <a:pt x="26670" y="82582"/>
                      <a:pt x="0" y="73914"/>
                    </a:cubicBezTo>
                    <a:cubicBezTo>
                      <a:pt x="0" y="73914"/>
                      <a:pt x="191" y="72866"/>
                      <a:pt x="191" y="72866"/>
                    </a:cubicBezTo>
                    <a:cubicBezTo>
                      <a:pt x="6668" y="52769"/>
                      <a:pt x="22479" y="40957"/>
                      <a:pt x="38671" y="29527"/>
                    </a:cubicBezTo>
                    <a:lnTo>
                      <a:pt x="38291" y="29908"/>
                    </a:lnTo>
                    <a:cubicBezTo>
                      <a:pt x="61627" y="14288"/>
                      <a:pt x="86487" y="2381"/>
                      <a:pt x="115062" y="0"/>
                    </a:cubicBezTo>
                    <a:cubicBezTo>
                      <a:pt x="126587" y="10763"/>
                      <a:pt x="119253" y="15526"/>
                      <a:pt x="108871" y="18955"/>
                    </a:cubicBezTo>
                    <a:cubicBezTo>
                      <a:pt x="89535" y="25336"/>
                      <a:pt x="69437" y="30194"/>
                      <a:pt x="56769" y="48292"/>
                    </a:cubicBezTo>
                    <a:close/>
                  </a:path>
                </a:pathLst>
              </a:custGeom>
              <a:solidFill>
                <a:srgbClr val="CBD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 name="Google Shape;235;p28">
                <a:extLst>
                  <a:ext uri="{FF2B5EF4-FFF2-40B4-BE49-F238E27FC236}">
                    <a16:creationId xmlns:a16="http://schemas.microsoft.com/office/drawing/2014/main" id="{4EA7D3AB-2881-D73C-84CD-3CBD0EAB938A}"/>
                  </a:ext>
                </a:extLst>
              </p:cNvPr>
              <p:cNvSpPr/>
              <p:nvPr/>
            </p:nvSpPr>
            <p:spPr>
              <a:xfrm>
                <a:off x="4747736" y="2148267"/>
                <a:ext cx="76927" cy="37242"/>
              </a:xfrm>
              <a:custGeom>
                <a:avLst/>
                <a:gdLst/>
                <a:ahLst/>
                <a:cxnLst/>
                <a:rect l="l" t="t" r="r" b="b"/>
                <a:pathLst>
                  <a:path w="76927" h="37242" extrusionOk="0">
                    <a:moveTo>
                      <a:pt x="76771" y="7334"/>
                    </a:moveTo>
                    <a:cubicBezTo>
                      <a:pt x="50863" y="16573"/>
                      <a:pt x="28384" y="34385"/>
                      <a:pt x="0" y="37243"/>
                    </a:cubicBezTo>
                    <a:cubicBezTo>
                      <a:pt x="17240" y="7715"/>
                      <a:pt x="48863" y="7715"/>
                      <a:pt x="76676" y="0"/>
                    </a:cubicBezTo>
                    <a:cubicBezTo>
                      <a:pt x="76962" y="2477"/>
                      <a:pt x="77057" y="4953"/>
                      <a:pt x="76676" y="7334"/>
                    </a:cubicBezTo>
                    <a:close/>
                  </a:path>
                </a:pathLst>
              </a:custGeom>
              <a:solidFill>
                <a:srgbClr val="5D62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 name="Google Shape;236;p28">
                <a:extLst>
                  <a:ext uri="{FF2B5EF4-FFF2-40B4-BE49-F238E27FC236}">
                    <a16:creationId xmlns:a16="http://schemas.microsoft.com/office/drawing/2014/main" id="{3EC32D02-2889-AA2E-EF0F-BCE0044C7E6B}"/>
                  </a:ext>
                </a:extLst>
              </p:cNvPr>
              <p:cNvSpPr/>
              <p:nvPr/>
            </p:nvSpPr>
            <p:spPr>
              <a:xfrm>
                <a:off x="4709731" y="2185129"/>
                <a:ext cx="38481" cy="43338"/>
              </a:xfrm>
              <a:custGeom>
                <a:avLst/>
                <a:gdLst/>
                <a:ahLst/>
                <a:cxnLst/>
                <a:rect l="l" t="t" r="r" b="b"/>
                <a:pathLst>
                  <a:path w="38481" h="43338" extrusionOk="0">
                    <a:moveTo>
                      <a:pt x="38481" y="0"/>
                    </a:moveTo>
                    <a:cubicBezTo>
                      <a:pt x="30861" y="19050"/>
                      <a:pt x="12859" y="28956"/>
                      <a:pt x="0" y="43339"/>
                    </a:cubicBezTo>
                    <a:cubicBezTo>
                      <a:pt x="0" y="17526"/>
                      <a:pt x="12763" y="3048"/>
                      <a:pt x="38481" y="0"/>
                    </a:cubicBezTo>
                    <a:close/>
                  </a:path>
                </a:pathLst>
              </a:custGeom>
              <a:solidFill>
                <a:srgbClr val="5D62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7" name="Google Shape;237;p28">
                <a:extLst>
                  <a:ext uri="{FF2B5EF4-FFF2-40B4-BE49-F238E27FC236}">
                    <a16:creationId xmlns:a16="http://schemas.microsoft.com/office/drawing/2014/main" id="{30DBC696-31BC-29C5-18BB-3B964B5F2444}"/>
                  </a:ext>
                </a:extLst>
              </p:cNvPr>
              <p:cNvSpPr/>
              <p:nvPr/>
            </p:nvSpPr>
            <p:spPr>
              <a:xfrm>
                <a:off x="3851894" y="3067474"/>
                <a:ext cx="177661" cy="182716"/>
              </a:xfrm>
              <a:custGeom>
                <a:avLst/>
                <a:gdLst/>
                <a:ahLst/>
                <a:cxnLst/>
                <a:rect l="l" t="t" r="r" b="b"/>
                <a:pathLst>
                  <a:path w="177661" h="182716" extrusionOk="0">
                    <a:moveTo>
                      <a:pt x="20970" y="93777"/>
                    </a:moveTo>
                    <a:cubicBezTo>
                      <a:pt x="17922" y="85871"/>
                      <a:pt x="11255" y="85395"/>
                      <a:pt x="4206" y="85871"/>
                    </a:cubicBezTo>
                    <a:cubicBezTo>
                      <a:pt x="-2652" y="54820"/>
                      <a:pt x="-7224" y="25673"/>
                      <a:pt x="41640" y="37484"/>
                    </a:cubicBezTo>
                    <a:cubicBezTo>
                      <a:pt x="51546" y="59773"/>
                      <a:pt x="64023" y="68440"/>
                      <a:pt x="84978" y="47771"/>
                    </a:cubicBezTo>
                    <a:cubicBezTo>
                      <a:pt x="94884" y="38056"/>
                      <a:pt x="109077" y="33198"/>
                      <a:pt x="118411" y="22054"/>
                    </a:cubicBezTo>
                    <a:cubicBezTo>
                      <a:pt x="127174" y="11576"/>
                      <a:pt x="134604" y="-4521"/>
                      <a:pt x="151558" y="1194"/>
                    </a:cubicBezTo>
                    <a:cubicBezTo>
                      <a:pt x="168417" y="6814"/>
                      <a:pt x="174799" y="24244"/>
                      <a:pt x="173370" y="39580"/>
                    </a:cubicBezTo>
                    <a:cubicBezTo>
                      <a:pt x="169846" y="78918"/>
                      <a:pt x="196135" y="124828"/>
                      <a:pt x="149844" y="155499"/>
                    </a:cubicBezTo>
                    <a:cubicBezTo>
                      <a:pt x="128031" y="139497"/>
                      <a:pt x="131651" y="175311"/>
                      <a:pt x="116125" y="171977"/>
                    </a:cubicBezTo>
                    <a:cubicBezTo>
                      <a:pt x="102790" y="181407"/>
                      <a:pt x="88884" y="187217"/>
                      <a:pt x="69357" y="178264"/>
                    </a:cubicBezTo>
                    <a:cubicBezTo>
                      <a:pt x="94598" y="154832"/>
                      <a:pt x="105743" y="127781"/>
                      <a:pt x="93741" y="92634"/>
                    </a:cubicBezTo>
                    <a:cubicBezTo>
                      <a:pt x="69453" y="99873"/>
                      <a:pt x="45069" y="106255"/>
                      <a:pt x="20970" y="93777"/>
                    </a:cubicBezTo>
                    <a:close/>
                  </a:path>
                </a:pathLst>
              </a:custGeom>
              <a:solidFill>
                <a:srgbClr val="0A2F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8" name="Google Shape;238;p28">
                <a:extLst>
                  <a:ext uri="{FF2B5EF4-FFF2-40B4-BE49-F238E27FC236}">
                    <a16:creationId xmlns:a16="http://schemas.microsoft.com/office/drawing/2014/main" id="{6400BE89-9752-22E5-5A0A-19E179D14A8B}"/>
                  </a:ext>
                </a:extLst>
              </p:cNvPr>
              <p:cNvSpPr/>
              <p:nvPr/>
            </p:nvSpPr>
            <p:spPr>
              <a:xfrm>
                <a:off x="3967924" y="3182111"/>
                <a:ext cx="33131" cy="69249"/>
              </a:xfrm>
              <a:custGeom>
                <a:avLst/>
                <a:gdLst/>
                <a:ahLst/>
                <a:cxnLst/>
                <a:rect l="l" t="t" r="r" b="b"/>
                <a:pathLst>
                  <a:path w="33131" h="69249" extrusionOk="0">
                    <a:moveTo>
                      <a:pt x="95" y="57340"/>
                    </a:moveTo>
                    <a:cubicBezTo>
                      <a:pt x="8668" y="38671"/>
                      <a:pt x="17241" y="20002"/>
                      <a:pt x="26384" y="0"/>
                    </a:cubicBezTo>
                    <a:cubicBezTo>
                      <a:pt x="43339" y="15240"/>
                      <a:pt x="22098" y="28099"/>
                      <a:pt x="29337" y="40481"/>
                    </a:cubicBezTo>
                    <a:cubicBezTo>
                      <a:pt x="37052" y="52006"/>
                      <a:pt x="31052" y="60198"/>
                      <a:pt x="22574" y="67818"/>
                    </a:cubicBezTo>
                    <a:cubicBezTo>
                      <a:pt x="18574" y="69818"/>
                      <a:pt x="14573" y="69723"/>
                      <a:pt x="10668" y="67532"/>
                    </a:cubicBezTo>
                    <a:lnTo>
                      <a:pt x="0" y="57245"/>
                    </a:lnTo>
                    <a:close/>
                  </a:path>
                </a:pathLst>
              </a:custGeom>
              <a:solidFill>
                <a:srgbClr val="787D7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9" name="Google Shape;239;p28">
                <a:extLst>
                  <a:ext uri="{FF2B5EF4-FFF2-40B4-BE49-F238E27FC236}">
                    <a16:creationId xmlns:a16="http://schemas.microsoft.com/office/drawing/2014/main" id="{B1CBC59C-B4F6-133E-02F5-F82AA39A416D}"/>
                  </a:ext>
                </a:extLst>
              </p:cNvPr>
              <p:cNvSpPr/>
              <p:nvPr/>
            </p:nvSpPr>
            <p:spPr>
              <a:xfrm>
                <a:off x="3974973" y="3244500"/>
                <a:ext cx="26337" cy="70580"/>
              </a:xfrm>
              <a:custGeom>
                <a:avLst/>
                <a:gdLst/>
                <a:ahLst/>
                <a:cxnLst/>
                <a:rect l="l" t="t" r="r" b="b"/>
                <a:pathLst>
                  <a:path w="26337" h="70580" extrusionOk="0">
                    <a:moveTo>
                      <a:pt x="3620" y="5239"/>
                    </a:moveTo>
                    <a:cubicBezTo>
                      <a:pt x="6667" y="3524"/>
                      <a:pt x="9715" y="1810"/>
                      <a:pt x="12859" y="0"/>
                    </a:cubicBezTo>
                    <a:cubicBezTo>
                      <a:pt x="26956" y="26194"/>
                      <a:pt x="38290" y="52006"/>
                      <a:pt x="2096" y="70580"/>
                    </a:cubicBezTo>
                    <a:cubicBezTo>
                      <a:pt x="2096" y="70580"/>
                      <a:pt x="95" y="68961"/>
                      <a:pt x="0" y="68961"/>
                    </a:cubicBezTo>
                    <a:cubicBezTo>
                      <a:pt x="1238" y="47720"/>
                      <a:pt x="2381" y="26480"/>
                      <a:pt x="3620" y="5239"/>
                    </a:cubicBezTo>
                    <a:close/>
                  </a:path>
                </a:pathLst>
              </a:custGeom>
              <a:solidFill>
                <a:srgbClr val="0921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 name="Google Shape;240;p28">
                <a:extLst>
                  <a:ext uri="{FF2B5EF4-FFF2-40B4-BE49-F238E27FC236}">
                    <a16:creationId xmlns:a16="http://schemas.microsoft.com/office/drawing/2014/main" id="{C6D89C39-33FE-8583-159C-3759700A8B36}"/>
                  </a:ext>
                </a:extLst>
              </p:cNvPr>
              <p:cNvSpPr/>
              <p:nvPr/>
            </p:nvSpPr>
            <p:spPr>
              <a:xfrm>
                <a:off x="4111656" y="3784662"/>
                <a:ext cx="84677" cy="158972"/>
              </a:xfrm>
              <a:custGeom>
                <a:avLst/>
                <a:gdLst/>
                <a:ahLst/>
                <a:cxnLst/>
                <a:rect l="l" t="t" r="r" b="b"/>
                <a:pathLst>
                  <a:path w="84677" h="158972" extrusionOk="0">
                    <a:moveTo>
                      <a:pt x="9334" y="158972"/>
                    </a:moveTo>
                    <a:cubicBezTo>
                      <a:pt x="6191" y="155448"/>
                      <a:pt x="3143" y="151924"/>
                      <a:pt x="0" y="148304"/>
                    </a:cubicBezTo>
                    <a:cubicBezTo>
                      <a:pt x="3048" y="107156"/>
                      <a:pt x="15049" y="69723"/>
                      <a:pt x="45910" y="40291"/>
                    </a:cubicBezTo>
                    <a:cubicBezTo>
                      <a:pt x="58864" y="26861"/>
                      <a:pt x="71818" y="13430"/>
                      <a:pt x="84677" y="0"/>
                    </a:cubicBezTo>
                    <a:cubicBezTo>
                      <a:pt x="84487" y="7144"/>
                      <a:pt x="84201" y="14288"/>
                      <a:pt x="84010" y="21431"/>
                    </a:cubicBezTo>
                    <a:cubicBezTo>
                      <a:pt x="59722" y="67532"/>
                      <a:pt x="40005" y="116205"/>
                      <a:pt x="9334" y="158877"/>
                    </a:cubicBezTo>
                    <a:close/>
                  </a:path>
                </a:pathLst>
              </a:custGeom>
              <a:solidFill>
                <a:srgbClr val="363C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1" name="Google Shape;241;p28">
                <a:extLst>
                  <a:ext uri="{FF2B5EF4-FFF2-40B4-BE49-F238E27FC236}">
                    <a16:creationId xmlns:a16="http://schemas.microsoft.com/office/drawing/2014/main" id="{03E9E4DE-784C-1921-E4AC-D67C6F3B9F72}"/>
                  </a:ext>
                </a:extLst>
              </p:cNvPr>
              <p:cNvSpPr/>
              <p:nvPr/>
            </p:nvSpPr>
            <p:spPr>
              <a:xfrm>
                <a:off x="5592508" y="3475270"/>
                <a:ext cx="180879" cy="89365"/>
              </a:xfrm>
              <a:custGeom>
                <a:avLst/>
                <a:gdLst/>
                <a:ahLst/>
                <a:cxnLst/>
                <a:rect l="l" t="t" r="r" b="b"/>
                <a:pathLst>
                  <a:path w="180879" h="89365" extrusionOk="0">
                    <a:moveTo>
                      <a:pt x="180880" y="69172"/>
                    </a:moveTo>
                    <a:lnTo>
                      <a:pt x="171450" y="89365"/>
                    </a:lnTo>
                    <a:cubicBezTo>
                      <a:pt x="166783" y="88603"/>
                      <a:pt x="162020" y="87365"/>
                      <a:pt x="159163" y="83650"/>
                    </a:cubicBezTo>
                    <a:cubicBezTo>
                      <a:pt x="105346" y="12498"/>
                      <a:pt x="98584" y="10593"/>
                      <a:pt x="13621" y="44407"/>
                    </a:cubicBezTo>
                    <a:cubicBezTo>
                      <a:pt x="9239" y="46122"/>
                      <a:pt x="4667" y="46884"/>
                      <a:pt x="0" y="46979"/>
                    </a:cubicBezTo>
                    <a:cubicBezTo>
                      <a:pt x="25432" y="-2265"/>
                      <a:pt x="89535" y="-15124"/>
                      <a:pt x="139446" y="19547"/>
                    </a:cubicBezTo>
                    <a:cubicBezTo>
                      <a:pt x="157639" y="32120"/>
                      <a:pt x="172974" y="47741"/>
                      <a:pt x="180784" y="69172"/>
                    </a:cubicBezTo>
                    <a:close/>
                  </a:path>
                </a:pathLst>
              </a:custGeom>
              <a:solidFill>
                <a:srgbClr val="363F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2" name="Google Shape;242;p28">
                <a:extLst>
                  <a:ext uri="{FF2B5EF4-FFF2-40B4-BE49-F238E27FC236}">
                    <a16:creationId xmlns:a16="http://schemas.microsoft.com/office/drawing/2014/main" id="{24CD9A73-A8D3-D885-122A-83EE894AD8BA}"/>
                  </a:ext>
                </a:extLst>
              </p:cNvPr>
              <p:cNvSpPr/>
              <p:nvPr/>
            </p:nvSpPr>
            <p:spPr>
              <a:xfrm>
                <a:off x="5581755" y="3492877"/>
                <a:ext cx="182393" cy="89421"/>
              </a:xfrm>
              <a:custGeom>
                <a:avLst/>
                <a:gdLst/>
                <a:ahLst/>
                <a:cxnLst/>
                <a:rect l="l" t="t" r="r" b="b"/>
                <a:pathLst>
                  <a:path w="182393" h="89421" extrusionOk="0">
                    <a:moveTo>
                      <a:pt x="10848" y="29467"/>
                    </a:moveTo>
                    <a:cubicBezTo>
                      <a:pt x="93239" y="-20730"/>
                      <a:pt x="148865" y="-6919"/>
                      <a:pt x="182203" y="71853"/>
                    </a:cubicBezTo>
                    <a:cubicBezTo>
                      <a:pt x="182203" y="71853"/>
                      <a:pt x="182393" y="76044"/>
                      <a:pt x="182393" y="76044"/>
                    </a:cubicBezTo>
                    <a:cubicBezTo>
                      <a:pt x="162200" y="105572"/>
                      <a:pt x="156771" y="78711"/>
                      <a:pt x="147436" y="66900"/>
                    </a:cubicBezTo>
                    <a:cubicBezTo>
                      <a:pt x="147151" y="64710"/>
                      <a:pt x="146865" y="62423"/>
                      <a:pt x="146579" y="60233"/>
                    </a:cubicBezTo>
                    <a:cubicBezTo>
                      <a:pt x="145817" y="14798"/>
                      <a:pt x="112384" y="12894"/>
                      <a:pt x="80952" y="14989"/>
                    </a:cubicBezTo>
                    <a:cubicBezTo>
                      <a:pt x="54663" y="16704"/>
                      <a:pt x="30279" y="28896"/>
                      <a:pt x="11705" y="49374"/>
                    </a:cubicBezTo>
                    <a:cubicBezTo>
                      <a:pt x="942" y="49946"/>
                      <a:pt x="-3916" y="46993"/>
                      <a:pt x="3704" y="36325"/>
                    </a:cubicBezTo>
                    <a:lnTo>
                      <a:pt x="10753" y="29372"/>
                    </a:lnTo>
                    <a:close/>
                  </a:path>
                </a:pathLst>
              </a:custGeom>
              <a:solidFill>
                <a:srgbClr val="C3CC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 name="Google Shape;243;p28">
                <a:extLst>
                  <a:ext uri="{FF2B5EF4-FFF2-40B4-BE49-F238E27FC236}">
                    <a16:creationId xmlns:a16="http://schemas.microsoft.com/office/drawing/2014/main" id="{99A4F294-4857-D553-582D-10C0F5EBBFB0}"/>
                  </a:ext>
                </a:extLst>
              </p:cNvPr>
              <p:cNvSpPr/>
              <p:nvPr/>
            </p:nvSpPr>
            <p:spPr>
              <a:xfrm>
                <a:off x="5567303" y="3529297"/>
                <a:ext cx="26252" cy="43815"/>
              </a:xfrm>
              <a:custGeom>
                <a:avLst/>
                <a:gdLst/>
                <a:ahLst/>
                <a:cxnLst/>
                <a:rect l="l" t="t" r="r" b="b"/>
                <a:pathLst>
                  <a:path w="26252" h="43815" extrusionOk="0">
                    <a:moveTo>
                      <a:pt x="18252" y="0"/>
                    </a:moveTo>
                    <a:cubicBezTo>
                      <a:pt x="20919" y="4382"/>
                      <a:pt x="23586" y="8668"/>
                      <a:pt x="26253" y="13049"/>
                    </a:cubicBezTo>
                    <a:cubicBezTo>
                      <a:pt x="19395" y="24194"/>
                      <a:pt x="14346" y="36862"/>
                      <a:pt x="1297" y="43815"/>
                    </a:cubicBezTo>
                    <a:cubicBezTo>
                      <a:pt x="-4418" y="27718"/>
                      <a:pt x="10631" y="17431"/>
                      <a:pt x="10155" y="3524"/>
                    </a:cubicBezTo>
                    <a:cubicBezTo>
                      <a:pt x="13013" y="2667"/>
                      <a:pt x="15775" y="1524"/>
                      <a:pt x="18347" y="95"/>
                    </a:cubicBezTo>
                    <a:close/>
                  </a:path>
                </a:pathLst>
              </a:custGeom>
              <a:solidFill>
                <a:srgbClr val="828D9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4" name="Google Shape;244;p28">
                <a:extLst>
                  <a:ext uri="{FF2B5EF4-FFF2-40B4-BE49-F238E27FC236}">
                    <a16:creationId xmlns:a16="http://schemas.microsoft.com/office/drawing/2014/main" id="{A7D91BA9-4F49-0BB8-A561-46BD1867588D}"/>
                  </a:ext>
                </a:extLst>
              </p:cNvPr>
              <p:cNvSpPr/>
              <p:nvPr/>
            </p:nvSpPr>
            <p:spPr>
              <a:xfrm>
                <a:off x="4691729" y="2366104"/>
                <a:ext cx="76961" cy="67722"/>
              </a:xfrm>
              <a:custGeom>
                <a:avLst/>
                <a:gdLst/>
                <a:ahLst/>
                <a:cxnLst/>
                <a:rect l="l" t="t" r="r" b="b"/>
                <a:pathLst>
                  <a:path w="76961" h="67722" extrusionOk="0">
                    <a:moveTo>
                      <a:pt x="75533" y="95"/>
                    </a:moveTo>
                    <a:cubicBezTo>
                      <a:pt x="76009" y="4381"/>
                      <a:pt x="76486" y="8763"/>
                      <a:pt x="76962" y="13049"/>
                    </a:cubicBezTo>
                    <a:cubicBezTo>
                      <a:pt x="74676" y="38862"/>
                      <a:pt x="52864" y="47625"/>
                      <a:pt x="35623" y="60484"/>
                    </a:cubicBezTo>
                    <a:cubicBezTo>
                      <a:pt x="30194" y="64103"/>
                      <a:pt x="24384" y="66961"/>
                      <a:pt x="17621" y="67342"/>
                    </a:cubicBezTo>
                    <a:cubicBezTo>
                      <a:pt x="11716" y="67437"/>
                      <a:pt x="5905" y="67627"/>
                      <a:pt x="0" y="67723"/>
                    </a:cubicBezTo>
                    <a:cubicBezTo>
                      <a:pt x="8477" y="26575"/>
                      <a:pt x="44387" y="16002"/>
                      <a:pt x="75533" y="0"/>
                    </a:cubicBezTo>
                    <a:close/>
                  </a:path>
                </a:pathLst>
              </a:custGeom>
              <a:solidFill>
                <a:srgbClr val="C3C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5" name="Google Shape;245;p28">
                <a:extLst>
                  <a:ext uri="{FF2B5EF4-FFF2-40B4-BE49-F238E27FC236}">
                    <a16:creationId xmlns:a16="http://schemas.microsoft.com/office/drawing/2014/main" id="{482A8C2A-EFF8-AAE7-07D2-341ADAF85DD0}"/>
                  </a:ext>
                </a:extLst>
              </p:cNvPr>
              <p:cNvSpPr/>
              <p:nvPr/>
            </p:nvSpPr>
            <p:spPr>
              <a:xfrm>
                <a:off x="5623655" y="3713225"/>
                <a:ext cx="112210" cy="133540"/>
              </a:xfrm>
              <a:custGeom>
                <a:avLst/>
                <a:gdLst/>
                <a:ahLst/>
                <a:cxnLst/>
                <a:rect l="l" t="t" r="r" b="b"/>
                <a:pathLst>
                  <a:path w="112210" h="133540" extrusionOk="0">
                    <a:moveTo>
                      <a:pt x="95155" y="133541"/>
                    </a:moveTo>
                    <a:cubicBezTo>
                      <a:pt x="64389" y="96488"/>
                      <a:pt x="33528" y="59341"/>
                      <a:pt x="0" y="19050"/>
                    </a:cubicBezTo>
                    <a:cubicBezTo>
                      <a:pt x="27527" y="12002"/>
                      <a:pt x="51054" y="6001"/>
                      <a:pt x="74581" y="0"/>
                    </a:cubicBezTo>
                    <a:cubicBezTo>
                      <a:pt x="68008" y="38481"/>
                      <a:pt x="67628" y="73724"/>
                      <a:pt x="105061" y="100584"/>
                    </a:cubicBezTo>
                    <a:cubicBezTo>
                      <a:pt x="118300" y="110014"/>
                      <a:pt x="112109" y="126492"/>
                      <a:pt x="95060" y="133541"/>
                    </a:cubicBezTo>
                    <a:close/>
                  </a:path>
                </a:pathLst>
              </a:custGeom>
              <a:solidFill>
                <a:srgbClr val="A8AD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6" name="Google Shape;246;p28">
                <a:extLst>
                  <a:ext uri="{FF2B5EF4-FFF2-40B4-BE49-F238E27FC236}">
                    <a16:creationId xmlns:a16="http://schemas.microsoft.com/office/drawing/2014/main" id="{27D3DF7E-1113-CE6B-4BD2-0D3505D5F3C5}"/>
                  </a:ext>
                </a:extLst>
              </p:cNvPr>
              <p:cNvSpPr/>
              <p:nvPr/>
            </p:nvSpPr>
            <p:spPr>
              <a:xfrm>
                <a:off x="3880259" y="2711481"/>
                <a:ext cx="245304" cy="629973"/>
              </a:xfrm>
              <a:custGeom>
                <a:avLst/>
                <a:gdLst/>
                <a:ahLst/>
                <a:cxnLst/>
                <a:rect l="l" t="t" r="r" b="b"/>
                <a:pathLst>
                  <a:path w="245304" h="629973" extrusionOk="0">
                    <a:moveTo>
                      <a:pt x="96809" y="603695"/>
                    </a:moveTo>
                    <a:cubicBezTo>
                      <a:pt x="113764" y="582263"/>
                      <a:pt x="102429" y="556451"/>
                      <a:pt x="107573" y="533114"/>
                    </a:cubicBezTo>
                    <a:cubicBezTo>
                      <a:pt x="110716" y="525780"/>
                      <a:pt x="113859" y="518541"/>
                      <a:pt x="117002" y="511207"/>
                    </a:cubicBezTo>
                    <a:cubicBezTo>
                      <a:pt x="149673" y="469297"/>
                      <a:pt x="133862" y="422339"/>
                      <a:pt x="129766" y="377095"/>
                    </a:cubicBezTo>
                    <a:cubicBezTo>
                      <a:pt x="128623" y="364331"/>
                      <a:pt x="118145" y="358902"/>
                      <a:pt x="106239" y="371094"/>
                    </a:cubicBezTo>
                    <a:cubicBezTo>
                      <a:pt x="93000" y="384620"/>
                      <a:pt x="78617" y="397097"/>
                      <a:pt x="66044" y="411099"/>
                    </a:cubicBezTo>
                    <a:cubicBezTo>
                      <a:pt x="49851" y="429197"/>
                      <a:pt x="30230" y="440341"/>
                      <a:pt x="7655" y="428911"/>
                    </a:cubicBezTo>
                    <a:cubicBezTo>
                      <a:pt x="-19967" y="415004"/>
                      <a:pt x="37945" y="409766"/>
                      <a:pt x="13180" y="393383"/>
                    </a:cubicBezTo>
                    <a:cubicBezTo>
                      <a:pt x="21086" y="381476"/>
                      <a:pt x="28992" y="369570"/>
                      <a:pt x="36802" y="357664"/>
                    </a:cubicBezTo>
                    <a:cubicBezTo>
                      <a:pt x="42898" y="356616"/>
                      <a:pt x="53947" y="353663"/>
                      <a:pt x="54423" y="354806"/>
                    </a:cubicBezTo>
                    <a:cubicBezTo>
                      <a:pt x="80807" y="423863"/>
                      <a:pt x="90332" y="359759"/>
                      <a:pt x="96238" y="347282"/>
                    </a:cubicBezTo>
                    <a:cubicBezTo>
                      <a:pt x="124337" y="288036"/>
                      <a:pt x="97857" y="230410"/>
                      <a:pt x="84141" y="173260"/>
                    </a:cubicBezTo>
                    <a:cubicBezTo>
                      <a:pt x="73378" y="128683"/>
                      <a:pt x="78712" y="49816"/>
                      <a:pt x="103286" y="0"/>
                    </a:cubicBezTo>
                    <a:cubicBezTo>
                      <a:pt x="105096" y="13811"/>
                      <a:pt x="106430" y="24289"/>
                      <a:pt x="107858" y="34766"/>
                    </a:cubicBezTo>
                    <a:cubicBezTo>
                      <a:pt x="107763" y="53435"/>
                      <a:pt x="107668" y="72104"/>
                      <a:pt x="107573" y="90869"/>
                    </a:cubicBezTo>
                    <a:cubicBezTo>
                      <a:pt x="113764" y="104775"/>
                      <a:pt x="110430" y="120396"/>
                      <a:pt x="115478" y="134493"/>
                    </a:cubicBezTo>
                    <a:cubicBezTo>
                      <a:pt x="125670" y="208312"/>
                      <a:pt x="151007" y="274320"/>
                      <a:pt x="209395" y="324707"/>
                    </a:cubicBezTo>
                    <a:cubicBezTo>
                      <a:pt x="224635" y="337852"/>
                      <a:pt x="240827" y="351568"/>
                      <a:pt x="245304" y="373190"/>
                    </a:cubicBezTo>
                    <a:cubicBezTo>
                      <a:pt x="245304" y="377762"/>
                      <a:pt x="244161" y="382143"/>
                      <a:pt x="241875" y="386144"/>
                    </a:cubicBezTo>
                    <a:cubicBezTo>
                      <a:pt x="199203" y="385286"/>
                      <a:pt x="186440" y="344424"/>
                      <a:pt x="153293" y="322231"/>
                    </a:cubicBezTo>
                    <a:cubicBezTo>
                      <a:pt x="171867" y="364522"/>
                      <a:pt x="177486" y="407956"/>
                      <a:pt x="196155" y="446723"/>
                    </a:cubicBezTo>
                    <a:cubicBezTo>
                      <a:pt x="209776" y="475012"/>
                      <a:pt x="199775" y="485489"/>
                      <a:pt x="173295" y="489871"/>
                    </a:cubicBezTo>
                    <a:cubicBezTo>
                      <a:pt x="151864" y="515874"/>
                      <a:pt x="143768" y="547307"/>
                      <a:pt x="136719" y="579215"/>
                    </a:cubicBezTo>
                    <a:cubicBezTo>
                      <a:pt x="133290" y="594551"/>
                      <a:pt x="130147" y="610172"/>
                      <a:pt x="117193" y="620173"/>
                    </a:cubicBezTo>
                    <a:cubicBezTo>
                      <a:pt x="110906" y="625030"/>
                      <a:pt x="102525" y="635794"/>
                      <a:pt x="94142" y="625983"/>
                    </a:cubicBezTo>
                    <a:cubicBezTo>
                      <a:pt x="90904" y="622173"/>
                      <a:pt x="95762" y="611410"/>
                      <a:pt x="97000" y="603790"/>
                    </a:cubicBezTo>
                    <a:close/>
                  </a:path>
                </a:pathLst>
              </a:custGeom>
              <a:solidFill>
                <a:srgbClr val="0E6A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28">
                <a:extLst>
                  <a:ext uri="{FF2B5EF4-FFF2-40B4-BE49-F238E27FC236}">
                    <a16:creationId xmlns:a16="http://schemas.microsoft.com/office/drawing/2014/main" id="{CB75F6F1-32DD-63DE-D850-CBF87A2F4737}"/>
                  </a:ext>
                </a:extLst>
              </p:cNvPr>
              <p:cNvSpPr/>
              <p:nvPr/>
            </p:nvSpPr>
            <p:spPr>
              <a:xfrm>
                <a:off x="5948698" y="2935509"/>
                <a:ext cx="62047" cy="78295"/>
              </a:xfrm>
              <a:custGeom>
                <a:avLst/>
                <a:gdLst/>
                <a:ahLst/>
                <a:cxnLst/>
                <a:rect l="l" t="t" r="r" b="b"/>
                <a:pathLst>
                  <a:path w="62047" h="78295" extrusionOk="0">
                    <a:moveTo>
                      <a:pt x="42526" y="78296"/>
                    </a:moveTo>
                    <a:cubicBezTo>
                      <a:pt x="-3099" y="71533"/>
                      <a:pt x="-7099" y="62674"/>
                      <a:pt x="7665" y="0"/>
                    </a:cubicBezTo>
                    <a:cubicBezTo>
                      <a:pt x="15475" y="32099"/>
                      <a:pt x="64434" y="33814"/>
                      <a:pt x="61957" y="73438"/>
                    </a:cubicBezTo>
                    <a:cubicBezTo>
                      <a:pt x="55480" y="75057"/>
                      <a:pt x="49003" y="76676"/>
                      <a:pt x="42526" y="78296"/>
                    </a:cubicBezTo>
                    <a:close/>
                  </a:path>
                </a:pathLst>
              </a:custGeom>
              <a:solidFill>
                <a:srgbClr val="A1A9A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8" name="Google Shape;248;p28">
                <a:extLst>
                  <a:ext uri="{FF2B5EF4-FFF2-40B4-BE49-F238E27FC236}">
                    <a16:creationId xmlns:a16="http://schemas.microsoft.com/office/drawing/2014/main" id="{454FB7DE-6655-1B3B-966D-0C57676BB387}"/>
                  </a:ext>
                </a:extLst>
              </p:cNvPr>
              <p:cNvSpPr/>
              <p:nvPr/>
            </p:nvSpPr>
            <p:spPr>
              <a:xfrm>
                <a:off x="4055173" y="3502341"/>
                <a:ext cx="50173" cy="69437"/>
              </a:xfrm>
              <a:custGeom>
                <a:avLst/>
                <a:gdLst/>
                <a:ahLst/>
                <a:cxnLst/>
                <a:rect l="l" t="t" r="r" b="b"/>
                <a:pathLst>
                  <a:path w="50173" h="69437" extrusionOk="0">
                    <a:moveTo>
                      <a:pt x="6668" y="69342"/>
                    </a:moveTo>
                    <a:lnTo>
                      <a:pt x="3334" y="69342"/>
                    </a:lnTo>
                    <a:cubicBezTo>
                      <a:pt x="3334" y="69342"/>
                      <a:pt x="0" y="69342"/>
                      <a:pt x="0" y="69342"/>
                    </a:cubicBezTo>
                    <a:cubicBezTo>
                      <a:pt x="0" y="46577"/>
                      <a:pt x="18193" y="31718"/>
                      <a:pt x="25051" y="11906"/>
                    </a:cubicBezTo>
                    <a:cubicBezTo>
                      <a:pt x="31242" y="7906"/>
                      <a:pt x="37338" y="4000"/>
                      <a:pt x="43529" y="0"/>
                    </a:cubicBezTo>
                    <a:cubicBezTo>
                      <a:pt x="43529" y="0"/>
                      <a:pt x="45815" y="2667"/>
                      <a:pt x="45815" y="2667"/>
                    </a:cubicBezTo>
                    <a:cubicBezTo>
                      <a:pt x="51626" y="9049"/>
                      <a:pt x="51626" y="15526"/>
                      <a:pt x="45815" y="22003"/>
                    </a:cubicBezTo>
                    <a:lnTo>
                      <a:pt x="46101" y="21717"/>
                    </a:lnTo>
                    <a:cubicBezTo>
                      <a:pt x="32385" y="37052"/>
                      <a:pt x="30575" y="62294"/>
                      <a:pt x="6763" y="69437"/>
                    </a:cubicBezTo>
                    <a:close/>
                  </a:path>
                </a:pathLst>
              </a:custGeom>
              <a:solidFill>
                <a:srgbClr val="091E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9" name="Google Shape;249;p28">
                <a:extLst>
                  <a:ext uri="{FF2B5EF4-FFF2-40B4-BE49-F238E27FC236}">
                    <a16:creationId xmlns:a16="http://schemas.microsoft.com/office/drawing/2014/main" id="{2B6F3943-01BA-8168-6F4A-0E2F222E622C}"/>
                  </a:ext>
                </a:extLst>
              </p:cNvPr>
              <p:cNvSpPr/>
              <p:nvPr/>
            </p:nvSpPr>
            <p:spPr>
              <a:xfrm>
                <a:off x="5793979" y="3114196"/>
                <a:ext cx="83802" cy="249175"/>
              </a:xfrm>
              <a:custGeom>
                <a:avLst/>
                <a:gdLst/>
                <a:ahLst/>
                <a:cxnLst/>
                <a:rect l="l" t="t" r="r" b="b"/>
                <a:pathLst>
                  <a:path w="83802" h="249175" extrusionOk="0">
                    <a:moveTo>
                      <a:pt x="56561" y="76964"/>
                    </a:moveTo>
                    <a:cubicBezTo>
                      <a:pt x="57609" y="110873"/>
                      <a:pt x="76088" y="139734"/>
                      <a:pt x="83803" y="171737"/>
                    </a:cubicBezTo>
                    <a:cubicBezTo>
                      <a:pt x="81231" y="197550"/>
                      <a:pt x="78564" y="223363"/>
                      <a:pt x="75992" y="249176"/>
                    </a:cubicBezTo>
                    <a:cubicBezTo>
                      <a:pt x="51704" y="239746"/>
                      <a:pt x="26367" y="231745"/>
                      <a:pt x="19699" y="201551"/>
                    </a:cubicBezTo>
                    <a:cubicBezTo>
                      <a:pt x="39036" y="183072"/>
                      <a:pt x="42083" y="163070"/>
                      <a:pt x="31320" y="137829"/>
                    </a:cubicBezTo>
                    <a:cubicBezTo>
                      <a:pt x="19699" y="110682"/>
                      <a:pt x="11794" y="81822"/>
                      <a:pt x="3507" y="53342"/>
                    </a:cubicBezTo>
                    <a:cubicBezTo>
                      <a:pt x="-2398" y="32863"/>
                      <a:pt x="-2589" y="2478"/>
                      <a:pt x="16842" y="192"/>
                    </a:cubicBezTo>
                    <a:cubicBezTo>
                      <a:pt x="41417" y="-2665"/>
                      <a:pt x="39226" y="26958"/>
                      <a:pt x="39131" y="46960"/>
                    </a:cubicBezTo>
                    <a:cubicBezTo>
                      <a:pt x="40274" y="59724"/>
                      <a:pt x="49037" y="68010"/>
                      <a:pt x="56657" y="76964"/>
                    </a:cubicBezTo>
                    <a:close/>
                  </a:path>
                </a:pathLst>
              </a:custGeom>
              <a:solidFill>
                <a:srgbClr val="0A34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0" name="Google Shape;250;p28">
                <a:extLst>
                  <a:ext uri="{FF2B5EF4-FFF2-40B4-BE49-F238E27FC236}">
                    <a16:creationId xmlns:a16="http://schemas.microsoft.com/office/drawing/2014/main" id="{9CF6F9C1-EC64-E408-57C1-0A1414188DD1}"/>
                  </a:ext>
                </a:extLst>
              </p:cNvPr>
              <p:cNvSpPr/>
              <p:nvPr/>
            </p:nvSpPr>
            <p:spPr>
              <a:xfrm>
                <a:off x="5749194" y="3228022"/>
                <a:ext cx="120681" cy="135757"/>
              </a:xfrm>
              <a:custGeom>
                <a:avLst/>
                <a:gdLst/>
                <a:ahLst/>
                <a:cxnLst/>
                <a:rect l="l" t="t" r="r" b="b"/>
                <a:pathLst>
                  <a:path w="120681" h="135757" extrusionOk="0">
                    <a:moveTo>
                      <a:pt x="64389" y="87725"/>
                    </a:moveTo>
                    <a:cubicBezTo>
                      <a:pt x="83153" y="103632"/>
                      <a:pt x="101918" y="119444"/>
                      <a:pt x="120682" y="135350"/>
                    </a:cubicBezTo>
                    <a:cubicBezTo>
                      <a:pt x="87249" y="124111"/>
                      <a:pt x="50197" y="148685"/>
                      <a:pt x="18097" y="125063"/>
                    </a:cubicBezTo>
                    <a:cubicBezTo>
                      <a:pt x="16383" y="83344"/>
                      <a:pt x="9715" y="42481"/>
                      <a:pt x="0" y="0"/>
                    </a:cubicBezTo>
                    <a:cubicBezTo>
                      <a:pt x="23336" y="28861"/>
                      <a:pt x="25622" y="72104"/>
                      <a:pt x="64389" y="87725"/>
                    </a:cubicBezTo>
                    <a:close/>
                  </a:path>
                </a:pathLst>
              </a:custGeom>
              <a:solidFill>
                <a:srgbClr val="A8AE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1" name="Google Shape;251;p28">
                <a:extLst>
                  <a:ext uri="{FF2B5EF4-FFF2-40B4-BE49-F238E27FC236}">
                    <a16:creationId xmlns:a16="http://schemas.microsoft.com/office/drawing/2014/main" id="{978C1BCF-8A34-6E92-0D53-5BE6A15ED6AB}"/>
                  </a:ext>
                </a:extLst>
              </p:cNvPr>
              <p:cNvSpPr/>
              <p:nvPr/>
            </p:nvSpPr>
            <p:spPr>
              <a:xfrm>
                <a:off x="5937650" y="3038950"/>
                <a:ext cx="60938" cy="85695"/>
              </a:xfrm>
              <a:custGeom>
                <a:avLst/>
                <a:gdLst/>
                <a:ahLst/>
                <a:cxnLst/>
                <a:rect l="l" t="t" r="r" b="b"/>
                <a:pathLst>
                  <a:path w="60938" h="85695" extrusionOk="0">
                    <a:moveTo>
                      <a:pt x="46907" y="85344"/>
                    </a:moveTo>
                    <a:cubicBezTo>
                      <a:pt x="4140" y="89630"/>
                      <a:pt x="7950" y="53721"/>
                      <a:pt x="1473" y="29813"/>
                    </a:cubicBezTo>
                    <a:cubicBezTo>
                      <a:pt x="-6338" y="952"/>
                      <a:pt x="18618" y="3143"/>
                      <a:pt x="36239" y="0"/>
                    </a:cubicBezTo>
                    <a:cubicBezTo>
                      <a:pt x="71863" y="24479"/>
                      <a:pt x="62909" y="54483"/>
                      <a:pt x="46907" y="85344"/>
                    </a:cubicBezTo>
                    <a:close/>
                  </a:path>
                </a:pathLst>
              </a:custGeom>
              <a:solidFill>
                <a:srgbClr val="A9AE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2" name="Google Shape;252;p28">
                <a:extLst>
                  <a:ext uri="{FF2B5EF4-FFF2-40B4-BE49-F238E27FC236}">
                    <a16:creationId xmlns:a16="http://schemas.microsoft.com/office/drawing/2014/main" id="{1D518F0B-D101-DE23-C324-2C55DF612E7C}"/>
                  </a:ext>
                </a:extLst>
              </p:cNvPr>
              <p:cNvSpPr/>
              <p:nvPr/>
            </p:nvSpPr>
            <p:spPr>
              <a:xfrm>
                <a:off x="5687472" y="3319462"/>
                <a:ext cx="60864" cy="51911"/>
              </a:xfrm>
              <a:custGeom>
                <a:avLst/>
                <a:gdLst/>
                <a:ahLst/>
                <a:cxnLst/>
                <a:rect l="l" t="t" r="r" b="b"/>
                <a:pathLst>
                  <a:path w="60864" h="51911" extrusionOk="0">
                    <a:moveTo>
                      <a:pt x="0" y="51911"/>
                    </a:moveTo>
                    <a:cubicBezTo>
                      <a:pt x="5049" y="34957"/>
                      <a:pt x="10001" y="18002"/>
                      <a:pt x="15335" y="0"/>
                    </a:cubicBezTo>
                    <a:cubicBezTo>
                      <a:pt x="34671" y="10668"/>
                      <a:pt x="48578" y="24479"/>
                      <a:pt x="60865" y="40100"/>
                    </a:cubicBezTo>
                    <a:cubicBezTo>
                      <a:pt x="40577" y="44005"/>
                      <a:pt x="20288" y="47911"/>
                      <a:pt x="0" y="51816"/>
                    </a:cubicBezTo>
                    <a:close/>
                  </a:path>
                </a:pathLst>
              </a:custGeom>
              <a:solidFill>
                <a:srgbClr val="ACB0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3" name="Google Shape;253;p28">
                <a:extLst>
                  <a:ext uri="{FF2B5EF4-FFF2-40B4-BE49-F238E27FC236}">
                    <a16:creationId xmlns:a16="http://schemas.microsoft.com/office/drawing/2014/main" id="{854CF517-970A-D3AD-6127-C7F5FF8BE7FF}"/>
                  </a:ext>
                </a:extLst>
              </p:cNvPr>
              <p:cNvSpPr/>
              <p:nvPr/>
            </p:nvSpPr>
            <p:spPr>
              <a:xfrm>
                <a:off x="4324967" y="2994336"/>
                <a:ext cx="1186112" cy="1461790"/>
              </a:xfrm>
              <a:custGeom>
                <a:avLst/>
                <a:gdLst/>
                <a:ahLst/>
                <a:cxnLst/>
                <a:rect l="l" t="t" r="r" b="b"/>
                <a:pathLst>
                  <a:path w="1186112" h="1461790" extrusionOk="0">
                    <a:moveTo>
                      <a:pt x="185406" y="44614"/>
                    </a:moveTo>
                    <a:cubicBezTo>
                      <a:pt x="232078" y="35946"/>
                      <a:pt x="279132" y="28993"/>
                      <a:pt x="325233" y="17944"/>
                    </a:cubicBezTo>
                    <a:cubicBezTo>
                      <a:pt x="359427" y="9753"/>
                      <a:pt x="382192" y="17658"/>
                      <a:pt x="399147" y="49186"/>
                    </a:cubicBezTo>
                    <a:cubicBezTo>
                      <a:pt x="411148" y="71284"/>
                      <a:pt x="427912" y="90715"/>
                      <a:pt x="442581" y="111384"/>
                    </a:cubicBezTo>
                    <a:cubicBezTo>
                      <a:pt x="468775" y="128910"/>
                      <a:pt x="488301" y="115194"/>
                      <a:pt x="509637" y="99669"/>
                    </a:cubicBezTo>
                    <a:cubicBezTo>
                      <a:pt x="553071" y="68046"/>
                      <a:pt x="587647" y="23278"/>
                      <a:pt x="642510" y="8229"/>
                    </a:cubicBezTo>
                    <a:cubicBezTo>
                      <a:pt x="662989" y="-4344"/>
                      <a:pt x="684897" y="704"/>
                      <a:pt x="706804" y="2704"/>
                    </a:cubicBezTo>
                    <a:cubicBezTo>
                      <a:pt x="792910" y="10419"/>
                      <a:pt x="879016" y="17563"/>
                      <a:pt x="965122" y="24897"/>
                    </a:cubicBezTo>
                    <a:cubicBezTo>
                      <a:pt x="985220" y="11372"/>
                      <a:pt x="1003699" y="17658"/>
                      <a:pt x="1021701" y="29660"/>
                    </a:cubicBezTo>
                    <a:cubicBezTo>
                      <a:pt x="1029321" y="36042"/>
                      <a:pt x="1034274" y="44328"/>
                      <a:pt x="1037989" y="53377"/>
                    </a:cubicBezTo>
                    <a:cubicBezTo>
                      <a:pt x="1040846" y="120909"/>
                      <a:pt x="1081994" y="161105"/>
                      <a:pt x="1137430" y="190823"/>
                    </a:cubicBezTo>
                    <a:cubicBezTo>
                      <a:pt x="1142954" y="194728"/>
                      <a:pt x="1147621" y="199491"/>
                      <a:pt x="1151431" y="205110"/>
                    </a:cubicBezTo>
                    <a:cubicBezTo>
                      <a:pt x="1161051" y="220065"/>
                      <a:pt x="1156956" y="238638"/>
                      <a:pt x="1177149" y="253307"/>
                    </a:cubicBezTo>
                    <a:cubicBezTo>
                      <a:pt x="1196866" y="267690"/>
                      <a:pt x="1178959" y="298741"/>
                      <a:pt x="1171719" y="321887"/>
                    </a:cubicBezTo>
                    <a:cubicBezTo>
                      <a:pt x="1194770" y="375036"/>
                      <a:pt x="1179911" y="424471"/>
                      <a:pt x="1162099" y="475906"/>
                    </a:cubicBezTo>
                    <a:cubicBezTo>
                      <a:pt x="1147431" y="518007"/>
                      <a:pt x="1155241" y="562679"/>
                      <a:pt x="1163338" y="606589"/>
                    </a:cubicBezTo>
                    <a:cubicBezTo>
                      <a:pt x="1179340" y="693076"/>
                      <a:pt x="1160480" y="776420"/>
                      <a:pt x="1134858" y="858621"/>
                    </a:cubicBezTo>
                    <a:cubicBezTo>
                      <a:pt x="1131905" y="868050"/>
                      <a:pt x="1124190" y="874146"/>
                      <a:pt x="1117713" y="881004"/>
                    </a:cubicBezTo>
                    <a:cubicBezTo>
                      <a:pt x="1103235" y="887767"/>
                      <a:pt x="1115046" y="930534"/>
                      <a:pt x="1079613" y="908627"/>
                    </a:cubicBezTo>
                    <a:cubicBezTo>
                      <a:pt x="1028559" y="882243"/>
                      <a:pt x="1005318" y="833094"/>
                      <a:pt x="979124" y="786421"/>
                    </a:cubicBezTo>
                    <a:cubicBezTo>
                      <a:pt x="976362" y="766800"/>
                      <a:pt x="989506" y="763752"/>
                      <a:pt x="1004460" y="762323"/>
                    </a:cubicBezTo>
                    <a:cubicBezTo>
                      <a:pt x="1026273" y="760227"/>
                      <a:pt x="1034274" y="746130"/>
                      <a:pt x="1034845" y="726223"/>
                    </a:cubicBezTo>
                    <a:cubicBezTo>
                      <a:pt x="999508" y="707554"/>
                      <a:pt x="960550" y="697743"/>
                      <a:pt x="925879" y="678408"/>
                    </a:cubicBezTo>
                    <a:cubicBezTo>
                      <a:pt x="917878" y="673931"/>
                      <a:pt x="907401" y="668406"/>
                      <a:pt x="909401" y="657643"/>
                    </a:cubicBezTo>
                    <a:cubicBezTo>
                      <a:pt x="911877" y="643737"/>
                      <a:pt x="925403" y="643546"/>
                      <a:pt x="936071" y="643832"/>
                    </a:cubicBezTo>
                    <a:cubicBezTo>
                      <a:pt x="966742" y="644784"/>
                      <a:pt x="998174" y="657453"/>
                      <a:pt x="1030464" y="634783"/>
                    </a:cubicBezTo>
                    <a:cubicBezTo>
                      <a:pt x="1010747" y="624401"/>
                      <a:pt x="991792" y="628020"/>
                      <a:pt x="973790" y="627354"/>
                    </a:cubicBezTo>
                    <a:cubicBezTo>
                      <a:pt x="951692" y="626496"/>
                      <a:pt x="929308" y="629068"/>
                      <a:pt x="907496" y="623829"/>
                    </a:cubicBezTo>
                    <a:cubicBezTo>
                      <a:pt x="888827" y="619353"/>
                      <a:pt x="864824" y="613352"/>
                      <a:pt x="862348" y="594207"/>
                    </a:cubicBezTo>
                    <a:cubicBezTo>
                      <a:pt x="859490" y="571632"/>
                      <a:pt x="887779" y="573633"/>
                      <a:pt x="902924" y="565346"/>
                    </a:cubicBezTo>
                    <a:cubicBezTo>
                      <a:pt x="853489" y="557535"/>
                      <a:pt x="804721" y="550677"/>
                      <a:pt x="762240" y="523245"/>
                    </a:cubicBezTo>
                    <a:cubicBezTo>
                      <a:pt x="749381" y="514959"/>
                      <a:pt x="730807" y="508386"/>
                      <a:pt x="734522" y="488955"/>
                    </a:cubicBezTo>
                    <a:cubicBezTo>
                      <a:pt x="737760" y="471906"/>
                      <a:pt x="755667" y="472096"/>
                      <a:pt x="769383" y="469810"/>
                    </a:cubicBezTo>
                    <a:cubicBezTo>
                      <a:pt x="801483" y="464476"/>
                      <a:pt x="832725" y="454761"/>
                      <a:pt x="866253" y="452665"/>
                    </a:cubicBezTo>
                    <a:cubicBezTo>
                      <a:pt x="848727" y="449236"/>
                      <a:pt x="830439" y="449046"/>
                      <a:pt x="821485" y="427424"/>
                    </a:cubicBezTo>
                    <a:cubicBezTo>
                      <a:pt x="852346" y="403135"/>
                      <a:pt x="894256" y="408279"/>
                      <a:pt x="926736" y="389229"/>
                    </a:cubicBezTo>
                    <a:cubicBezTo>
                      <a:pt x="947025" y="377322"/>
                      <a:pt x="975505" y="375989"/>
                      <a:pt x="972266" y="338556"/>
                    </a:cubicBezTo>
                    <a:cubicBezTo>
                      <a:pt x="970456" y="317029"/>
                      <a:pt x="1000460" y="317410"/>
                      <a:pt x="1014081" y="303980"/>
                    </a:cubicBezTo>
                    <a:cubicBezTo>
                      <a:pt x="994459" y="309409"/>
                      <a:pt x="976838" y="319601"/>
                      <a:pt x="958741" y="329126"/>
                    </a:cubicBezTo>
                    <a:cubicBezTo>
                      <a:pt x="941024" y="338460"/>
                      <a:pt x="919212" y="345795"/>
                      <a:pt x="910354" y="321792"/>
                    </a:cubicBezTo>
                    <a:cubicBezTo>
                      <a:pt x="902733" y="301218"/>
                      <a:pt x="926641" y="298551"/>
                      <a:pt x="939881" y="293121"/>
                    </a:cubicBezTo>
                    <a:cubicBezTo>
                      <a:pt x="979696" y="276929"/>
                      <a:pt x="1018843" y="260070"/>
                      <a:pt x="1050085" y="229494"/>
                    </a:cubicBezTo>
                    <a:cubicBezTo>
                      <a:pt x="1058182" y="199110"/>
                      <a:pt x="1047133" y="189680"/>
                      <a:pt x="1019034" y="202634"/>
                    </a:cubicBezTo>
                    <a:cubicBezTo>
                      <a:pt x="943310" y="237686"/>
                      <a:pt x="863205" y="252164"/>
                      <a:pt x="780528" y="258546"/>
                    </a:cubicBezTo>
                    <a:cubicBezTo>
                      <a:pt x="737856" y="261879"/>
                      <a:pt x="697756" y="277596"/>
                      <a:pt x="658322" y="294550"/>
                    </a:cubicBezTo>
                    <a:cubicBezTo>
                      <a:pt x="618984" y="311409"/>
                      <a:pt x="576693" y="318648"/>
                      <a:pt x="534973" y="327983"/>
                    </a:cubicBezTo>
                    <a:cubicBezTo>
                      <a:pt x="493540" y="326173"/>
                      <a:pt x="473823" y="302361"/>
                      <a:pt x="467346" y="263308"/>
                    </a:cubicBezTo>
                    <a:cubicBezTo>
                      <a:pt x="461345" y="227304"/>
                      <a:pt x="454201" y="191204"/>
                      <a:pt x="412196" y="177964"/>
                    </a:cubicBezTo>
                    <a:cubicBezTo>
                      <a:pt x="352665" y="163105"/>
                      <a:pt x="297801" y="179012"/>
                      <a:pt x="244175" y="203301"/>
                    </a:cubicBezTo>
                    <a:cubicBezTo>
                      <a:pt x="223506" y="228066"/>
                      <a:pt x="187216" y="216636"/>
                      <a:pt x="165308" y="237400"/>
                    </a:cubicBezTo>
                    <a:cubicBezTo>
                      <a:pt x="190740" y="248830"/>
                      <a:pt x="219696" y="246258"/>
                      <a:pt x="244651" y="258260"/>
                    </a:cubicBezTo>
                    <a:cubicBezTo>
                      <a:pt x="263987" y="267594"/>
                      <a:pt x="287609" y="273309"/>
                      <a:pt x="285704" y="302456"/>
                    </a:cubicBezTo>
                    <a:cubicBezTo>
                      <a:pt x="282656" y="316362"/>
                      <a:pt x="276179" y="329031"/>
                      <a:pt x="271798" y="342461"/>
                    </a:cubicBezTo>
                    <a:cubicBezTo>
                      <a:pt x="225982" y="480383"/>
                      <a:pt x="265511" y="587063"/>
                      <a:pt x="393241" y="656405"/>
                    </a:cubicBezTo>
                    <a:cubicBezTo>
                      <a:pt x="445819" y="684980"/>
                      <a:pt x="471251" y="726128"/>
                      <a:pt x="476109" y="783278"/>
                    </a:cubicBezTo>
                    <a:cubicBezTo>
                      <a:pt x="468393" y="802995"/>
                      <a:pt x="453630" y="815282"/>
                      <a:pt x="434199" y="822616"/>
                    </a:cubicBezTo>
                    <a:cubicBezTo>
                      <a:pt x="398766" y="834903"/>
                      <a:pt x="361618" y="803376"/>
                      <a:pt x="326566" y="826902"/>
                    </a:cubicBezTo>
                    <a:cubicBezTo>
                      <a:pt x="322566" y="829093"/>
                      <a:pt x="318375" y="830808"/>
                      <a:pt x="314089" y="832141"/>
                    </a:cubicBezTo>
                    <a:cubicBezTo>
                      <a:pt x="290276" y="835761"/>
                      <a:pt x="268845" y="841761"/>
                      <a:pt x="257129" y="866812"/>
                    </a:cubicBezTo>
                    <a:cubicBezTo>
                      <a:pt x="248557" y="885195"/>
                      <a:pt x="226363" y="886815"/>
                      <a:pt x="211218" y="897292"/>
                    </a:cubicBezTo>
                    <a:cubicBezTo>
                      <a:pt x="194740" y="908722"/>
                      <a:pt x="170642" y="917961"/>
                      <a:pt x="186834" y="946251"/>
                    </a:cubicBezTo>
                    <a:cubicBezTo>
                      <a:pt x="183786" y="953013"/>
                      <a:pt x="175881" y="949966"/>
                      <a:pt x="171499" y="954061"/>
                    </a:cubicBezTo>
                    <a:cubicBezTo>
                      <a:pt x="230173" y="1011878"/>
                      <a:pt x="260939" y="1090459"/>
                      <a:pt x="317708" y="1149800"/>
                    </a:cubicBezTo>
                    <a:cubicBezTo>
                      <a:pt x="326376" y="1158849"/>
                      <a:pt x="333805" y="1169231"/>
                      <a:pt x="342664" y="1178184"/>
                    </a:cubicBezTo>
                    <a:cubicBezTo>
                      <a:pt x="403528" y="1245145"/>
                      <a:pt x="471251" y="1304105"/>
                      <a:pt x="546975" y="1353921"/>
                    </a:cubicBezTo>
                    <a:cubicBezTo>
                      <a:pt x="593838" y="1384687"/>
                      <a:pt x="612316" y="1385258"/>
                      <a:pt x="658322" y="1352587"/>
                    </a:cubicBezTo>
                    <a:cubicBezTo>
                      <a:pt x="756620" y="1282864"/>
                      <a:pt x="851394" y="1209141"/>
                      <a:pt x="919498" y="1107604"/>
                    </a:cubicBezTo>
                    <a:cubicBezTo>
                      <a:pt x="928832" y="1093698"/>
                      <a:pt x="954264" y="1076743"/>
                      <a:pt x="923022" y="1058265"/>
                    </a:cubicBezTo>
                    <a:cubicBezTo>
                      <a:pt x="905972" y="1053883"/>
                      <a:pt x="890446" y="1045596"/>
                      <a:pt x="873968" y="1039881"/>
                    </a:cubicBezTo>
                    <a:cubicBezTo>
                      <a:pt x="809865" y="1023689"/>
                      <a:pt x="758144" y="982446"/>
                      <a:pt x="699851" y="954537"/>
                    </a:cubicBezTo>
                    <a:cubicBezTo>
                      <a:pt x="682325" y="946155"/>
                      <a:pt x="671657" y="929487"/>
                      <a:pt x="663561" y="911961"/>
                    </a:cubicBezTo>
                    <a:cubicBezTo>
                      <a:pt x="635748" y="870336"/>
                      <a:pt x="643463" y="832903"/>
                      <a:pt x="674610" y="795851"/>
                    </a:cubicBezTo>
                    <a:cubicBezTo>
                      <a:pt x="705661" y="758894"/>
                      <a:pt x="734046" y="757084"/>
                      <a:pt x="762716" y="796899"/>
                    </a:cubicBezTo>
                    <a:cubicBezTo>
                      <a:pt x="797387" y="845191"/>
                      <a:pt x="839011" y="887196"/>
                      <a:pt x="880159" y="929391"/>
                    </a:cubicBezTo>
                    <a:cubicBezTo>
                      <a:pt x="914830" y="964920"/>
                      <a:pt x="959407" y="964253"/>
                      <a:pt x="1005413" y="935964"/>
                    </a:cubicBezTo>
                    <a:cubicBezTo>
                      <a:pt x="1023796" y="924629"/>
                      <a:pt x="1038560" y="932344"/>
                      <a:pt x="1050276" y="948346"/>
                    </a:cubicBezTo>
                    <a:cubicBezTo>
                      <a:pt x="1052657" y="952156"/>
                      <a:pt x="1054943" y="959109"/>
                      <a:pt x="1057324" y="959109"/>
                    </a:cubicBezTo>
                    <a:cubicBezTo>
                      <a:pt x="1080851" y="959586"/>
                      <a:pt x="1080851" y="959205"/>
                      <a:pt x="1071421" y="985303"/>
                    </a:cubicBezTo>
                    <a:cubicBezTo>
                      <a:pt x="1060849" y="1047216"/>
                      <a:pt x="1019129" y="1091793"/>
                      <a:pt x="982648" y="1138179"/>
                    </a:cubicBezTo>
                    <a:cubicBezTo>
                      <a:pt x="884731" y="1262481"/>
                      <a:pt x="765669" y="1362970"/>
                      <a:pt x="629747" y="1444218"/>
                    </a:cubicBezTo>
                    <a:cubicBezTo>
                      <a:pt x="593266" y="1466030"/>
                      <a:pt x="564310" y="1468697"/>
                      <a:pt x="525353" y="1445646"/>
                    </a:cubicBezTo>
                    <a:cubicBezTo>
                      <a:pt x="423150" y="1385258"/>
                      <a:pt x="340568" y="1302581"/>
                      <a:pt x="255415" y="1222476"/>
                    </a:cubicBezTo>
                    <a:cubicBezTo>
                      <a:pt x="216267" y="1175041"/>
                      <a:pt x="176929" y="1127702"/>
                      <a:pt x="140543" y="1077981"/>
                    </a:cubicBezTo>
                    <a:cubicBezTo>
                      <a:pt x="130066" y="1063694"/>
                      <a:pt x="121588" y="1049406"/>
                      <a:pt x="118826" y="1031976"/>
                    </a:cubicBezTo>
                    <a:cubicBezTo>
                      <a:pt x="58723" y="930439"/>
                      <a:pt x="9955" y="824997"/>
                      <a:pt x="1002" y="704982"/>
                    </a:cubicBezTo>
                    <a:cubicBezTo>
                      <a:pt x="-1475" y="671454"/>
                      <a:pt x="-332" y="640022"/>
                      <a:pt x="15766" y="608780"/>
                    </a:cubicBezTo>
                    <a:cubicBezTo>
                      <a:pt x="37578" y="566489"/>
                      <a:pt x="43388" y="518673"/>
                      <a:pt x="27767" y="474858"/>
                    </a:cubicBezTo>
                    <a:cubicBezTo>
                      <a:pt x="8431" y="420852"/>
                      <a:pt x="7002" y="367893"/>
                      <a:pt x="15384" y="312933"/>
                    </a:cubicBezTo>
                    <a:cubicBezTo>
                      <a:pt x="17194" y="284454"/>
                      <a:pt x="7669" y="254736"/>
                      <a:pt x="25481" y="228161"/>
                    </a:cubicBezTo>
                    <a:cubicBezTo>
                      <a:pt x="30529" y="219398"/>
                      <a:pt x="38149" y="213873"/>
                      <a:pt x="47579" y="210635"/>
                    </a:cubicBezTo>
                    <a:cubicBezTo>
                      <a:pt x="108920" y="194633"/>
                      <a:pt x="134257" y="149580"/>
                      <a:pt x="143877" y="91763"/>
                    </a:cubicBezTo>
                    <a:cubicBezTo>
                      <a:pt x="147877" y="67569"/>
                      <a:pt x="147687" y="39185"/>
                      <a:pt x="185501" y="44328"/>
                    </a:cubicBezTo>
                    <a:close/>
                  </a:path>
                </a:pathLst>
              </a:custGeom>
              <a:solidFill>
                <a:srgbClr val="96B4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4" name="Google Shape;254;p28">
                <a:extLst>
                  <a:ext uri="{FF2B5EF4-FFF2-40B4-BE49-F238E27FC236}">
                    <a16:creationId xmlns:a16="http://schemas.microsoft.com/office/drawing/2014/main" id="{AD0C639F-0EA4-C626-3BE3-8FAB3BC1CEED}"/>
                  </a:ext>
                </a:extLst>
              </p:cNvPr>
              <p:cNvSpPr/>
              <p:nvPr/>
            </p:nvSpPr>
            <p:spPr>
              <a:xfrm>
                <a:off x="4818828" y="3560674"/>
                <a:ext cx="586058" cy="430205"/>
              </a:xfrm>
              <a:custGeom>
                <a:avLst/>
                <a:gdLst/>
                <a:ahLst/>
                <a:cxnLst/>
                <a:rect l="l" t="t" r="r" b="b"/>
                <a:pathLst>
                  <a:path w="586058" h="430205" extrusionOk="0">
                    <a:moveTo>
                      <a:pt x="556605" y="382294"/>
                    </a:moveTo>
                    <a:cubicBezTo>
                      <a:pt x="541461" y="383152"/>
                      <a:pt x="530412" y="359434"/>
                      <a:pt x="513838" y="373627"/>
                    </a:cubicBezTo>
                    <a:cubicBezTo>
                      <a:pt x="499932" y="385628"/>
                      <a:pt x="520315" y="394296"/>
                      <a:pt x="519934" y="405916"/>
                    </a:cubicBezTo>
                    <a:cubicBezTo>
                      <a:pt x="498122" y="415822"/>
                      <a:pt x="486025" y="394486"/>
                      <a:pt x="469547" y="390200"/>
                    </a:cubicBezTo>
                    <a:cubicBezTo>
                      <a:pt x="447830" y="396868"/>
                      <a:pt x="470404" y="421537"/>
                      <a:pt x="448401" y="430205"/>
                    </a:cubicBezTo>
                    <a:cubicBezTo>
                      <a:pt x="444306" y="419156"/>
                      <a:pt x="440496" y="407155"/>
                      <a:pt x="435447" y="395725"/>
                    </a:cubicBezTo>
                    <a:cubicBezTo>
                      <a:pt x="432685" y="389438"/>
                      <a:pt x="424113" y="377151"/>
                      <a:pt x="420207" y="386485"/>
                    </a:cubicBezTo>
                    <a:cubicBezTo>
                      <a:pt x="401729" y="431158"/>
                      <a:pt x="391251" y="384485"/>
                      <a:pt x="388204" y="381342"/>
                    </a:cubicBezTo>
                    <a:cubicBezTo>
                      <a:pt x="341626" y="332002"/>
                      <a:pt x="290001" y="286854"/>
                      <a:pt x="255520" y="227227"/>
                    </a:cubicBezTo>
                    <a:cubicBezTo>
                      <a:pt x="245995" y="210844"/>
                      <a:pt x="231422" y="207130"/>
                      <a:pt x="214944" y="212559"/>
                    </a:cubicBezTo>
                    <a:cubicBezTo>
                      <a:pt x="183321" y="223036"/>
                      <a:pt x="157984" y="292759"/>
                      <a:pt x="173319" y="323811"/>
                    </a:cubicBezTo>
                    <a:cubicBezTo>
                      <a:pt x="175987" y="329240"/>
                      <a:pt x="176177" y="336003"/>
                      <a:pt x="177510" y="342099"/>
                    </a:cubicBezTo>
                    <a:cubicBezTo>
                      <a:pt x="181321" y="349147"/>
                      <a:pt x="183035" y="357053"/>
                      <a:pt x="175034" y="361339"/>
                    </a:cubicBezTo>
                    <a:cubicBezTo>
                      <a:pt x="165509" y="366388"/>
                      <a:pt x="158460" y="358672"/>
                      <a:pt x="151507" y="353338"/>
                    </a:cubicBezTo>
                    <a:cubicBezTo>
                      <a:pt x="144935" y="346957"/>
                      <a:pt x="138077" y="340765"/>
                      <a:pt x="133314" y="332764"/>
                    </a:cubicBezTo>
                    <a:cubicBezTo>
                      <a:pt x="125409" y="316000"/>
                      <a:pt x="127599" y="297427"/>
                      <a:pt x="123504" y="279996"/>
                    </a:cubicBezTo>
                    <a:cubicBezTo>
                      <a:pt x="122932" y="275519"/>
                      <a:pt x="123027" y="271042"/>
                      <a:pt x="123504" y="266566"/>
                    </a:cubicBezTo>
                    <a:cubicBezTo>
                      <a:pt x="133029" y="241705"/>
                      <a:pt x="129600" y="217417"/>
                      <a:pt x="121027" y="193033"/>
                    </a:cubicBezTo>
                    <a:cubicBezTo>
                      <a:pt x="111597" y="165982"/>
                      <a:pt x="80355" y="115404"/>
                      <a:pt x="60067" y="95687"/>
                    </a:cubicBezTo>
                    <a:cubicBezTo>
                      <a:pt x="43113" y="79209"/>
                      <a:pt x="27396" y="61588"/>
                      <a:pt x="13109" y="42728"/>
                    </a:cubicBezTo>
                    <a:cubicBezTo>
                      <a:pt x="4632" y="31584"/>
                      <a:pt x="-6894" y="17106"/>
                      <a:pt x="5298" y="4914"/>
                    </a:cubicBezTo>
                    <a:cubicBezTo>
                      <a:pt x="18633" y="-8421"/>
                      <a:pt x="30159" y="9010"/>
                      <a:pt x="42160" y="14534"/>
                    </a:cubicBezTo>
                    <a:cubicBezTo>
                      <a:pt x="144268" y="95687"/>
                      <a:pt x="254949" y="158171"/>
                      <a:pt x="387441" y="173506"/>
                    </a:cubicBezTo>
                    <a:cubicBezTo>
                      <a:pt x="399919" y="177983"/>
                      <a:pt x="412206" y="175888"/>
                      <a:pt x="424875" y="173887"/>
                    </a:cubicBezTo>
                    <a:cubicBezTo>
                      <a:pt x="461451" y="167982"/>
                      <a:pt x="486121" y="179698"/>
                      <a:pt x="490978" y="219703"/>
                    </a:cubicBezTo>
                    <a:cubicBezTo>
                      <a:pt x="522697" y="260565"/>
                      <a:pt x="554319" y="301522"/>
                      <a:pt x="586038" y="342385"/>
                    </a:cubicBezTo>
                    <a:cubicBezTo>
                      <a:pt x="586895" y="363435"/>
                      <a:pt x="560892" y="364864"/>
                      <a:pt x="556796" y="382199"/>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5" name="Google Shape;255;p28">
                <a:extLst>
                  <a:ext uri="{FF2B5EF4-FFF2-40B4-BE49-F238E27FC236}">
                    <a16:creationId xmlns:a16="http://schemas.microsoft.com/office/drawing/2014/main" id="{1757B75F-CC24-F481-C735-E7825510C6F5}"/>
                  </a:ext>
                </a:extLst>
              </p:cNvPr>
              <p:cNvSpPr/>
              <p:nvPr/>
            </p:nvSpPr>
            <p:spPr>
              <a:xfrm>
                <a:off x="4924615" y="4008578"/>
                <a:ext cx="539972" cy="487976"/>
              </a:xfrm>
              <a:custGeom>
                <a:avLst/>
                <a:gdLst/>
                <a:ahLst/>
                <a:cxnLst/>
                <a:rect l="l" t="t" r="r" b="b"/>
                <a:pathLst>
                  <a:path w="539972" h="487976" extrusionOk="0">
                    <a:moveTo>
                      <a:pt x="479584" y="27545"/>
                    </a:moveTo>
                    <a:cubicBezTo>
                      <a:pt x="505682" y="35926"/>
                      <a:pt x="520827" y="24592"/>
                      <a:pt x="528638" y="208"/>
                    </a:cubicBezTo>
                    <a:cubicBezTo>
                      <a:pt x="538067" y="-840"/>
                      <a:pt x="542735" y="1922"/>
                      <a:pt x="538258" y="12019"/>
                    </a:cubicBezTo>
                    <a:cubicBezTo>
                      <a:pt x="545973" y="60787"/>
                      <a:pt x="509778" y="74884"/>
                      <a:pt x="468821" y="89647"/>
                    </a:cubicBezTo>
                    <a:cubicBezTo>
                      <a:pt x="483203" y="96410"/>
                      <a:pt x="491681" y="100125"/>
                      <a:pt x="499777" y="104316"/>
                    </a:cubicBezTo>
                    <a:cubicBezTo>
                      <a:pt x="508063" y="108697"/>
                      <a:pt x="517779" y="113460"/>
                      <a:pt x="517970" y="123842"/>
                    </a:cubicBezTo>
                    <a:cubicBezTo>
                      <a:pt x="518255" y="140701"/>
                      <a:pt x="502158" y="136796"/>
                      <a:pt x="493395" y="138701"/>
                    </a:cubicBezTo>
                    <a:cubicBezTo>
                      <a:pt x="457295" y="146417"/>
                      <a:pt x="424910" y="160990"/>
                      <a:pt x="396621" y="184421"/>
                    </a:cubicBezTo>
                    <a:cubicBezTo>
                      <a:pt x="365665" y="210043"/>
                      <a:pt x="346710" y="240619"/>
                      <a:pt x="357854" y="282814"/>
                    </a:cubicBezTo>
                    <a:cubicBezTo>
                      <a:pt x="373666" y="290816"/>
                      <a:pt x="386429" y="302341"/>
                      <a:pt x="396240" y="317009"/>
                    </a:cubicBezTo>
                    <a:cubicBezTo>
                      <a:pt x="436245" y="381493"/>
                      <a:pt x="431673" y="396162"/>
                      <a:pt x="361760" y="424737"/>
                    </a:cubicBezTo>
                    <a:cubicBezTo>
                      <a:pt x="256985" y="467695"/>
                      <a:pt x="148304" y="491222"/>
                      <a:pt x="34576" y="487316"/>
                    </a:cubicBezTo>
                    <a:cubicBezTo>
                      <a:pt x="21527" y="486840"/>
                      <a:pt x="4763" y="493508"/>
                      <a:pt x="0" y="472838"/>
                    </a:cubicBezTo>
                    <a:cubicBezTo>
                      <a:pt x="571" y="461408"/>
                      <a:pt x="9620" y="457598"/>
                      <a:pt x="17907" y="453122"/>
                    </a:cubicBezTo>
                    <a:cubicBezTo>
                      <a:pt x="192786" y="359205"/>
                      <a:pt x="329184" y="223283"/>
                      <a:pt x="444913" y="64597"/>
                    </a:cubicBezTo>
                    <a:cubicBezTo>
                      <a:pt x="454914" y="50785"/>
                      <a:pt x="461486" y="33545"/>
                      <a:pt x="479679" y="27259"/>
                    </a:cubicBezTo>
                    <a:close/>
                  </a:path>
                </a:pathLst>
              </a:custGeom>
              <a:solidFill>
                <a:srgbClr val="B1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6" name="Google Shape;256;p28">
                <a:extLst>
                  <a:ext uri="{FF2B5EF4-FFF2-40B4-BE49-F238E27FC236}">
                    <a16:creationId xmlns:a16="http://schemas.microsoft.com/office/drawing/2014/main" id="{BC0A9051-A88B-5DF2-C994-A845C5BD9233}"/>
                  </a:ext>
                </a:extLst>
              </p:cNvPr>
              <p:cNvSpPr/>
              <p:nvPr/>
            </p:nvSpPr>
            <p:spPr>
              <a:xfrm>
                <a:off x="4581429" y="3979925"/>
                <a:ext cx="831304" cy="503110"/>
              </a:xfrm>
              <a:custGeom>
                <a:avLst/>
                <a:gdLst/>
                <a:ahLst/>
                <a:cxnLst/>
                <a:rect l="l" t="t" r="r" b="b"/>
                <a:pathLst>
                  <a:path w="831304" h="503110" extrusionOk="0">
                    <a:moveTo>
                      <a:pt x="822770" y="56198"/>
                    </a:moveTo>
                    <a:cubicBezTo>
                      <a:pt x="705231" y="245174"/>
                      <a:pt x="553022" y="397097"/>
                      <a:pt x="350996" y="495586"/>
                    </a:cubicBezTo>
                    <a:cubicBezTo>
                      <a:pt x="344329" y="497967"/>
                      <a:pt x="338519" y="502444"/>
                      <a:pt x="331184" y="503111"/>
                    </a:cubicBezTo>
                    <a:cubicBezTo>
                      <a:pt x="273558" y="495681"/>
                      <a:pt x="229648" y="460153"/>
                      <a:pt x="185928" y="427482"/>
                    </a:cubicBezTo>
                    <a:cubicBezTo>
                      <a:pt x="115253" y="374809"/>
                      <a:pt x="48006" y="317659"/>
                      <a:pt x="0" y="241745"/>
                    </a:cubicBezTo>
                    <a:cubicBezTo>
                      <a:pt x="0" y="236792"/>
                      <a:pt x="1810" y="232696"/>
                      <a:pt x="5239" y="229267"/>
                    </a:cubicBezTo>
                    <a:cubicBezTo>
                      <a:pt x="80296" y="296323"/>
                      <a:pt x="149066" y="371094"/>
                      <a:pt x="235839" y="424053"/>
                    </a:cubicBezTo>
                    <a:cubicBezTo>
                      <a:pt x="340138" y="487775"/>
                      <a:pt x="302800" y="488823"/>
                      <a:pt x="404527" y="425101"/>
                    </a:cubicBezTo>
                    <a:cubicBezTo>
                      <a:pt x="575977" y="317659"/>
                      <a:pt x="715709" y="177737"/>
                      <a:pt x="815054" y="0"/>
                    </a:cubicBezTo>
                    <a:cubicBezTo>
                      <a:pt x="847249" y="14669"/>
                      <a:pt x="821436" y="37243"/>
                      <a:pt x="822770" y="56102"/>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7" name="Google Shape;257;p28">
                <a:extLst>
                  <a:ext uri="{FF2B5EF4-FFF2-40B4-BE49-F238E27FC236}">
                    <a16:creationId xmlns:a16="http://schemas.microsoft.com/office/drawing/2014/main" id="{149AA151-25FF-DE47-5BE1-0D68FCEBA9B8}"/>
                  </a:ext>
                </a:extLst>
              </p:cNvPr>
              <p:cNvSpPr/>
              <p:nvPr/>
            </p:nvSpPr>
            <p:spPr>
              <a:xfrm>
                <a:off x="5442775" y="3305471"/>
                <a:ext cx="174879" cy="604288"/>
              </a:xfrm>
              <a:custGeom>
                <a:avLst/>
                <a:gdLst/>
                <a:ahLst/>
                <a:cxnLst/>
                <a:rect l="l" t="t" r="r" b="b"/>
                <a:pathLst>
                  <a:path w="174879" h="604288" extrusionOk="0">
                    <a:moveTo>
                      <a:pt x="0" y="569965"/>
                    </a:moveTo>
                    <a:cubicBezTo>
                      <a:pt x="15430" y="507195"/>
                      <a:pt x="34957" y="445378"/>
                      <a:pt x="37909" y="380132"/>
                    </a:cubicBezTo>
                    <a:cubicBezTo>
                      <a:pt x="39338" y="348509"/>
                      <a:pt x="38195" y="317838"/>
                      <a:pt x="30480" y="286406"/>
                    </a:cubicBezTo>
                    <a:cubicBezTo>
                      <a:pt x="16573" y="229922"/>
                      <a:pt x="24098" y="174487"/>
                      <a:pt x="44196" y="119051"/>
                    </a:cubicBezTo>
                    <a:cubicBezTo>
                      <a:pt x="53530" y="93143"/>
                      <a:pt x="81724" y="58472"/>
                      <a:pt x="30194" y="35517"/>
                    </a:cubicBezTo>
                    <a:cubicBezTo>
                      <a:pt x="15716" y="29040"/>
                      <a:pt x="42767" y="13324"/>
                      <a:pt x="48101" y="465"/>
                    </a:cubicBezTo>
                    <a:cubicBezTo>
                      <a:pt x="64103" y="-1440"/>
                      <a:pt x="79248" y="2846"/>
                      <a:pt x="94392" y="7133"/>
                    </a:cubicBezTo>
                    <a:cubicBezTo>
                      <a:pt x="96679" y="24278"/>
                      <a:pt x="105442" y="37517"/>
                      <a:pt x="118967" y="47900"/>
                    </a:cubicBezTo>
                    <a:cubicBezTo>
                      <a:pt x="115919" y="85142"/>
                      <a:pt x="87630" y="111527"/>
                      <a:pt x="76962" y="146007"/>
                    </a:cubicBezTo>
                    <a:cubicBezTo>
                      <a:pt x="63246" y="190108"/>
                      <a:pt x="53816" y="233351"/>
                      <a:pt x="65151" y="279072"/>
                    </a:cubicBezTo>
                    <a:cubicBezTo>
                      <a:pt x="81820" y="350604"/>
                      <a:pt x="99727" y="370035"/>
                      <a:pt x="152019" y="372702"/>
                    </a:cubicBezTo>
                    <a:cubicBezTo>
                      <a:pt x="161544" y="375369"/>
                      <a:pt x="168973" y="380227"/>
                      <a:pt x="171069" y="390705"/>
                    </a:cubicBezTo>
                    <a:cubicBezTo>
                      <a:pt x="180880" y="410326"/>
                      <a:pt x="170593" y="419946"/>
                      <a:pt x="153352" y="415755"/>
                    </a:cubicBezTo>
                    <a:cubicBezTo>
                      <a:pt x="136207" y="411564"/>
                      <a:pt x="124873" y="415755"/>
                      <a:pt x="109728" y="422899"/>
                    </a:cubicBezTo>
                    <a:cubicBezTo>
                      <a:pt x="68008" y="442521"/>
                      <a:pt x="51340" y="476906"/>
                      <a:pt x="72961" y="517197"/>
                    </a:cubicBezTo>
                    <a:cubicBezTo>
                      <a:pt x="80867" y="531960"/>
                      <a:pt x="86106" y="545105"/>
                      <a:pt x="85439" y="561011"/>
                    </a:cubicBezTo>
                    <a:cubicBezTo>
                      <a:pt x="84867" y="576442"/>
                      <a:pt x="89725" y="595778"/>
                      <a:pt x="71533" y="602826"/>
                    </a:cubicBezTo>
                    <a:cubicBezTo>
                      <a:pt x="54864" y="609303"/>
                      <a:pt x="46577" y="592825"/>
                      <a:pt x="38862" y="581490"/>
                    </a:cubicBezTo>
                    <a:cubicBezTo>
                      <a:pt x="28670" y="566631"/>
                      <a:pt x="13906" y="570822"/>
                      <a:pt x="190" y="569775"/>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8" name="Google Shape;258;p28">
                <a:extLst>
                  <a:ext uri="{FF2B5EF4-FFF2-40B4-BE49-F238E27FC236}">
                    <a16:creationId xmlns:a16="http://schemas.microsoft.com/office/drawing/2014/main" id="{CC8F38A3-7DA3-9D1D-795F-E65C40C11A84}"/>
                  </a:ext>
                </a:extLst>
              </p:cNvPr>
              <p:cNvSpPr/>
              <p:nvPr/>
            </p:nvSpPr>
            <p:spPr>
              <a:xfrm>
                <a:off x="5495722" y="3749899"/>
                <a:ext cx="136778" cy="412715"/>
              </a:xfrm>
              <a:custGeom>
                <a:avLst/>
                <a:gdLst/>
                <a:ahLst/>
                <a:cxnLst/>
                <a:rect l="l" t="t" r="r" b="b"/>
                <a:pathLst>
                  <a:path w="136778" h="412715" extrusionOk="0">
                    <a:moveTo>
                      <a:pt x="88404" y="358613"/>
                    </a:moveTo>
                    <a:cubicBezTo>
                      <a:pt x="65830" y="378807"/>
                      <a:pt x="46590" y="403571"/>
                      <a:pt x="15729" y="412716"/>
                    </a:cubicBezTo>
                    <a:cubicBezTo>
                      <a:pt x="-3702" y="392522"/>
                      <a:pt x="-4560" y="389951"/>
                      <a:pt x="10014" y="350232"/>
                    </a:cubicBezTo>
                    <a:cubicBezTo>
                      <a:pt x="34588" y="283366"/>
                      <a:pt x="48018" y="214691"/>
                      <a:pt x="46780" y="143349"/>
                    </a:cubicBezTo>
                    <a:cubicBezTo>
                      <a:pt x="46685" y="137062"/>
                      <a:pt x="46304" y="130871"/>
                      <a:pt x="43065" y="125251"/>
                    </a:cubicBezTo>
                    <a:cubicBezTo>
                      <a:pt x="43065" y="95533"/>
                      <a:pt x="41827" y="65720"/>
                      <a:pt x="43256" y="36097"/>
                    </a:cubicBezTo>
                    <a:cubicBezTo>
                      <a:pt x="44304" y="13904"/>
                      <a:pt x="51923" y="-4670"/>
                      <a:pt x="80689" y="1045"/>
                    </a:cubicBezTo>
                    <a:cubicBezTo>
                      <a:pt x="86214" y="35716"/>
                      <a:pt x="98406" y="68482"/>
                      <a:pt x="109645" y="101534"/>
                    </a:cubicBezTo>
                    <a:cubicBezTo>
                      <a:pt x="106788" y="146682"/>
                      <a:pt x="138601" y="184116"/>
                      <a:pt x="136696" y="229836"/>
                    </a:cubicBezTo>
                    <a:cubicBezTo>
                      <a:pt x="134600" y="278794"/>
                      <a:pt x="126028" y="323752"/>
                      <a:pt x="88404" y="358613"/>
                    </a:cubicBezTo>
                    <a:close/>
                  </a:path>
                </a:pathLst>
              </a:custGeom>
              <a:solidFill>
                <a:srgbClr val="E4E5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9" name="Google Shape;259;p28">
                <a:extLst>
                  <a:ext uri="{FF2B5EF4-FFF2-40B4-BE49-F238E27FC236}">
                    <a16:creationId xmlns:a16="http://schemas.microsoft.com/office/drawing/2014/main" id="{68AA7967-A548-CA37-6E8B-E832B8193665}"/>
                  </a:ext>
                </a:extLst>
              </p:cNvPr>
              <p:cNvSpPr/>
              <p:nvPr/>
            </p:nvSpPr>
            <p:spPr>
              <a:xfrm>
                <a:off x="5282374" y="4226314"/>
                <a:ext cx="197643" cy="168079"/>
              </a:xfrm>
              <a:custGeom>
                <a:avLst/>
                <a:gdLst/>
                <a:ahLst/>
                <a:cxnLst/>
                <a:rect l="l" t="t" r="r" b="b"/>
                <a:pathLst>
                  <a:path w="197643" h="168079" extrusionOk="0">
                    <a:moveTo>
                      <a:pt x="21622" y="95273"/>
                    </a:moveTo>
                    <a:cubicBezTo>
                      <a:pt x="13335" y="86033"/>
                      <a:pt x="2191" y="78890"/>
                      <a:pt x="0" y="65269"/>
                    </a:cubicBezTo>
                    <a:cubicBezTo>
                      <a:pt x="39338" y="60030"/>
                      <a:pt x="70771" y="37075"/>
                      <a:pt x="105347" y="20597"/>
                    </a:cubicBezTo>
                    <a:cubicBezTo>
                      <a:pt x="133636" y="7166"/>
                      <a:pt x="164116" y="-11979"/>
                      <a:pt x="197644" y="10024"/>
                    </a:cubicBezTo>
                    <a:cubicBezTo>
                      <a:pt x="197072" y="16025"/>
                      <a:pt x="193739" y="20597"/>
                      <a:pt x="190310" y="25169"/>
                    </a:cubicBezTo>
                    <a:cubicBezTo>
                      <a:pt x="183833" y="39837"/>
                      <a:pt x="184976" y="56601"/>
                      <a:pt x="178213" y="71270"/>
                    </a:cubicBezTo>
                    <a:cubicBezTo>
                      <a:pt x="176689" y="75270"/>
                      <a:pt x="174784" y="78985"/>
                      <a:pt x="172593" y="82700"/>
                    </a:cubicBezTo>
                    <a:cubicBezTo>
                      <a:pt x="159734" y="102702"/>
                      <a:pt x="144590" y="120895"/>
                      <a:pt x="130588" y="140040"/>
                    </a:cubicBezTo>
                    <a:cubicBezTo>
                      <a:pt x="120968" y="153089"/>
                      <a:pt x="108776" y="162710"/>
                      <a:pt x="93059" y="167472"/>
                    </a:cubicBezTo>
                    <a:cubicBezTo>
                      <a:pt x="88487" y="168329"/>
                      <a:pt x="84011" y="168234"/>
                      <a:pt x="79439" y="167472"/>
                    </a:cubicBezTo>
                    <a:cubicBezTo>
                      <a:pt x="51340" y="150518"/>
                      <a:pt x="51626" y="110894"/>
                      <a:pt x="21622" y="95368"/>
                    </a:cubicBezTo>
                    <a:close/>
                  </a:path>
                </a:pathLst>
              </a:custGeom>
              <a:solidFill>
                <a:srgbClr val="D198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0" name="Google Shape;260;p28">
                <a:extLst>
                  <a:ext uri="{FF2B5EF4-FFF2-40B4-BE49-F238E27FC236}">
                    <a16:creationId xmlns:a16="http://schemas.microsoft.com/office/drawing/2014/main" id="{C5CD7108-084A-CB91-8740-CD45ABAF4421}"/>
                  </a:ext>
                </a:extLst>
              </p:cNvPr>
              <p:cNvSpPr/>
              <p:nvPr/>
            </p:nvSpPr>
            <p:spPr>
              <a:xfrm>
                <a:off x="5599942" y="3541517"/>
                <a:ext cx="144231" cy="127414"/>
              </a:xfrm>
              <a:custGeom>
                <a:avLst/>
                <a:gdLst/>
                <a:ahLst/>
                <a:cxnLst/>
                <a:rect l="l" t="t" r="r" b="b"/>
                <a:pathLst>
                  <a:path w="144231" h="127414" extrusionOk="0">
                    <a:moveTo>
                      <a:pt x="98675" y="122464"/>
                    </a:moveTo>
                    <a:cubicBezTo>
                      <a:pt x="95722" y="123512"/>
                      <a:pt x="92769" y="125226"/>
                      <a:pt x="89721" y="125512"/>
                    </a:cubicBezTo>
                    <a:cubicBezTo>
                      <a:pt x="58098" y="128179"/>
                      <a:pt x="22951" y="132941"/>
                      <a:pt x="5330" y="100080"/>
                    </a:cubicBezTo>
                    <a:cubicBezTo>
                      <a:pt x="-7339" y="76458"/>
                      <a:pt x="4377" y="50455"/>
                      <a:pt x="21618" y="30357"/>
                    </a:cubicBezTo>
                    <a:cubicBezTo>
                      <a:pt x="45430" y="2544"/>
                      <a:pt x="74862" y="-7743"/>
                      <a:pt x="110581" y="6164"/>
                    </a:cubicBezTo>
                    <a:cubicBezTo>
                      <a:pt x="116391" y="8450"/>
                      <a:pt x="122487" y="9783"/>
                      <a:pt x="128488" y="11593"/>
                    </a:cubicBezTo>
                    <a:cubicBezTo>
                      <a:pt x="128488" y="11593"/>
                      <a:pt x="128012" y="10545"/>
                      <a:pt x="128012" y="10545"/>
                    </a:cubicBezTo>
                    <a:cubicBezTo>
                      <a:pt x="146681" y="34072"/>
                      <a:pt x="148014" y="59885"/>
                      <a:pt x="138203" y="87221"/>
                    </a:cubicBezTo>
                    <a:cubicBezTo>
                      <a:pt x="129726" y="104176"/>
                      <a:pt x="113438" y="112558"/>
                      <a:pt x="98675" y="122559"/>
                    </a:cubicBezTo>
                    <a:close/>
                  </a:path>
                </a:pathLst>
              </a:custGeom>
              <a:solidFill>
                <a:srgbClr val="ACAE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1" name="Google Shape;261;p28">
                <a:extLst>
                  <a:ext uri="{FF2B5EF4-FFF2-40B4-BE49-F238E27FC236}">
                    <a16:creationId xmlns:a16="http://schemas.microsoft.com/office/drawing/2014/main" id="{7CE38B86-B014-F364-211B-9C4885EC27E9}"/>
                  </a:ext>
                </a:extLst>
              </p:cNvPr>
              <p:cNvSpPr/>
              <p:nvPr/>
            </p:nvSpPr>
            <p:spPr>
              <a:xfrm>
                <a:off x="5440680" y="3875150"/>
                <a:ext cx="108860" cy="306038"/>
              </a:xfrm>
              <a:custGeom>
                <a:avLst/>
                <a:gdLst/>
                <a:ahLst/>
                <a:cxnLst/>
                <a:rect l="l" t="t" r="r" b="b"/>
                <a:pathLst>
                  <a:path w="108860" h="306038" extrusionOk="0">
                    <a:moveTo>
                      <a:pt x="98107" y="0"/>
                    </a:moveTo>
                    <a:cubicBezTo>
                      <a:pt x="117062" y="74867"/>
                      <a:pt x="110585" y="147923"/>
                      <a:pt x="81629" y="218980"/>
                    </a:cubicBezTo>
                    <a:cubicBezTo>
                      <a:pt x="72580" y="241268"/>
                      <a:pt x="60103" y="262319"/>
                      <a:pt x="70771" y="287465"/>
                    </a:cubicBezTo>
                    <a:cubicBezTo>
                      <a:pt x="52388" y="305467"/>
                      <a:pt x="28004" y="302705"/>
                      <a:pt x="0" y="306038"/>
                    </a:cubicBezTo>
                    <a:cubicBezTo>
                      <a:pt x="32575" y="265557"/>
                      <a:pt x="33814" y="220504"/>
                      <a:pt x="32099" y="173641"/>
                    </a:cubicBezTo>
                    <a:cubicBezTo>
                      <a:pt x="31337" y="154115"/>
                      <a:pt x="39148" y="130397"/>
                      <a:pt x="55816" y="118777"/>
                    </a:cubicBezTo>
                    <a:cubicBezTo>
                      <a:pt x="99346" y="88392"/>
                      <a:pt x="101632" y="45815"/>
                      <a:pt x="98107" y="0"/>
                    </a:cubicBezTo>
                    <a:close/>
                  </a:path>
                </a:pathLst>
              </a:custGeom>
              <a:solidFill>
                <a:srgbClr val="A6A9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2" name="Google Shape;262;p28">
                <a:extLst>
                  <a:ext uri="{FF2B5EF4-FFF2-40B4-BE49-F238E27FC236}">
                    <a16:creationId xmlns:a16="http://schemas.microsoft.com/office/drawing/2014/main" id="{0647731B-58C1-8F9C-C0FF-383B52B42C1C}"/>
                  </a:ext>
                </a:extLst>
              </p:cNvPr>
              <p:cNvSpPr/>
              <p:nvPr/>
            </p:nvSpPr>
            <p:spPr>
              <a:xfrm>
                <a:off x="5375528" y="4236338"/>
                <a:ext cx="201549" cy="256197"/>
              </a:xfrm>
              <a:custGeom>
                <a:avLst/>
                <a:gdLst/>
                <a:ahLst/>
                <a:cxnLst/>
                <a:rect l="l" t="t" r="r" b="b"/>
                <a:pathLst>
                  <a:path w="201549" h="256197" extrusionOk="0">
                    <a:moveTo>
                      <a:pt x="94679" y="9716"/>
                    </a:moveTo>
                    <a:cubicBezTo>
                      <a:pt x="97917" y="6477"/>
                      <a:pt x="101251" y="3239"/>
                      <a:pt x="104489" y="0"/>
                    </a:cubicBezTo>
                    <a:cubicBezTo>
                      <a:pt x="136875" y="66294"/>
                      <a:pt x="169164" y="132683"/>
                      <a:pt x="201549" y="198977"/>
                    </a:cubicBezTo>
                    <a:cubicBezTo>
                      <a:pt x="201263" y="211836"/>
                      <a:pt x="201073" y="224695"/>
                      <a:pt x="200787" y="237458"/>
                    </a:cubicBezTo>
                    <a:cubicBezTo>
                      <a:pt x="177165" y="269272"/>
                      <a:pt x="162116" y="257175"/>
                      <a:pt x="155734" y="226600"/>
                    </a:cubicBezTo>
                    <a:cubicBezTo>
                      <a:pt x="148590" y="192596"/>
                      <a:pt x="141066" y="159068"/>
                      <a:pt x="126016" y="127445"/>
                    </a:cubicBezTo>
                    <a:cubicBezTo>
                      <a:pt x="113919" y="102013"/>
                      <a:pt x="102584" y="83820"/>
                      <a:pt x="79915" y="120301"/>
                    </a:cubicBezTo>
                    <a:cubicBezTo>
                      <a:pt x="70104" y="136112"/>
                      <a:pt x="55531" y="149638"/>
                      <a:pt x="39148" y="159353"/>
                    </a:cubicBezTo>
                    <a:cubicBezTo>
                      <a:pt x="25337" y="167545"/>
                      <a:pt x="8287" y="179451"/>
                      <a:pt x="0" y="152114"/>
                    </a:cubicBezTo>
                    <a:cubicBezTo>
                      <a:pt x="9620" y="144209"/>
                      <a:pt x="19241" y="136398"/>
                      <a:pt x="28766" y="128492"/>
                    </a:cubicBezTo>
                    <a:cubicBezTo>
                      <a:pt x="48006" y="110300"/>
                      <a:pt x="64580" y="89916"/>
                      <a:pt x="76962" y="66389"/>
                    </a:cubicBezTo>
                    <a:lnTo>
                      <a:pt x="76676" y="66866"/>
                    </a:lnTo>
                    <a:cubicBezTo>
                      <a:pt x="87440" y="49340"/>
                      <a:pt x="88583" y="28670"/>
                      <a:pt x="94679" y="9716"/>
                    </a:cubicBezTo>
                    <a:close/>
                  </a:path>
                </a:pathLst>
              </a:custGeom>
              <a:solidFill>
                <a:srgbClr val="E9BB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3" name="Google Shape;263;p28">
                <a:extLst>
                  <a:ext uri="{FF2B5EF4-FFF2-40B4-BE49-F238E27FC236}">
                    <a16:creationId xmlns:a16="http://schemas.microsoft.com/office/drawing/2014/main" id="{31BA7F2C-83F1-D21D-D495-64B205289FB3}"/>
                  </a:ext>
                </a:extLst>
              </p:cNvPr>
              <p:cNvSpPr/>
              <p:nvPr/>
            </p:nvSpPr>
            <p:spPr>
              <a:xfrm>
                <a:off x="5568918" y="3750944"/>
                <a:ext cx="102933" cy="217242"/>
              </a:xfrm>
              <a:custGeom>
                <a:avLst/>
                <a:gdLst/>
                <a:ahLst/>
                <a:cxnLst/>
                <a:rect l="l" t="t" r="r" b="b"/>
                <a:pathLst>
                  <a:path w="102933" h="217242" extrusionOk="0">
                    <a:moveTo>
                      <a:pt x="26162" y="96488"/>
                    </a:moveTo>
                    <a:cubicBezTo>
                      <a:pt x="13398" y="65627"/>
                      <a:pt x="-12891" y="37243"/>
                      <a:pt x="7493" y="0"/>
                    </a:cubicBezTo>
                    <a:cubicBezTo>
                      <a:pt x="57308" y="36385"/>
                      <a:pt x="83979" y="86296"/>
                      <a:pt x="90170" y="146685"/>
                    </a:cubicBezTo>
                    <a:cubicBezTo>
                      <a:pt x="92456" y="168307"/>
                      <a:pt x="88646" y="190691"/>
                      <a:pt x="102933" y="209741"/>
                    </a:cubicBezTo>
                    <a:cubicBezTo>
                      <a:pt x="99380" y="219837"/>
                      <a:pt x="92580" y="219742"/>
                      <a:pt x="82550" y="209455"/>
                    </a:cubicBezTo>
                    <a:lnTo>
                      <a:pt x="83407" y="210217"/>
                    </a:lnTo>
                    <a:cubicBezTo>
                      <a:pt x="43688" y="191548"/>
                      <a:pt x="55213" y="153734"/>
                      <a:pt x="50260" y="122110"/>
                    </a:cubicBezTo>
                    <a:cubicBezTo>
                      <a:pt x="48926" y="118300"/>
                      <a:pt x="47307" y="114586"/>
                      <a:pt x="45021" y="111157"/>
                    </a:cubicBezTo>
                    <a:cubicBezTo>
                      <a:pt x="40068" y="104489"/>
                      <a:pt x="33306" y="100298"/>
                      <a:pt x="26162" y="96488"/>
                    </a:cubicBezTo>
                    <a:close/>
                  </a:path>
                </a:pathLst>
              </a:custGeom>
              <a:solidFill>
                <a:srgbClr val="ADB0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4" name="Google Shape;264;p28">
                <a:extLst>
                  <a:ext uri="{FF2B5EF4-FFF2-40B4-BE49-F238E27FC236}">
                    <a16:creationId xmlns:a16="http://schemas.microsoft.com/office/drawing/2014/main" id="{713A14A9-4455-73A6-4C48-DFA78EDC1F22}"/>
                  </a:ext>
                </a:extLst>
              </p:cNvPr>
              <p:cNvSpPr/>
              <p:nvPr/>
            </p:nvSpPr>
            <p:spPr>
              <a:xfrm>
                <a:off x="5584031" y="3841796"/>
                <a:ext cx="68199" cy="289386"/>
              </a:xfrm>
              <a:custGeom>
                <a:avLst/>
                <a:gdLst/>
                <a:ahLst/>
                <a:cxnLst/>
                <a:rect l="l" t="t" r="r" b="b"/>
                <a:pathLst>
                  <a:path w="68199" h="289386" extrusionOk="0">
                    <a:moveTo>
                      <a:pt x="38767" y="14495"/>
                    </a:moveTo>
                    <a:cubicBezTo>
                      <a:pt x="58674" y="30687"/>
                      <a:pt x="46768" y="52786"/>
                      <a:pt x="48673" y="72121"/>
                    </a:cubicBezTo>
                    <a:cubicBezTo>
                      <a:pt x="50482" y="90409"/>
                      <a:pt x="57055" y="105554"/>
                      <a:pt x="68199" y="119365"/>
                    </a:cubicBezTo>
                    <a:cubicBezTo>
                      <a:pt x="54959" y="120032"/>
                      <a:pt x="55150" y="127938"/>
                      <a:pt x="55721" y="138606"/>
                    </a:cubicBezTo>
                    <a:cubicBezTo>
                      <a:pt x="57626" y="175182"/>
                      <a:pt x="49149" y="209853"/>
                      <a:pt x="32671" y="242524"/>
                    </a:cubicBezTo>
                    <a:cubicBezTo>
                      <a:pt x="24003" y="257382"/>
                      <a:pt x="6858" y="268527"/>
                      <a:pt x="11525" y="289386"/>
                    </a:cubicBezTo>
                    <a:cubicBezTo>
                      <a:pt x="2000" y="284624"/>
                      <a:pt x="286" y="276052"/>
                      <a:pt x="0" y="266622"/>
                    </a:cubicBezTo>
                    <a:cubicBezTo>
                      <a:pt x="43053" y="199090"/>
                      <a:pt x="57817" y="129843"/>
                      <a:pt x="14288" y="56119"/>
                    </a:cubicBezTo>
                    <a:cubicBezTo>
                      <a:pt x="5144" y="40689"/>
                      <a:pt x="9811" y="22591"/>
                      <a:pt x="10954" y="5541"/>
                    </a:cubicBezTo>
                    <a:cubicBezTo>
                      <a:pt x="24384" y="-3412"/>
                      <a:pt x="34480" y="-2364"/>
                      <a:pt x="39243" y="14971"/>
                    </a:cubicBezTo>
                    <a:cubicBezTo>
                      <a:pt x="30004" y="22591"/>
                      <a:pt x="29242" y="32973"/>
                      <a:pt x="30004" y="44023"/>
                    </a:cubicBezTo>
                    <a:cubicBezTo>
                      <a:pt x="30004" y="33259"/>
                      <a:pt x="30289" y="22591"/>
                      <a:pt x="38767" y="14495"/>
                    </a:cubicBezTo>
                    <a:close/>
                  </a:path>
                </a:pathLst>
              </a:custGeom>
              <a:solidFill>
                <a:srgbClr val="434A4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5" name="Google Shape;265;p28">
                <a:extLst>
                  <a:ext uri="{FF2B5EF4-FFF2-40B4-BE49-F238E27FC236}">
                    <a16:creationId xmlns:a16="http://schemas.microsoft.com/office/drawing/2014/main" id="{B8D9646F-7979-C15A-BA8F-4385E91B52DA}"/>
                  </a:ext>
                </a:extLst>
              </p:cNvPr>
              <p:cNvSpPr/>
              <p:nvPr/>
            </p:nvSpPr>
            <p:spPr>
              <a:xfrm>
                <a:off x="5588479" y="4188577"/>
                <a:ext cx="84992" cy="104391"/>
              </a:xfrm>
              <a:custGeom>
                <a:avLst/>
                <a:gdLst/>
                <a:ahLst/>
                <a:cxnLst/>
                <a:rect l="l" t="t" r="r" b="b"/>
                <a:pathLst>
                  <a:path w="84992" h="104391" extrusionOk="0">
                    <a:moveTo>
                      <a:pt x="84992" y="84337"/>
                    </a:moveTo>
                    <a:cubicBezTo>
                      <a:pt x="82515" y="99672"/>
                      <a:pt x="76419" y="111674"/>
                      <a:pt x="64132" y="99196"/>
                    </a:cubicBezTo>
                    <a:cubicBezTo>
                      <a:pt x="41177" y="75764"/>
                      <a:pt x="21079" y="49571"/>
                      <a:pt x="791" y="23663"/>
                    </a:cubicBezTo>
                    <a:cubicBezTo>
                      <a:pt x="-1495" y="20710"/>
                      <a:pt x="1648" y="12042"/>
                      <a:pt x="4220" y="7089"/>
                    </a:cubicBezTo>
                    <a:cubicBezTo>
                      <a:pt x="7363" y="993"/>
                      <a:pt x="15840" y="-2436"/>
                      <a:pt x="20031" y="2041"/>
                    </a:cubicBezTo>
                    <a:cubicBezTo>
                      <a:pt x="44701" y="27854"/>
                      <a:pt x="69180" y="54143"/>
                      <a:pt x="84992" y="84432"/>
                    </a:cubicBezTo>
                    <a:close/>
                  </a:path>
                </a:pathLst>
              </a:custGeom>
              <a:solidFill>
                <a:srgbClr val="C792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6" name="Google Shape;266;p28">
                <a:extLst>
                  <a:ext uri="{FF2B5EF4-FFF2-40B4-BE49-F238E27FC236}">
                    <a16:creationId xmlns:a16="http://schemas.microsoft.com/office/drawing/2014/main" id="{4B1A0B9C-E773-8ADB-6CE1-761381559545}"/>
                  </a:ext>
                </a:extLst>
              </p:cNvPr>
              <p:cNvSpPr/>
              <p:nvPr/>
            </p:nvSpPr>
            <p:spPr>
              <a:xfrm>
                <a:off x="5572815" y="3645978"/>
                <a:ext cx="114181" cy="51043"/>
              </a:xfrm>
              <a:custGeom>
                <a:avLst/>
                <a:gdLst/>
                <a:ahLst/>
                <a:cxnLst/>
                <a:rect l="l" t="t" r="r" b="b"/>
                <a:pathLst>
                  <a:path w="114181" h="51043" extrusionOk="0">
                    <a:moveTo>
                      <a:pt x="40934" y="50387"/>
                    </a:moveTo>
                    <a:lnTo>
                      <a:pt x="21408" y="38386"/>
                    </a:lnTo>
                    <a:cubicBezTo>
                      <a:pt x="9025" y="27908"/>
                      <a:pt x="-14025" y="20193"/>
                      <a:pt x="11597" y="0"/>
                    </a:cubicBezTo>
                    <a:cubicBezTo>
                      <a:pt x="37505" y="34862"/>
                      <a:pt x="82558" y="18859"/>
                      <a:pt x="114181" y="38481"/>
                    </a:cubicBezTo>
                    <a:cubicBezTo>
                      <a:pt x="90845" y="49054"/>
                      <a:pt x="66366" y="52673"/>
                      <a:pt x="40839" y="50387"/>
                    </a:cubicBezTo>
                    <a:close/>
                  </a:path>
                </a:pathLst>
              </a:custGeom>
              <a:solidFill>
                <a:srgbClr val="ACAE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7" name="Google Shape;267;p28">
                <a:extLst>
                  <a:ext uri="{FF2B5EF4-FFF2-40B4-BE49-F238E27FC236}">
                    <a16:creationId xmlns:a16="http://schemas.microsoft.com/office/drawing/2014/main" id="{D83E20C3-41A3-6ADD-8666-8D32D2B19E86}"/>
                  </a:ext>
                </a:extLst>
              </p:cNvPr>
              <p:cNvSpPr/>
              <p:nvPr/>
            </p:nvSpPr>
            <p:spPr>
              <a:xfrm>
                <a:off x="5727858" y="3550810"/>
                <a:ext cx="36474" cy="77928"/>
              </a:xfrm>
              <a:custGeom>
                <a:avLst/>
                <a:gdLst/>
                <a:ahLst/>
                <a:cxnLst/>
                <a:rect l="l" t="t" r="r" b="b"/>
                <a:pathLst>
                  <a:path w="36474" h="77928" extrusionOk="0">
                    <a:moveTo>
                      <a:pt x="10192" y="77928"/>
                    </a:moveTo>
                    <a:cubicBezTo>
                      <a:pt x="13716" y="51449"/>
                      <a:pt x="9430" y="26017"/>
                      <a:pt x="0" y="1252"/>
                    </a:cubicBezTo>
                    <a:cubicBezTo>
                      <a:pt x="19145" y="-8273"/>
                      <a:pt x="11144" y="40400"/>
                      <a:pt x="36195" y="18111"/>
                    </a:cubicBezTo>
                    <a:cubicBezTo>
                      <a:pt x="39148" y="43067"/>
                      <a:pt x="17907" y="57545"/>
                      <a:pt x="10192" y="77928"/>
                    </a:cubicBezTo>
                    <a:close/>
                  </a:path>
                </a:pathLst>
              </a:custGeom>
              <a:solidFill>
                <a:srgbClr val="363F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8" name="Google Shape;268;p28">
                <a:extLst>
                  <a:ext uri="{FF2B5EF4-FFF2-40B4-BE49-F238E27FC236}">
                    <a16:creationId xmlns:a16="http://schemas.microsoft.com/office/drawing/2014/main" id="{E550C309-2D89-A976-B896-510D7CA04556}"/>
                  </a:ext>
                </a:extLst>
              </p:cNvPr>
              <p:cNvSpPr/>
              <p:nvPr/>
            </p:nvSpPr>
            <p:spPr>
              <a:xfrm>
                <a:off x="5461444" y="3924966"/>
                <a:ext cx="23468" cy="66615"/>
              </a:xfrm>
              <a:custGeom>
                <a:avLst/>
                <a:gdLst/>
                <a:ahLst/>
                <a:cxnLst/>
                <a:rect l="l" t="t" r="r" b="b"/>
                <a:pathLst>
                  <a:path w="23468" h="66615" extrusionOk="0">
                    <a:moveTo>
                      <a:pt x="0" y="64389"/>
                    </a:moveTo>
                    <a:cubicBezTo>
                      <a:pt x="0" y="43053"/>
                      <a:pt x="2572" y="22669"/>
                      <a:pt x="20288" y="0"/>
                    </a:cubicBezTo>
                    <a:cubicBezTo>
                      <a:pt x="30861" y="29146"/>
                      <a:pt x="12002" y="45244"/>
                      <a:pt x="8191" y="64294"/>
                    </a:cubicBezTo>
                    <a:cubicBezTo>
                      <a:pt x="5524" y="67437"/>
                      <a:pt x="2762" y="67342"/>
                      <a:pt x="0" y="64294"/>
                    </a:cubicBezTo>
                    <a:close/>
                  </a:path>
                </a:pathLst>
              </a:custGeom>
              <a:solidFill>
                <a:srgbClr val="B1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 name="Google Shape;269;p28">
                <a:extLst>
                  <a:ext uri="{FF2B5EF4-FFF2-40B4-BE49-F238E27FC236}">
                    <a16:creationId xmlns:a16="http://schemas.microsoft.com/office/drawing/2014/main" id="{C59D0133-6A41-E7D6-9713-A67A6D45EEC0}"/>
                  </a:ext>
                </a:extLst>
              </p:cNvPr>
              <p:cNvSpPr/>
              <p:nvPr/>
            </p:nvSpPr>
            <p:spPr>
              <a:xfrm>
                <a:off x="5651373" y="3960303"/>
                <a:ext cx="28879" cy="29241"/>
              </a:xfrm>
              <a:custGeom>
                <a:avLst/>
                <a:gdLst/>
                <a:ahLst/>
                <a:cxnLst/>
                <a:rect l="l" t="t" r="r" b="b"/>
                <a:pathLst>
                  <a:path w="28879" h="29241" extrusionOk="0">
                    <a:moveTo>
                      <a:pt x="95" y="95"/>
                    </a:moveTo>
                    <a:cubicBezTo>
                      <a:pt x="6858" y="3048"/>
                      <a:pt x="13525" y="13145"/>
                      <a:pt x="20479" y="381"/>
                    </a:cubicBezTo>
                    <a:cubicBezTo>
                      <a:pt x="32575" y="7334"/>
                      <a:pt x="27718" y="19145"/>
                      <a:pt x="28765" y="29242"/>
                    </a:cubicBezTo>
                    <a:cubicBezTo>
                      <a:pt x="14668" y="23908"/>
                      <a:pt x="1619" y="17621"/>
                      <a:pt x="0" y="0"/>
                    </a:cubicBezTo>
                    <a:close/>
                  </a:path>
                </a:pathLst>
              </a:custGeom>
              <a:solidFill>
                <a:srgbClr val="434A4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 name="Google Shape;270;p28">
                <a:extLst>
                  <a:ext uri="{FF2B5EF4-FFF2-40B4-BE49-F238E27FC236}">
                    <a16:creationId xmlns:a16="http://schemas.microsoft.com/office/drawing/2014/main" id="{28EE17E8-73F5-C24D-D388-A847F4D25496}"/>
                  </a:ext>
                </a:extLst>
              </p:cNvPr>
              <p:cNvSpPr/>
              <p:nvPr/>
            </p:nvSpPr>
            <p:spPr>
              <a:xfrm>
                <a:off x="5453081" y="3989245"/>
                <a:ext cx="17150" cy="31447"/>
              </a:xfrm>
              <a:custGeom>
                <a:avLst/>
                <a:gdLst/>
                <a:ahLst/>
                <a:cxnLst/>
                <a:rect l="l" t="t" r="r" b="b"/>
                <a:pathLst>
                  <a:path w="17150" h="31447" extrusionOk="0">
                    <a:moveTo>
                      <a:pt x="8363" y="110"/>
                    </a:moveTo>
                    <a:cubicBezTo>
                      <a:pt x="11125" y="15"/>
                      <a:pt x="13792" y="-81"/>
                      <a:pt x="16555" y="110"/>
                    </a:cubicBezTo>
                    <a:cubicBezTo>
                      <a:pt x="18269" y="11349"/>
                      <a:pt x="16364" y="21922"/>
                      <a:pt x="9792" y="31447"/>
                    </a:cubicBezTo>
                    <a:cubicBezTo>
                      <a:pt x="6553" y="27542"/>
                      <a:pt x="3315" y="23541"/>
                      <a:pt x="171" y="19636"/>
                    </a:cubicBezTo>
                    <a:cubicBezTo>
                      <a:pt x="-781" y="11635"/>
                      <a:pt x="2267" y="5253"/>
                      <a:pt x="8458" y="301"/>
                    </a:cubicBezTo>
                    <a:close/>
                  </a:path>
                </a:pathLst>
              </a:custGeom>
              <a:solidFill>
                <a:srgbClr val="A6A9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 name="Google Shape;271;p28">
                <a:extLst>
                  <a:ext uri="{FF2B5EF4-FFF2-40B4-BE49-F238E27FC236}">
                    <a16:creationId xmlns:a16="http://schemas.microsoft.com/office/drawing/2014/main" id="{F6015E6A-51B3-E5AA-0D06-D480ECDB4652}"/>
                  </a:ext>
                </a:extLst>
              </p:cNvPr>
              <p:cNvSpPr/>
              <p:nvPr/>
            </p:nvSpPr>
            <p:spPr>
              <a:xfrm>
                <a:off x="4278289" y="4366478"/>
                <a:ext cx="568973" cy="361826"/>
              </a:xfrm>
              <a:custGeom>
                <a:avLst/>
                <a:gdLst/>
                <a:ahLst/>
                <a:cxnLst/>
                <a:rect l="l" t="t" r="r" b="b"/>
                <a:pathLst>
                  <a:path w="568973" h="361826" extrusionOk="0">
                    <a:moveTo>
                      <a:pt x="564792" y="361731"/>
                    </a:moveTo>
                    <a:cubicBezTo>
                      <a:pt x="372292" y="358588"/>
                      <a:pt x="192174" y="314391"/>
                      <a:pt x="32155" y="202854"/>
                    </a:cubicBezTo>
                    <a:cubicBezTo>
                      <a:pt x="-7469" y="154181"/>
                      <a:pt x="-10041" y="117510"/>
                      <a:pt x="22058" y="61407"/>
                    </a:cubicBezTo>
                    <a:cubicBezTo>
                      <a:pt x="24439" y="57312"/>
                      <a:pt x="26725" y="53216"/>
                      <a:pt x="29202" y="49120"/>
                    </a:cubicBezTo>
                    <a:cubicBezTo>
                      <a:pt x="61463" y="-4858"/>
                      <a:pt x="102449" y="-14345"/>
                      <a:pt x="152170" y="20640"/>
                    </a:cubicBezTo>
                    <a:cubicBezTo>
                      <a:pt x="243800" y="85220"/>
                      <a:pt x="351432" y="104365"/>
                      <a:pt x="457541" y="128368"/>
                    </a:cubicBezTo>
                    <a:cubicBezTo>
                      <a:pt x="473924" y="133988"/>
                      <a:pt x="491545" y="132273"/>
                      <a:pt x="508119" y="137226"/>
                    </a:cubicBezTo>
                    <a:cubicBezTo>
                      <a:pt x="531169" y="144084"/>
                      <a:pt x="545933" y="156848"/>
                      <a:pt x="548695" y="182375"/>
                    </a:cubicBezTo>
                    <a:cubicBezTo>
                      <a:pt x="552886" y="220951"/>
                      <a:pt x="561649" y="259051"/>
                      <a:pt x="559077" y="298104"/>
                    </a:cubicBezTo>
                    <a:cubicBezTo>
                      <a:pt x="558411" y="309534"/>
                      <a:pt x="565173" y="318964"/>
                      <a:pt x="567840" y="329441"/>
                    </a:cubicBezTo>
                    <a:cubicBezTo>
                      <a:pt x="563078" y="339823"/>
                      <a:pt x="574794" y="351920"/>
                      <a:pt x="564792" y="361826"/>
                    </a:cubicBezTo>
                    <a:close/>
                  </a:path>
                </a:pathLst>
              </a:custGeom>
              <a:solidFill>
                <a:srgbClr val="D497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2" name="Google Shape;272;p28">
                <a:extLst>
                  <a:ext uri="{FF2B5EF4-FFF2-40B4-BE49-F238E27FC236}">
                    <a16:creationId xmlns:a16="http://schemas.microsoft.com/office/drawing/2014/main" id="{1F9DCA74-BC3A-EF2C-A042-07C2D626E525}"/>
                  </a:ext>
                </a:extLst>
              </p:cNvPr>
              <p:cNvSpPr/>
              <p:nvPr/>
            </p:nvSpPr>
            <p:spPr>
              <a:xfrm>
                <a:off x="4726594" y="4412074"/>
                <a:ext cx="648834" cy="316706"/>
              </a:xfrm>
              <a:custGeom>
                <a:avLst/>
                <a:gdLst/>
                <a:ahLst/>
                <a:cxnLst/>
                <a:rect l="l" t="t" r="r" b="b"/>
                <a:pathLst>
                  <a:path w="648834" h="316706" extrusionOk="0">
                    <a:moveTo>
                      <a:pt x="98580" y="271843"/>
                    </a:moveTo>
                    <a:cubicBezTo>
                      <a:pt x="95246" y="234410"/>
                      <a:pt x="92579" y="196405"/>
                      <a:pt x="91246" y="159353"/>
                    </a:cubicBezTo>
                    <a:cubicBezTo>
                      <a:pt x="89531" y="111252"/>
                      <a:pt x="67529" y="99822"/>
                      <a:pt x="27809" y="99536"/>
                    </a:cubicBezTo>
                    <a:cubicBezTo>
                      <a:pt x="18189" y="99536"/>
                      <a:pt x="8759" y="98965"/>
                      <a:pt x="1711" y="91059"/>
                    </a:cubicBezTo>
                    <a:cubicBezTo>
                      <a:pt x="-1242" y="85439"/>
                      <a:pt x="-385" y="80582"/>
                      <a:pt x="4378" y="76486"/>
                    </a:cubicBezTo>
                    <a:cubicBezTo>
                      <a:pt x="58956" y="54197"/>
                      <a:pt x="114106" y="76009"/>
                      <a:pt x="167827" y="79343"/>
                    </a:cubicBezTo>
                    <a:cubicBezTo>
                      <a:pt x="319465" y="88773"/>
                      <a:pt x="462625" y="64484"/>
                      <a:pt x="599405" y="0"/>
                    </a:cubicBezTo>
                    <a:cubicBezTo>
                      <a:pt x="625027" y="11144"/>
                      <a:pt x="626551" y="20193"/>
                      <a:pt x="603596" y="36290"/>
                    </a:cubicBezTo>
                    <a:cubicBezTo>
                      <a:pt x="582259" y="51244"/>
                      <a:pt x="553970" y="54864"/>
                      <a:pt x="537111" y="76867"/>
                    </a:cubicBezTo>
                    <a:cubicBezTo>
                      <a:pt x="565400" y="114681"/>
                      <a:pt x="600833" y="146494"/>
                      <a:pt x="627598" y="185357"/>
                    </a:cubicBezTo>
                    <a:cubicBezTo>
                      <a:pt x="633028" y="198215"/>
                      <a:pt x="650840" y="203930"/>
                      <a:pt x="648649" y="221266"/>
                    </a:cubicBezTo>
                    <a:cubicBezTo>
                      <a:pt x="479866" y="301180"/>
                      <a:pt x="300320" y="320802"/>
                      <a:pt x="116487" y="316040"/>
                    </a:cubicBezTo>
                    <a:cubicBezTo>
                      <a:pt x="118202" y="306610"/>
                      <a:pt x="106009" y="297180"/>
                      <a:pt x="116392" y="287750"/>
                    </a:cubicBezTo>
                    <a:cubicBezTo>
                      <a:pt x="131346" y="271843"/>
                      <a:pt x="122678" y="251746"/>
                      <a:pt x="125822" y="233743"/>
                    </a:cubicBezTo>
                    <a:cubicBezTo>
                      <a:pt x="128203" y="220218"/>
                      <a:pt x="122107" y="200120"/>
                      <a:pt x="137442" y="196025"/>
                    </a:cubicBezTo>
                    <a:cubicBezTo>
                      <a:pt x="156397" y="190881"/>
                      <a:pt x="160302" y="213074"/>
                      <a:pt x="168970" y="225266"/>
                    </a:cubicBezTo>
                    <a:cubicBezTo>
                      <a:pt x="175161" y="234029"/>
                      <a:pt x="177447" y="245554"/>
                      <a:pt x="187639" y="251936"/>
                    </a:cubicBezTo>
                    <a:cubicBezTo>
                      <a:pt x="199259" y="220694"/>
                      <a:pt x="198021" y="187928"/>
                      <a:pt x="201831" y="166307"/>
                    </a:cubicBezTo>
                    <a:cubicBezTo>
                      <a:pt x="201450" y="149542"/>
                      <a:pt x="191925" y="155543"/>
                      <a:pt x="198116" y="154210"/>
                    </a:cubicBezTo>
                    <a:cubicBezTo>
                      <a:pt x="199164" y="154019"/>
                      <a:pt x="199736" y="155162"/>
                      <a:pt x="199736" y="157734"/>
                    </a:cubicBezTo>
                    <a:cubicBezTo>
                      <a:pt x="199831" y="180403"/>
                      <a:pt x="205831" y="215932"/>
                      <a:pt x="187353" y="220694"/>
                    </a:cubicBezTo>
                    <a:cubicBezTo>
                      <a:pt x="162588" y="227076"/>
                      <a:pt x="156968" y="190881"/>
                      <a:pt x="144205" y="172117"/>
                    </a:cubicBezTo>
                    <a:cubicBezTo>
                      <a:pt x="139823" y="165640"/>
                      <a:pt x="136585" y="158401"/>
                      <a:pt x="126583" y="151924"/>
                    </a:cubicBezTo>
                    <a:cubicBezTo>
                      <a:pt x="128298" y="184213"/>
                      <a:pt x="127727" y="214693"/>
                      <a:pt x="124202" y="244792"/>
                    </a:cubicBezTo>
                    <a:cubicBezTo>
                      <a:pt x="122678" y="257746"/>
                      <a:pt x="126012" y="280702"/>
                      <a:pt x="98771" y="271748"/>
                    </a:cubicBezTo>
                    <a:close/>
                  </a:path>
                </a:pathLst>
              </a:custGeom>
              <a:solidFill>
                <a:srgbClr val="EDC1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3" name="Google Shape;273;p28">
                <a:extLst>
                  <a:ext uri="{FF2B5EF4-FFF2-40B4-BE49-F238E27FC236}">
                    <a16:creationId xmlns:a16="http://schemas.microsoft.com/office/drawing/2014/main" id="{EDE0363F-8D7F-4830-2B75-A0AEB5DB159C}"/>
                  </a:ext>
                </a:extLst>
              </p:cNvPr>
              <p:cNvSpPr/>
              <p:nvPr/>
            </p:nvSpPr>
            <p:spPr>
              <a:xfrm>
                <a:off x="5251513" y="4304061"/>
                <a:ext cx="325182" cy="329469"/>
              </a:xfrm>
              <a:custGeom>
                <a:avLst/>
                <a:gdLst/>
                <a:ahLst/>
                <a:cxnLst/>
                <a:rect l="l" t="t" r="r" b="b"/>
                <a:pathLst>
                  <a:path w="325182" h="329469" extrusionOk="0">
                    <a:moveTo>
                      <a:pt x="0" y="186595"/>
                    </a:moveTo>
                    <a:cubicBezTo>
                      <a:pt x="6096" y="155258"/>
                      <a:pt x="36004" y="154400"/>
                      <a:pt x="57150" y="142970"/>
                    </a:cubicBezTo>
                    <a:cubicBezTo>
                      <a:pt x="71152" y="135350"/>
                      <a:pt x="91440" y="135446"/>
                      <a:pt x="87344" y="111347"/>
                    </a:cubicBezTo>
                    <a:cubicBezTo>
                      <a:pt x="84963" y="89154"/>
                      <a:pt x="105156" y="91250"/>
                      <a:pt x="116777" y="84011"/>
                    </a:cubicBezTo>
                    <a:cubicBezTo>
                      <a:pt x="119158" y="84106"/>
                      <a:pt x="121539" y="84296"/>
                      <a:pt x="123920" y="84392"/>
                    </a:cubicBezTo>
                    <a:cubicBezTo>
                      <a:pt x="140113" y="103251"/>
                      <a:pt x="151924" y="89059"/>
                      <a:pt x="163068" y="78391"/>
                    </a:cubicBezTo>
                    <a:cubicBezTo>
                      <a:pt x="185738" y="56579"/>
                      <a:pt x="210598" y="36481"/>
                      <a:pt x="222695" y="0"/>
                    </a:cubicBezTo>
                    <a:cubicBezTo>
                      <a:pt x="260413" y="43625"/>
                      <a:pt x="281273" y="88392"/>
                      <a:pt x="286893" y="140875"/>
                    </a:cubicBezTo>
                    <a:cubicBezTo>
                      <a:pt x="289179" y="161925"/>
                      <a:pt x="290417" y="188595"/>
                      <a:pt x="324707" y="169831"/>
                    </a:cubicBezTo>
                    <a:cubicBezTo>
                      <a:pt x="328327" y="195548"/>
                      <a:pt x="310610" y="210407"/>
                      <a:pt x="294608" y="224885"/>
                    </a:cubicBezTo>
                    <a:cubicBezTo>
                      <a:pt x="244316" y="270415"/>
                      <a:pt x="187547" y="305848"/>
                      <a:pt x="123730" y="329470"/>
                    </a:cubicBezTo>
                    <a:cubicBezTo>
                      <a:pt x="115824" y="319088"/>
                      <a:pt x="99727" y="316897"/>
                      <a:pt x="96393" y="302133"/>
                    </a:cubicBezTo>
                    <a:cubicBezTo>
                      <a:pt x="100870" y="292418"/>
                      <a:pt x="94393" y="284036"/>
                      <a:pt x="93345" y="274892"/>
                    </a:cubicBezTo>
                    <a:cubicBezTo>
                      <a:pt x="91535" y="258509"/>
                      <a:pt x="79248" y="237935"/>
                      <a:pt x="98203" y="227552"/>
                    </a:cubicBezTo>
                    <a:cubicBezTo>
                      <a:pt x="114681" y="218599"/>
                      <a:pt x="123444" y="241363"/>
                      <a:pt x="138875" y="249269"/>
                    </a:cubicBezTo>
                    <a:cubicBezTo>
                      <a:pt x="135827" y="215741"/>
                      <a:pt x="136017" y="183547"/>
                      <a:pt x="131731" y="151638"/>
                    </a:cubicBezTo>
                    <a:cubicBezTo>
                      <a:pt x="128588" y="171355"/>
                      <a:pt x="147542" y="198882"/>
                      <a:pt x="125254" y="209264"/>
                    </a:cubicBezTo>
                    <a:cubicBezTo>
                      <a:pt x="104585" y="218885"/>
                      <a:pt x="91345" y="192691"/>
                      <a:pt x="78010" y="177832"/>
                    </a:cubicBezTo>
                    <a:cubicBezTo>
                      <a:pt x="72200" y="171260"/>
                      <a:pt x="66104" y="168021"/>
                      <a:pt x="57721" y="172593"/>
                    </a:cubicBezTo>
                    <a:cubicBezTo>
                      <a:pt x="53912" y="174403"/>
                      <a:pt x="50102" y="176022"/>
                      <a:pt x="46196" y="177451"/>
                    </a:cubicBezTo>
                    <a:cubicBezTo>
                      <a:pt x="30480" y="178975"/>
                      <a:pt x="18193" y="197739"/>
                      <a:pt x="0" y="186690"/>
                    </a:cubicBezTo>
                    <a:close/>
                  </a:path>
                </a:pathLst>
              </a:custGeom>
              <a:solidFill>
                <a:srgbClr val="D396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4" name="Google Shape;274;p28">
                <a:extLst>
                  <a:ext uri="{FF2B5EF4-FFF2-40B4-BE49-F238E27FC236}">
                    <a16:creationId xmlns:a16="http://schemas.microsoft.com/office/drawing/2014/main" id="{EF7AADD9-87B2-56AC-9EBB-A926E1C5A85C}"/>
                  </a:ext>
                </a:extLst>
              </p:cNvPr>
              <p:cNvSpPr/>
              <p:nvPr/>
            </p:nvSpPr>
            <p:spPr>
              <a:xfrm>
                <a:off x="4245580" y="4232604"/>
                <a:ext cx="483582" cy="336632"/>
              </a:xfrm>
              <a:custGeom>
                <a:avLst/>
                <a:gdLst/>
                <a:ahLst/>
                <a:cxnLst/>
                <a:rect l="l" t="t" r="r" b="b"/>
                <a:pathLst>
                  <a:path w="483582" h="336632" extrusionOk="0">
                    <a:moveTo>
                      <a:pt x="483487" y="259004"/>
                    </a:moveTo>
                    <a:cubicBezTo>
                      <a:pt x="483201" y="262909"/>
                      <a:pt x="483011" y="266719"/>
                      <a:pt x="482725" y="270625"/>
                    </a:cubicBezTo>
                    <a:cubicBezTo>
                      <a:pt x="360329" y="249003"/>
                      <a:pt x="239838" y="221761"/>
                      <a:pt x="143159" y="136703"/>
                    </a:cubicBezTo>
                    <a:cubicBezTo>
                      <a:pt x="122299" y="118415"/>
                      <a:pt x="112393" y="123082"/>
                      <a:pt x="101154" y="143371"/>
                    </a:cubicBezTo>
                    <a:cubicBezTo>
                      <a:pt x="78008" y="185090"/>
                      <a:pt x="42765" y="219761"/>
                      <a:pt x="43623" y="274435"/>
                    </a:cubicBezTo>
                    <a:cubicBezTo>
                      <a:pt x="44099" y="300247"/>
                      <a:pt x="68483" y="312820"/>
                      <a:pt x="64863" y="336633"/>
                    </a:cubicBezTo>
                    <a:cubicBezTo>
                      <a:pt x="-1812" y="296437"/>
                      <a:pt x="-8765" y="278054"/>
                      <a:pt x="7237" y="183661"/>
                    </a:cubicBezTo>
                    <a:cubicBezTo>
                      <a:pt x="46861" y="121939"/>
                      <a:pt x="75817" y="52978"/>
                      <a:pt x="131157" y="2020"/>
                    </a:cubicBezTo>
                    <a:cubicBezTo>
                      <a:pt x="155256" y="-5600"/>
                      <a:pt x="154398" y="9735"/>
                      <a:pt x="150874" y="24784"/>
                    </a:cubicBezTo>
                    <a:cubicBezTo>
                      <a:pt x="146969" y="41644"/>
                      <a:pt x="141254" y="58027"/>
                      <a:pt x="148683" y="75172"/>
                    </a:cubicBezTo>
                    <a:cubicBezTo>
                      <a:pt x="163066" y="114129"/>
                      <a:pt x="193641" y="138322"/>
                      <a:pt x="227074" y="159849"/>
                    </a:cubicBezTo>
                    <a:cubicBezTo>
                      <a:pt x="293368" y="198139"/>
                      <a:pt x="366711" y="217094"/>
                      <a:pt x="439386" y="237478"/>
                    </a:cubicBezTo>
                    <a:cubicBezTo>
                      <a:pt x="455769" y="242050"/>
                      <a:pt x="474724" y="239573"/>
                      <a:pt x="483582" y="259004"/>
                    </a:cubicBezTo>
                    <a:close/>
                  </a:path>
                </a:pathLst>
              </a:custGeom>
              <a:solidFill>
                <a:srgbClr val="EBC0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5" name="Google Shape;275;p28">
                <a:extLst>
                  <a:ext uri="{FF2B5EF4-FFF2-40B4-BE49-F238E27FC236}">
                    <a16:creationId xmlns:a16="http://schemas.microsoft.com/office/drawing/2014/main" id="{BF2BC89C-105C-04DE-3102-A583BD358F81}"/>
                  </a:ext>
                </a:extLst>
              </p:cNvPr>
              <p:cNvSpPr/>
              <p:nvPr/>
            </p:nvSpPr>
            <p:spPr>
              <a:xfrm>
                <a:off x="4327874" y="2463056"/>
                <a:ext cx="125444" cy="101480"/>
              </a:xfrm>
              <a:custGeom>
                <a:avLst/>
                <a:gdLst/>
                <a:ahLst/>
                <a:cxnLst/>
                <a:rect l="l" t="t" r="r" b="b"/>
                <a:pathLst>
                  <a:path w="125444" h="101480" extrusionOk="0">
                    <a:moveTo>
                      <a:pt x="125444" y="62020"/>
                    </a:moveTo>
                    <a:cubicBezTo>
                      <a:pt x="111347" y="88023"/>
                      <a:pt x="101155" y="117932"/>
                      <a:pt x="62579" y="83832"/>
                    </a:cubicBezTo>
                    <a:cubicBezTo>
                      <a:pt x="52578" y="75069"/>
                      <a:pt x="33242" y="117646"/>
                      <a:pt x="8858" y="94500"/>
                    </a:cubicBezTo>
                    <a:cubicBezTo>
                      <a:pt x="11430" y="88785"/>
                      <a:pt x="14954" y="88119"/>
                      <a:pt x="19336" y="92500"/>
                    </a:cubicBezTo>
                    <a:cubicBezTo>
                      <a:pt x="37147" y="85833"/>
                      <a:pt x="39910" y="76403"/>
                      <a:pt x="25432" y="62877"/>
                    </a:cubicBezTo>
                    <a:cubicBezTo>
                      <a:pt x="16669" y="54686"/>
                      <a:pt x="8477" y="45828"/>
                      <a:pt x="0" y="37255"/>
                    </a:cubicBezTo>
                    <a:cubicBezTo>
                      <a:pt x="30956" y="18777"/>
                      <a:pt x="43148" y="53448"/>
                      <a:pt x="64770" y="60115"/>
                    </a:cubicBezTo>
                    <a:cubicBezTo>
                      <a:pt x="67151" y="61068"/>
                      <a:pt x="69818" y="60877"/>
                      <a:pt x="72390" y="59639"/>
                    </a:cubicBezTo>
                    <a:cubicBezTo>
                      <a:pt x="70104" y="59258"/>
                      <a:pt x="67532" y="58877"/>
                      <a:pt x="64484" y="58591"/>
                    </a:cubicBezTo>
                    <a:cubicBezTo>
                      <a:pt x="61055" y="57543"/>
                      <a:pt x="59341" y="55353"/>
                      <a:pt x="59055" y="51924"/>
                    </a:cubicBezTo>
                    <a:cubicBezTo>
                      <a:pt x="58103" y="34969"/>
                      <a:pt x="57055" y="18015"/>
                      <a:pt x="56007" y="489"/>
                    </a:cubicBezTo>
                    <a:cubicBezTo>
                      <a:pt x="70676" y="-2178"/>
                      <a:pt x="79248" y="6489"/>
                      <a:pt x="87249" y="16395"/>
                    </a:cubicBezTo>
                    <a:cubicBezTo>
                      <a:pt x="89440" y="40398"/>
                      <a:pt x="122777" y="38398"/>
                      <a:pt x="125444" y="62020"/>
                    </a:cubicBezTo>
                    <a:close/>
                  </a:path>
                </a:pathLst>
              </a:custGeom>
              <a:solidFill>
                <a:srgbClr val="A6AD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6" name="Google Shape;276;p28">
                <a:extLst>
                  <a:ext uri="{FF2B5EF4-FFF2-40B4-BE49-F238E27FC236}">
                    <a16:creationId xmlns:a16="http://schemas.microsoft.com/office/drawing/2014/main" id="{BBF98F27-8498-1B4D-7B27-59A406A179D2}"/>
                  </a:ext>
                </a:extLst>
              </p:cNvPr>
              <p:cNvSpPr/>
              <p:nvPr/>
            </p:nvSpPr>
            <p:spPr>
              <a:xfrm>
                <a:off x="4193973" y="2461004"/>
                <a:ext cx="153235" cy="96647"/>
              </a:xfrm>
              <a:custGeom>
                <a:avLst/>
                <a:gdLst/>
                <a:ahLst/>
                <a:cxnLst/>
                <a:rect l="l" t="t" r="r" b="b"/>
                <a:pathLst>
                  <a:path w="153235" h="96647" extrusionOk="0">
                    <a:moveTo>
                      <a:pt x="153141" y="94648"/>
                    </a:moveTo>
                    <a:cubicBezTo>
                      <a:pt x="149616" y="95314"/>
                      <a:pt x="146092" y="95981"/>
                      <a:pt x="142663" y="96648"/>
                    </a:cubicBezTo>
                    <a:cubicBezTo>
                      <a:pt x="110755" y="88266"/>
                      <a:pt x="88942" y="65120"/>
                      <a:pt x="64749" y="45022"/>
                    </a:cubicBezTo>
                    <a:cubicBezTo>
                      <a:pt x="49414" y="32354"/>
                      <a:pt x="35126" y="15685"/>
                      <a:pt x="11790" y="17781"/>
                    </a:cubicBezTo>
                    <a:cubicBezTo>
                      <a:pt x="9504" y="11685"/>
                      <a:pt x="-14023" y="3017"/>
                      <a:pt x="12552" y="350"/>
                    </a:cubicBezTo>
                    <a:cubicBezTo>
                      <a:pt x="41127" y="-2507"/>
                      <a:pt x="64654" y="12542"/>
                      <a:pt x="85228" y="30354"/>
                    </a:cubicBezTo>
                    <a:cubicBezTo>
                      <a:pt x="108754" y="50737"/>
                      <a:pt x="130662" y="73121"/>
                      <a:pt x="153236" y="94743"/>
                    </a:cubicBezTo>
                    <a:close/>
                  </a:path>
                </a:pathLst>
              </a:custGeom>
              <a:solidFill>
                <a:srgbClr val="E0E6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7" name="Google Shape;277;p28">
                <a:extLst>
                  <a:ext uri="{FF2B5EF4-FFF2-40B4-BE49-F238E27FC236}">
                    <a16:creationId xmlns:a16="http://schemas.microsoft.com/office/drawing/2014/main" id="{193A64E1-61B2-5921-7C35-AF78291D11CD}"/>
                  </a:ext>
                </a:extLst>
              </p:cNvPr>
              <p:cNvSpPr/>
              <p:nvPr/>
            </p:nvSpPr>
            <p:spPr>
              <a:xfrm>
                <a:off x="4413409" y="2479452"/>
                <a:ext cx="151923" cy="67254"/>
              </a:xfrm>
              <a:custGeom>
                <a:avLst/>
                <a:gdLst/>
                <a:ahLst/>
                <a:cxnLst/>
                <a:rect l="l" t="t" r="r" b="b"/>
                <a:pathLst>
                  <a:path w="151923" h="67254" extrusionOk="0">
                    <a:moveTo>
                      <a:pt x="39909" y="45625"/>
                    </a:moveTo>
                    <a:cubicBezTo>
                      <a:pt x="28956" y="28956"/>
                      <a:pt x="-8382" y="34290"/>
                      <a:pt x="1714" y="0"/>
                    </a:cubicBezTo>
                    <a:cubicBezTo>
                      <a:pt x="33528" y="15430"/>
                      <a:pt x="56769" y="47244"/>
                      <a:pt x="95821" y="48482"/>
                    </a:cubicBezTo>
                    <a:cubicBezTo>
                      <a:pt x="111252" y="65151"/>
                      <a:pt x="136017" y="49530"/>
                      <a:pt x="151923" y="64579"/>
                    </a:cubicBezTo>
                    <a:cubicBezTo>
                      <a:pt x="112585" y="70009"/>
                      <a:pt x="74390" y="68770"/>
                      <a:pt x="39909" y="45625"/>
                    </a:cubicBezTo>
                    <a:close/>
                  </a:path>
                </a:pathLst>
              </a:custGeom>
              <a:solidFill>
                <a:srgbClr val="D3DA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8" name="Google Shape;278;p28">
                <a:extLst>
                  <a:ext uri="{FF2B5EF4-FFF2-40B4-BE49-F238E27FC236}">
                    <a16:creationId xmlns:a16="http://schemas.microsoft.com/office/drawing/2014/main" id="{0DAE5748-D87D-A570-0F14-4ADEAED90C49}"/>
                  </a:ext>
                </a:extLst>
              </p:cNvPr>
              <p:cNvSpPr/>
              <p:nvPr/>
            </p:nvSpPr>
            <p:spPr>
              <a:xfrm>
                <a:off x="4327141" y="2487287"/>
                <a:ext cx="69861" cy="40038"/>
              </a:xfrm>
              <a:custGeom>
                <a:avLst/>
                <a:gdLst/>
                <a:ahLst/>
                <a:cxnLst/>
                <a:rect l="l" t="t" r="r" b="b"/>
                <a:pathLst>
                  <a:path w="69861" h="40038" extrusionOk="0">
                    <a:moveTo>
                      <a:pt x="59788" y="27693"/>
                    </a:moveTo>
                    <a:cubicBezTo>
                      <a:pt x="59978" y="29884"/>
                      <a:pt x="61217" y="30741"/>
                      <a:pt x="63408" y="30265"/>
                    </a:cubicBezTo>
                    <a:cubicBezTo>
                      <a:pt x="68551" y="30931"/>
                      <a:pt x="70646" y="33884"/>
                      <a:pt x="69599" y="38932"/>
                    </a:cubicBezTo>
                    <a:cubicBezTo>
                      <a:pt x="40167" y="47505"/>
                      <a:pt x="30546" y="3118"/>
                      <a:pt x="638" y="13120"/>
                    </a:cubicBezTo>
                    <a:cubicBezTo>
                      <a:pt x="638" y="13120"/>
                      <a:pt x="162" y="12643"/>
                      <a:pt x="162" y="12643"/>
                    </a:cubicBezTo>
                    <a:cubicBezTo>
                      <a:pt x="-791" y="3309"/>
                      <a:pt x="2352" y="-1739"/>
                      <a:pt x="12735" y="547"/>
                    </a:cubicBezTo>
                    <a:cubicBezTo>
                      <a:pt x="33594" y="737"/>
                      <a:pt x="47025" y="13691"/>
                      <a:pt x="59883" y="27693"/>
                    </a:cubicBezTo>
                    <a:close/>
                  </a:path>
                </a:pathLst>
              </a:custGeom>
              <a:solidFill>
                <a:srgbClr val="DBDC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9" name="Google Shape;279;p28">
                <a:extLst>
                  <a:ext uri="{FF2B5EF4-FFF2-40B4-BE49-F238E27FC236}">
                    <a16:creationId xmlns:a16="http://schemas.microsoft.com/office/drawing/2014/main" id="{AD337DFF-A8A9-5E85-10D9-4E7AA3D0F96E}"/>
                  </a:ext>
                </a:extLst>
              </p:cNvPr>
              <p:cNvSpPr/>
              <p:nvPr/>
            </p:nvSpPr>
            <p:spPr>
              <a:xfrm>
                <a:off x="4313654" y="2480556"/>
                <a:ext cx="26125" cy="19469"/>
              </a:xfrm>
              <a:custGeom>
                <a:avLst/>
                <a:gdLst/>
                <a:ahLst/>
                <a:cxnLst/>
                <a:rect l="l" t="t" r="r" b="b"/>
                <a:pathLst>
                  <a:path w="26125" h="19469" extrusionOk="0">
                    <a:moveTo>
                      <a:pt x="26126" y="7373"/>
                    </a:moveTo>
                    <a:cubicBezTo>
                      <a:pt x="21935" y="11373"/>
                      <a:pt x="17743" y="15469"/>
                      <a:pt x="13552" y="19470"/>
                    </a:cubicBezTo>
                    <a:cubicBezTo>
                      <a:pt x="5456" y="17946"/>
                      <a:pt x="-4069" y="13755"/>
                      <a:pt x="1837" y="5182"/>
                    </a:cubicBezTo>
                    <a:cubicBezTo>
                      <a:pt x="8028" y="-3962"/>
                      <a:pt x="18410" y="420"/>
                      <a:pt x="26126" y="7373"/>
                    </a:cubicBezTo>
                    <a:close/>
                  </a:path>
                </a:pathLst>
              </a:custGeom>
              <a:solidFill>
                <a:srgbClr val="A6AD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0" name="Google Shape;280;p28">
                <a:extLst>
                  <a:ext uri="{FF2B5EF4-FFF2-40B4-BE49-F238E27FC236}">
                    <a16:creationId xmlns:a16="http://schemas.microsoft.com/office/drawing/2014/main" id="{CBD6CE2C-5E20-DEE3-F618-1673C8032803}"/>
                  </a:ext>
                </a:extLst>
              </p:cNvPr>
              <p:cNvSpPr/>
              <p:nvPr/>
            </p:nvSpPr>
            <p:spPr>
              <a:xfrm>
                <a:off x="4082224" y="2511426"/>
                <a:ext cx="170211" cy="73182"/>
              </a:xfrm>
              <a:custGeom>
                <a:avLst/>
                <a:gdLst/>
                <a:ahLst/>
                <a:cxnLst/>
                <a:rect l="l" t="t" r="r" b="b"/>
                <a:pathLst>
                  <a:path w="170211" h="73182" extrusionOk="0">
                    <a:moveTo>
                      <a:pt x="142970" y="4221"/>
                    </a:moveTo>
                    <a:cubicBezTo>
                      <a:pt x="152019" y="8507"/>
                      <a:pt x="161163" y="12794"/>
                      <a:pt x="170212" y="17080"/>
                    </a:cubicBezTo>
                    <a:cubicBezTo>
                      <a:pt x="169831" y="37082"/>
                      <a:pt x="156591" y="36987"/>
                      <a:pt x="142208" y="34796"/>
                    </a:cubicBezTo>
                    <a:cubicBezTo>
                      <a:pt x="90011" y="29939"/>
                      <a:pt x="50483" y="71753"/>
                      <a:pt x="0" y="73182"/>
                    </a:cubicBezTo>
                    <a:cubicBezTo>
                      <a:pt x="32480" y="4031"/>
                      <a:pt x="57531" y="-8066"/>
                      <a:pt x="142970" y="4221"/>
                    </a:cubicBezTo>
                    <a:close/>
                  </a:path>
                </a:pathLst>
              </a:custGeom>
              <a:solidFill>
                <a:srgbClr val="DADE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28">
                <a:extLst>
                  <a:ext uri="{FF2B5EF4-FFF2-40B4-BE49-F238E27FC236}">
                    <a16:creationId xmlns:a16="http://schemas.microsoft.com/office/drawing/2014/main" id="{9BAC9E9C-0065-1751-572D-274E0827F029}"/>
                  </a:ext>
                </a:extLst>
              </p:cNvPr>
              <p:cNvSpPr/>
              <p:nvPr/>
            </p:nvSpPr>
            <p:spPr>
              <a:xfrm>
                <a:off x="4116218" y="3081851"/>
                <a:ext cx="186402" cy="219767"/>
              </a:xfrm>
              <a:custGeom>
                <a:avLst/>
                <a:gdLst/>
                <a:ahLst/>
                <a:cxnLst/>
                <a:rect l="l" t="t" r="r" b="b"/>
                <a:pathLst>
                  <a:path w="186402" h="219767" extrusionOk="0">
                    <a:moveTo>
                      <a:pt x="3725" y="15106"/>
                    </a:moveTo>
                    <a:cubicBezTo>
                      <a:pt x="3725" y="11963"/>
                      <a:pt x="3725" y="8820"/>
                      <a:pt x="3725" y="5676"/>
                    </a:cubicBezTo>
                    <a:cubicBezTo>
                      <a:pt x="20966" y="-7278"/>
                      <a:pt x="34967" y="4724"/>
                      <a:pt x="46111" y="14058"/>
                    </a:cubicBezTo>
                    <a:cubicBezTo>
                      <a:pt x="93260" y="53587"/>
                      <a:pt x="143933" y="89877"/>
                      <a:pt x="176985" y="143789"/>
                    </a:cubicBezTo>
                    <a:cubicBezTo>
                      <a:pt x="184510" y="159600"/>
                      <a:pt x="188606" y="176174"/>
                      <a:pt x="185176" y="193319"/>
                    </a:cubicBezTo>
                    <a:cubicBezTo>
                      <a:pt x="180890" y="214655"/>
                      <a:pt x="171079" y="228276"/>
                      <a:pt x="146886" y="213702"/>
                    </a:cubicBezTo>
                    <a:cubicBezTo>
                      <a:pt x="99166" y="150647"/>
                      <a:pt x="51445" y="87591"/>
                      <a:pt x="3630" y="24441"/>
                    </a:cubicBezTo>
                    <a:cubicBezTo>
                      <a:pt x="391" y="22345"/>
                      <a:pt x="-656" y="20154"/>
                      <a:pt x="391" y="18059"/>
                    </a:cubicBezTo>
                    <a:cubicBezTo>
                      <a:pt x="1439" y="15963"/>
                      <a:pt x="2582" y="14916"/>
                      <a:pt x="3725" y="14916"/>
                    </a:cubicBezTo>
                    <a:close/>
                  </a:path>
                </a:pathLst>
              </a:custGeom>
              <a:solidFill>
                <a:srgbClr val="0D6E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2" name="Google Shape;282;p28">
                <a:extLst>
                  <a:ext uri="{FF2B5EF4-FFF2-40B4-BE49-F238E27FC236}">
                    <a16:creationId xmlns:a16="http://schemas.microsoft.com/office/drawing/2014/main" id="{8500E775-E6CC-F6E0-A89D-4A7151E1A05C}"/>
                  </a:ext>
                </a:extLst>
              </p:cNvPr>
              <p:cNvSpPr/>
              <p:nvPr/>
            </p:nvSpPr>
            <p:spPr>
              <a:xfrm>
                <a:off x="4386686" y="4000858"/>
                <a:ext cx="156533" cy="178044"/>
              </a:xfrm>
              <a:custGeom>
                <a:avLst/>
                <a:gdLst/>
                <a:ahLst/>
                <a:cxnLst/>
                <a:rect l="l" t="t" r="r" b="b"/>
                <a:pathLst>
                  <a:path w="156533" h="178044" extrusionOk="0">
                    <a:moveTo>
                      <a:pt x="151690" y="178044"/>
                    </a:moveTo>
                    <a:cubicBezTo>
                      <a:pt x="122448" y="155565"/>
                      <a:pt x="89873" y="150136"/>
                      <a:pt x="53773" y="156327"/>
                    </a:cubicBezTo>
                    <a:cubicBezTo>
                      <a:pt x="34723" y="159566"/>
                      <a:pt x="9005" y="168329"/>
                      <a:pt x="1195" y="141659"/>
                    </a:cubicBezTo>
                    <a:cubicBezTo>
                      <a:pt x="-5663" y="118227"/>
                      <a:pt x="18530" y="111941"/>
                      <a:pt x="34628" y="102987"/>
                    </a:cubicBezTo>
                    <a:cubicBezTo>
                      <a:pt x="38152" y="100987"/>
                      <a:pt x="41200" y="98034"/>
                      <a:pt x="51106" y="90509"/>
                    </a:cubicBezTo>
                    <a:cubicBezTo>
                      <a:pt x="-21474" y="92700"/>
                      <a:pt x="11101" y="41932"/>
                      <a:pt x="3386" y="12119"/>
                    </a:cubicBezTo>
                    <a:cubicBezTo>
                      <a:pt x="-424" y="-2740"/>
                      <a:pt x="14339" y="-1883"/>
                      <a:pt x="21293" y="3832"/>
                    </a:cubicBezTo>
                    <a:cubicBezTo>
                      <a:pt x="31866" y="12500"/>
                      <a:pt x="39676" y="24596"/>
                      <a:pt x="48725" y="35265"/>
                    </a:cubicBezTo>
                    <a:cubicBezTo>
                      <a:pt x="89301" y="70698"/>
                      <a:pt x="113780" y="119561"/>
                      <a:pt x="151785" y="157184"/>
                    </a:cubicBezTo>
                    <a:cubicBezTo>
                      <a:pt x="157500" y="162900"/>
                      <a:pt x="158738" y="171091"/>
                      <a:pt x="151690" y="178044"/>
                    </a:cubicBezTo>
                    <a:close/>
                  </a:path>
                </a:pathLst>
              </a:custGeom>
              <a:solidFill>
                <a:srgbClr val="ACB0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3" name="Google Shape;283;p28">
                <a:extLst>
                  <a:ext uri="{FF2B5EF4-FFF2-40B4-BE49-F238E27FC236}">
                    <a16:creationId xmlns:a16="http://schemas.microsoft.com/office/drawing/2014/main" id="{F1624583-6DE9-43AD-EF84-A74345C9A06F}"/>
                  </a:ext>
                </a:extLst>
              </p:cNvPr>
              <p:cNvSpPr/>
              <p:nvPr/>
            </p:nvSpPr>
            <p:spPr>
              <a:xfrm>
                <a:off x="4012120" y="2997421"/>
                <a:ext cx="136357" cy="251650"/>
              </a:xfrm>
              <a:custGeom>
                <a:avLst/>
                <a:gdLst/>
                <a:ahLst/>
                <a:cxnLst/>
                <a:rect l="l" t="t" r="r" b="b"/>
                <a:pathLst>
                  <a:path w="136357" h="251650" extrusionOk="0">
                    <a:moveTo>
                      <a:pt x="107823" y="99536"/>
                    </a:moveTo>
                    <a:cubicBezTo>
                      <a:pt x="107823" y="102679"/>
                      <a:pt x="107823" y="105918"/>
                      <a:pt x="107823" y="109061"/>
                    </a:cubicBezTo>
                    <a:cubicBezTo>
                      <a:pt x="72104" y="122015"/>
                      <a:pt x="100679" y="141351"/>
                      <a:pt x="107347" y="150876"/>
                    </a:cubicBezTo>
                    <a:cubicBezTo>
                      <a:pt x="128873" y="181927"/>
                      <a:pt x="138017" y="214789"/>
                      <a:pt x="136112" y="251650"/>
                    </a:cubicBezTo>
                    <a:cubicBezTo>
                      <a:pt x="123853" y="222818"/>
                      <a:pt x="108042" y="210188"/>
                      <a:pt x="88678" y="213741"/>
                    </a:cubicBezTo>
                    <a:cubicBezTo>
                      <a:pt x="74295" y="203930"/>
                      <a:pt x="58103" y="202692"/>
                      <a:pt x="41434" y="203930"/>
                    </a:cubicBezTo>
                    <a:cubicBezTo>
                      <a:pt x="53816" y="194405"/>
                      <a:pt x="65341" y="190690"/>
                      <a:pt x="54483" y="166497"/>
                    </a:cubicBezTo>
                    <a:cubicBezTo>
                      <a:pt x="32480" y="117538"/>
                      <a:pt x="20288" y="64294"/>
                      <a:pt x="0" y="0"/>
                    </a:cubicBezTo>
                    <a:cubicBezTo>
                      <a:pt x="42577" y="39243"/>
                      <a:pt x="75247" y="69437"/>
                      <a:pt x="107918" y="99631"/>
                    </a:cubicBezTo>
                    <a:close/>
                  </a:path>
                </a:pathLst>
              </a:custGeom>
              <a:solidFill>
                <a:srgbClr val="073A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28">
                <a:extLst>
                  <a:ext uri="{FF2B5EF4-FFF2-40B4-BE49-F238E27FC236}">
                    <a16:creationId xmlns:a16="http://schemas.microsoft.com/office/drawing/2014/main" id="{FE526AC3-E639-1670-D38B-05E10826392C}"/>
                  </a:ext>
                </a:extLst>
              </p:cNvPr>
              <p:cNvSpPr/>
              <p:nvPr/>
            </p:nvSpPr>
            <p:spPr>
              <a:xfrm>
                <a:off x="4263122" y="3189777"/>
                <a:ext cx="98285" cy="154640"/>
              </a:xfrm>
              <a:custGeom>
                <a:avLst/>
                <a:gdLst/>
                <a:ahLst/>
                <a:cxnLst/>
                <a:rect l="l" t="t" r="r" b="b"/>
                <a:pathLst>
                  <a:path w="98285" h="154640" extrusionOk="0">
                    <a:moveTo>
                      <a:pt x="77" y="105872"/>
                    </a:moveTo>
                    <a:cubicBezTo>
                      <a:pt x="62561" y="94347"/>
                      <a:pt x="16365" y="57390"/>
                      <a:pt x="17413" y="31577"/>
                    </a:cubicBezTo>
                    <a:cubicBezTo>
                      <a:pt x="28176" y="17099"/>
                      <a:pt x="48655" y="25481"/>
                      <a:pt x="60370" y="13289"/>
                    </a:cubicBezTo>
                    <a:cubicBezTo>
                      <a:pt x="68467" y="7193"/>
                      <a:pt x="74563" y="-3284"/>
                      <a:pt x="87326" y="1002"/>
                    </a:cubicBezTo>
                    <a:cubicBezTo>
                      <a:pt x="96375" y="8908"/>
                      <a:pt x="99613" y="18814"/>
                      <a:pt x="97804" y="30530"/>
                    </a:cubicBezTo>
                    <a:cubicBezTo>
                      <a:pt x="90946" y="59676"/>
                      <a:pt x="84088" y="88727"/>
                      <a:pt x="77230" y="117874"/>
                    </a:cubicBezTo>
                    <a:cubicBezTo>
                      <a:pt x="73324" y="116826"/>
                      <a:pt x="71896" y="97205"/>
                      <a:pt x="68371" y="112730"/>
                    </a:cubicBezTo>
                    <a:cubicBezTo>
                      <a:pt x="64276" y="130256"/>
                      <a:pt x="59227" y="143877"/>
                      <a:pt x="45511" y="154640"/>
                    </a:cubicBezTo>
                    <a:cubicBezTo>
                      <a:pt x="26366" y="153212"/>
                      <a:pt x="27223" y="125113"/>
                      <a:pt x="6554" y="125684"/>
                    </a:cubicBezTo>
                    <a:cubicBezTo>
                      <a:pt x="-494" y="120636"/>
                      <a:pt x="-113" y="113111"/>
                      <a:pt x="77" y="105777"/>
                    </a:cubicBezTo>
                    <a:close/>
                  </a:path>
                </a:pathLst>
              </a:custGeom>
              <a:solidFill>
                <a:srgbClr val="0F37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5" name="Google Shape;285;p28">
                <a:extLst>
                  <a:ext uri="{FF2B5EF4-FFF2-40B4-BE49-F238E27FC236}">
                    <a16:creationId xmlns:a16="http://schemas.microsoft.com/office/drawing/2014/main" id="{3A1BA654-A1A2-4481-BC5E-7503B088ADE5}"/>
                  </a:ext>
                </a:extLst>
              </p:cNvPr>
              <p:cNvSpPr/>
              <p:nvPr/>
            </p:nvSpPr>
            <p:spPr>
              <a:xfrm>
                <a:off x="4375575" y="4193380"/>
                <a:ext cx="205743" cy="118871"/>
              </a:xfrm>
              <a:custGeom>
                <a:avLst/>
                <a:gdLst/>
                <a:ahLst/>
                <a:cxnLst/>
                <a:rect l="l" t="t" r="r" b="b"/>
                <a:pathLst>
                  <a:path w="205743" h="118871" extrusionOk="0">
                    <a:moveTo>
                      <a:pt x="8877" y="118872"/>
                    </a:moveTo>
                    <a:cubicBezTo>
                      <a:pt x="-7029" y="100298"/>
                      <a:pt x="1733" y="81820"/>
                      <a:pt x="9734" y="63817"/>
                    </a:cubicBezTo>
                    <a:cubicBezTo>
                      <a:pt x="14688" y="52673"/>
                      <a:pt x="17355" y="43720"/>
                      <a:pt x="1067" y="41243"/>
                    </a:cubicBezTo>
                    <a:cubicBezTo>
                      <a:pt x="29070" y="22479"/>
                      <a:pt x="52216" y="39814"/>
                      <a:pt x="75648" y="51721"/>
                    </a:cubicBezTo>
                    <a:cubicBezTo>
                      <a:pt x="88221" y="58103"/>
                      <a:pt x="98984" y="68008"/>
                      <a:pt x="111652" y="74390"/>
                    </a:cubicBezTo>
                    <a:cubicBezTo>
                      <a:pt x="132607" y="84963"/>
                      <a:pt x="156610" y="88773"/>
                      <a:pt x="172993" y="69818"/>
                    </a:cubicBezTo>
                    <a:cubicBezTo>
                      <a:pt x="192996" y="46768"/>
                      <a:pt x="166325" y="34576"/>
                      <a:pt x="154896" y="19526"/>
                    </a:cubicBezTo>
                    <a:cubicBezTo>
                      <a:pt x="150609" y="13811"/>
                      <a:pt x="145656" y="8572"/>
                      <a:pt x="138322" y="0"/>
                    </a:cubicBezTo>
                    <a:cubicBezTo>
                      <a:pt x="166897" y="1810"/>
                      <a:pt x="174041" y="25146"/>
                      <a:pt x="190900" y="34862"/>
                    </a:cubicBezTo>
                    <a:cubicBezTo>
                      <a:pt x="192900" y="36290"/>
                      <a:pt x="194805" y="37624"/>
                      <a:pt x="196806" y="39053"/>
                    </a:cubicBezTo>
                    <a:cubicBezTo>
                      <a:pt x="215665" y="84772"/>
                      <a:pt x="205378" y="103918"/>
                      <a:pt x="159277" y="109347"/>
                    </a:cubicBezTo>
                    <a:cubicBezTo>
                      <a:pt x="138227" y="111824"/>
                      <a:pt x="118796" y="106204"/>
                      <a:pt x="99841" y="98108"/>
                    </a:cubicBezTo>
                    <a:cubicBezTo>
                      <a:pt x="62570" y="82105"/>
                      <a:pt x="32242" y="89030"/>
                      <a:pt x="8877" y="118872"/>
                    </a:cubicBezTo>
                    <a:close/>
                  </a:path>
                </a:pathLst>
              </a:custGeom>
              <a:solidFill>
                <a:srgbClr val="A194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6" name="Google Shape;286;p28">
                <a:extLst>
                  <a:ext uri="{FF2B5EF4-FFF2-40B4-BE49-F238E27FC236}">
                    <a16:creationId xmlns:a16="http://schemas.microsoft.com/office/drawing/2014/main" id="{6DE7CBBB-9A52-60E8-C863-9D87B607AE10}"/>
                  </a:ext>
                </a:extLst>
              </p:cNvPr>
              <p:cNvSpPr/>
              <p:nvPr/>
            </p:nvSpPr>
            <p:spPr>
              <a:xfrm>
                <a:off x="4061841" y="3523963"/>
                <a:ext cx="56144" cy="144684"/>
              </a:xfrm>
              <a:custGeom>
                <a:avLst/>
                <a:gdLst/>
                <a:ahLst/>
                <a:cxnLst/>
                <a:rect l="l" t="t" r="r" b="b"/>
                <a:pathLst>
                  <a:path w="56144" h="144684" extrusionOk="0">
                    <a:moveTo>
                      <a:pt x="0" y="47720"/>
                    </a:moveTo>
                    <a:cubicBezTo>
                      <a:pt x="12192" y="31051"/>
                      <a:pt x="15907" y="7525"/>
                      <a:pt x="39338" y="0"/>
                    </a:cubicBezTo>
                    <a:cubicBezTo>
                      <a:pt x="36100" y="38481"/>
                      <a:pt x="2667" y="80010"/>
                      <a:pt x="50673" y="113443"/>
                    </a:cubicBezTo>
                    <a:cubicBezTo>
                      <a:pt x="51816" y="115062"/>
                      <a:pt x="52959" y="116586"/>
                      <a:pt x="54197" y="118205"/>
                    </a:cubicBezTo>
                    <a:cubicBezTo>
                      <a:pt x="56388" y="123920"/>
                      <a:pt x="56674" y="129730"/>
                      <a:pt x="55340" y="135636"/>
                    </a:cubicBezTo>
                    <a:cubicBezTo>
                      <a:pt x="54007" y="139446"/>
                      <a:pt x="51625" y="142494"/>
                      <a:pt x="48196" y="144685"/>
                    </a:cubicBezTo>
                    <a:cubicBezTo>
                      <a:pt x="-13049" y="134684"/>
                      <a:pt x="4477" y="85916"/>
                      <a:pt x="95" y="47816"/>
                    </a:cubicBezTo>
                    <a:close/>
                  </a:path>
                </a:pathLst>
              </a:custGeom>
              <a:solidFill>
                <a:srgbClr val="14619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7" name="Google Shape;287;p28">
                <a:extLst>
                  <a:ext uri="{FF2B5EF4-FFF2-40B4-BE49-F238E27FC236}">
                    <a16:creationId xmlns:a16="http://schemas.microsoft.com/office/drawing/2014/main" id="{9F6E9303-EC5F-0770-8558-1356154B5E2B}"/>
                  </a:ext>
                </a:extLst>
              </p:cNvPr>
              <p:cNvSpPr/>
              <p:nvPr/>
            </p:nvSpPr>
            <p:spPr>
              <a:xfrm>
                <a:off x="4435411" y="4026693"/>
                <a:ext cx="151305" cy="204243"/>
              </a:xfrm>
              <a:custGeom>
                <a:avLst/>
                <a:gdLst/>
                <a:ahLst/>
                <a:cxnLst/>
                <a:rect l="l" t="t" r="r" b="b"/>
                <a:pathLst>
                  <a:path w="151305" h="204243" extrusionOk="0">
                    <a:moveTo>
                      <a:pt x="102965" y="152209"/>
                    </a:moveTo>
                    <a:cubicBezTo>
                      <a:pt x="76010" y="99346"/>
                      <a:pt x="26289" y="62865"/>
                      <a:pt x="0" y="9525"/>
                    </a:cubicBezTo>
                    <a:cubicBezTo>
                      <a:pt x="2857" y="6382"/>
                      <a:pt x="5620" y="3238"/>
                      <a:pt x="8477" y="0"/>
                    </a:cubicBezTo>
                    <a:cubicBezTo>
                      <a:pt x="56102" y="60865"/>
                      <a:pt x="103727" y="121729"/>
                      <a:pt x="151257" y="182594"/>
                    </a:cubicBezTo>
                    <a:cubicBezTo>
                      <a:pt x="151447" y="185642"/>
                      <a:pt x="151066" y="188595"/>
                      <a:pt x="150209" y="191548"/>
                    </a:cubicBezTo>
                    <a:cubicBezTo>
                      <a:pt x="147256" y="195929"/>
                      <a:pt x="145732" y="201549"/>
                      <a:pt x="140208" y="203930"/>
                    </a:cubicBezTo>
                    <a:cubicBezTo>
                      <a:pt x="136398" y="204883"/>
                      <a:pt x="133255" y="203645"/>
                      <a:pt x="130873" y="200501"/>
                    </a:cubicBezTo>
                    <a:cubicBezTo>
                      <a:pt x="130873" y="200501"/>
                      <a:pt x="130873" y="201644"/>
                      <a:pt x="130873" y="201644"/>
                    </a:cubicBezTo>
                    <a:cubicBezTo>
                      <a:pt x="132683" y="178879"/>
                      <a:pt x="108585" y="170783"/>
                      <a:pt x="102775" y="152209"/>
                    </a:cubicBezTo>
                    <a:close/>
                  </a:path>
                </a:pathLst>
              </a:custGeom>
              <a:solidFill>
                <a:srgbClr val="2A39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8" name="Google Shape;288;p28">
                <a:extLst>
                  <a:ext uri="{FF2B5EF4-FFF2-40B4-BE49-F238E27FC236}">
                    <a16:creationId xmlns:a16="http://schemas.microsoft.com/office/drawing/2014/main" id="{490D4B58-4045-A58F-5B75-304F25B18C51}"/>
                  </a:ext>
                </a:extLst>
              </p:cNvPr>
              <p:cNvSpPr/>
              <p:nvPr/>
            </p:nvSpPr>
            <p:spPr>
              <a:xfrm>
                <a:off x="4210207" y="3557350"/>
                <a:ext cx="117285" cy="136444"/>
              </a:xfrm>
              <a:custGeom>
                <a:avLst/>
                <a:gdLst/>
                <a:ahLst/>
                <a:cxnLst/>
                <a:rect l="l" t="t" r="r" b="b"/>
                <a:pathLst>
                  <a:path w="117285" h="136444" extrusionOk="0">
                    <a:moveTo>
                      <a:pt x="92140" y="24811"/>
                    </a:moveTo>
                    <a:cubicBezTo>
                      <a:pt x="102426" y="21001"/>
                      <a:pt x="89568" y="-13384"/>
                      <a:pt x="117285" y="5761"/>
                    </a:cubicBezTo>
                    <a:cubicBezTo>
                      <a:pt x="109951" y="76437"/>
                      <a:pt x="77185" y="114251"/>
                      <a:pt x="3938" y="136444"/>
                    </a:cubicBezTo>
                    <a:cubicBezTo>
                      <a:pt x="-729" y="130920"/>
                      <a:pt x="-920" y="124824"/>
                      <a:pt x="1652" y="118442"/>
                    </a:cubicBezTo>
                    <a:cubicBezTo>
                      <a:pt x="15654" y="102726"/>
                      <a:pt x="37561" y="97201"/>
                      <a:pt x="50992" y="80723"/>
                    </a:cubicBezTo>
                    <a:cubicBezTo>
                      <a:pt x="53754" y="77675"/>
                      <a:pt x="56707" y="74913"/>
                      <a:pt x="59659" y="72150"/>
                    </a:cubicBezTo>
                    <a:cubicBezTo>
                      <a:pt x="69851" y="62530"/>
                      <a:pt x="78614" y="51481"/>
                      <a:pt x="89187" y="42242"/>
                    </a:cubicBezTo>
                    <a:cubicBezTo>
                      <a:pt x="90139" y="36432"/>
                      <a:pt x="91092" y="30717"/>
                      <a:pt x="92044" y="24906"/>
                    </a:cubicBezTo>
                    <a:close/>
                  </a:path>
                </a:pathLst>
              </a:custGeom>
              <a:solidFill>
                <a:srgbClr val="A5AC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9" name="Google Shape;289;p28">
                <a:extLst>
                  <a:ext uri="{FF2B5EF4-FFF2-40B4-BE49-F238E27FC236}">
                    <a16:creationId xmlns:a16="http://schemas.microsoft.com/office/drawing/2014/main" id="{3137CF14-8053-F2D3-B10C-68332E5E966A}"/>
                  </a:ext>
                </a:extLst>
              </p:cNvPr>
              <p:cNvSpPr/>
              <p:nvPr/>
            </p:nvSpPr>
            <p:spPr>
              <a:xfrm>
                <a:off x="4233195" y="3362155"/>
                <a:ext cx="68199" cy="104508"/>
              </a:xfrm>
              <a:custGeom>
                <a:avLst/>
                <a:gdLst/>
                <a:ahLst/>
                <a:cxnLst/>
                <a:rect l="l" t="t" r="r" b="b"/>
                <a:pathLst>
                  <a:path w="68199" h="104508" extrusionOk="0">
                    <a:moveTo>
                      <a:pt x="68104" y="85703"/>
                    </a:moveTo>
                    <a:cubicBezTo>
                      <a:pt x="65246" y="109516"/>
                      <a:pt x="55340" y="109801"/>
                      <a:pt x="43529" y="91704"/>
                    </a:cubicBezTo>
                    <a:cubicBezTo>
                      <a:pt x="28099" y="68082"/>
                      <a:pt x="14383" y="43222"/>
                      <a:pt x="0" y="18933"/>
                    </a:cubicBezTo>
                    <a:cubicBezTo>
                      <a:pt x="7620" y="9694"/>
                      <a:pt x="11621" y="-15643"/>
                      <a:pt x="27242" y="13885"/>
                    </a:cubicBezTo>
                    <a:cubicBezTo>
                      <a:pt x="40100" y="38269"/>
                      <a:pt x="54483" y="61795"/>
                      <a:pt x="68199" y="85703"/>
                    </a:cubicBezTo>
                    <a:close/>
                  </a:path>
                </a:pathLst>
              </a:custGeom>
              <a:solidFill>
                <a:srgbClr val="ACB4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0" name="Google Shape;290;p28">
                <a:extLst>
                  <a:ext uri="{FF2B5EF4-FFF2-40B4-BE49-F238E27FC236}">
                    <a16:creationId xmlns:a16="http://schemas.microsoft.com/office/drawing/2014/main" id="{329C7CA1-19F2-E381-4943-A17A81DF30AC}"/>
                  </a:ext>
                </a:extLst>
              </p:cNvPr>
              <p:cNvSpPr/>
              <p:nvPr/>
            </p:nvSpPr>
            <p:spPr>
              <a:xfrm>
                <a:off x="4165850" y="4161186"/>
                <a:ext cx="102344" cy="143466"/>
              </a:xfrm>
              <a:custGeom>
                <a:avLst/>
                <a:gdLst/>
                <a:ahLst/>
                <a:cxnLst/>
                <a:rect l="l" t="t" r="r" b="b"/>
                <a:pathLst>
                  <a:path w="102344" h="143466" extrusionOk="0">
                    <a:moveTo>
                      <a:pt x="1718" y="141732"/>
                    </a:moveTo>
                    <a:cubicBezTo>
                      <a:pt x="-7807" y="94107"/>
                      <a:pt x="24102" y="66485"/>
                      <a:pt x="52391" y="37052"/>
                    </a:cubicBezTo>
                    <a:cubicBezTo>
                      <a:pt x="64297" y="24670"/>
                      <a:pt x="76394" y="12383"/>
                      <a:pt x="88396" y="0"/>
                    </a:cubicBezTo>
                    <a:cubicBezTo>
                      <a:pt x="106112" y="6382"/>
                      <a:pt x="107350" y="8763"/>
                      <a:pt x="89824" y="22003"/>
                    </a:cubicBezTo>
                    <a:cubicBezTo>
                      <a:pt x="50296" y="51721"/>
                      <a:pt x="18006" y="88583"/>
                      <a:pt x="9052" y="140208"/>
                    </a:cubicBezTo>
                    <a:cubicBezTo>
                      <a:pt x="8862" y="141446"/>
                      <a:pt x="7242" y="143256"/>
                      <a:pt x="6099" y="143446"/>
                    </a:cubicBezTo>
                    <a:cubicBezTo>
                      <a:pt x="4766" y="143637"/>
                      <a:pt x="3242" y="142399"/>
                      <a:pt x="1813" y="141732"/>
                    </a:cubicBezTo>
                    <a:close/>
                  </a:path>
                </a:pathLst>
              </a:custGeom>
              <a:solidFill>
                <a:srgbClr val="B1A7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1" name="Google Shape;291;p28">
                <a:extLst>
                  <a:ext uri="{FF2B5EF4-FFF2-40B4-BE49-F238E27FC236}">
                    <a16:creationId xmlns:a16="http://schemas.microsoft.com/office/drawing/2014/main" id="{0748CD36-EB15-7F79-55EE-E1D6E8DE6635}"/>
                  </a:ext>
                </a:extLst>
              </p:cNvPr>
              <p:cNvSpPr/>
              <p:nvPr/>
            </p:nvSpPr>
            <p:spPr>
              <a:xfrm>
                <a:off x="4109847" y="3654781"/>
                <a:ext cx="104775" cy="40925"/>
              </a:xfrm>
              <a:custGeom>
                <a:avLst/>
                <a:gdLst/>
                <a:ahLst/>
                <a:cxnLst/>
                <a:rect l="l" t="t" r="r" b="b"/>
                <a:pathLst>
                  <a:path w="104775" h="40925" extrusionOk="0">
                    <a:moveTo>
                      <a:pt x="104775" y="23011"/>
                    </a:moveTo>
                    <a:cubicBezTo>
                      <a:pt x="104584" y="28345"/>
                      <a:pt x="104394" y="33679"/>
                      <a:pt x="104204" y="38918"/>
                    </a:cubicBezTo>
                    <a:cubicBezTo>
                      <a:pt x="66008" y="44633"/>
                      <a:pt x="30671" y="38727"/>
                      <a:pt x="0" y="13676"/>
                    </a:cubicBezTo>
                    <a:cubicBezTo>
                      <a:pt x="476" y="9295"/>
                      <a:pt x="1048" y="4913"/>
                      <a:pt x="1524" y="437"/>
                    </a:cubicBezTo>
                    <a:cubicBezTo>
                      <a:pt x="38100" y="-1849"/>
                      <a:pt x="72676" y="4723"/>
                      <a:pt x="104775" y="22916"/>
                    </a:cubicBezTo>
                    <a:close/>
                  </a:path>
                </a:pathLst>
              </a:custGeom>
              <a:solidFill>
                <a:srgbClr val="17649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2" name="Google Shape;292;p28">
                <a:extLst>
                  <a:ext uri="{FF2B5EF4-FFF2-40B4-BE49-F238E27FC236}">
                    <a16:creationId xmlns:a16="http://schemas.microsoft.com/office/drawing/2014/main" id="{5AF27BB5-1DFD-5F3C-8E27-766E19B015B6}"/>
                  </a:ext>
                </a:extLst>
              </p:cNvPr>
              <p:cNvSpPr/>
              <p:nvPr/>
            </p:nvSpPr>
            <p:spPr>
              <a:xfrm>
                <a:off x="4176712" y="3257168"/>
                <a:ext cx="20742" cy="59817"/>
              </a:xfrm>
              <a:custGeom>
                <a:avLst/>
                <a:gdLst/>
                <a:ahLst/>
                <a:cxnLst/>
                <a:rect l="l" t="t" r="r" b="b"/>
                <a:pathLst>
                  <a:path w="20742" h="59817" extrusionOk="0">
                    <a:moveTo>
                      <a:pt x="19050" y="59817"/>
                    </a:moveTo>
                    <a:cubicBezTo>
                      <a:pt x="6477" y="39815"/>
                      <a:pt x="571" y="22860"/>
                      <a:pt x="0" y="0"/>
                    </a:cubicBezTo>
                    <a:cubicBezTo>
                      <a:pt x="17783" y="14735"/>
                      <a:pt x="24127" y="34671"/>
                      <a:pt x="19050" y="59817"/>
                    </a:cubicBezTo>
                    <a:close/>
                  </a:path>
                </a:pathLst>
              </a:custGeom>
              <a:solidFill>
                <a:srgbClr val="8797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3" name="Google Shape;293;p28">
                <a:extLst>
                  <a:ext uri="{FF2B5EF4-FFF2-40B4-BE49-F238E27FC236}">
                    <a16:creationId xmlns:a16="http://schemas.microsoft.com/office/drawing/2014/main" id="{FFFBF8CC-ADAC-7E11-27C5-AE1CE7EDEA5F}"/>
                  </a:ext>
                </a:extLst>
              </p:cNvPr>
              <p:cNvSpPr/>
              <p:nvPr/>
            </p:nvSpPr>
            <p:spPr>
              <a:xfrm>
                <a:off x="4318444" y="3866768"/>
                <a:ext cx="30765" cy="58864"/>
              </a:xfrm>
              <a:custGeom>
                <a:avLst/>
                <a:gdLst/>
                <a:ahLst/>
                <a:cxnLst/>
                <a:rect l="l" t="t" r="r" b="b"/>
                <a:pathLst>
                  <a:path w="30765" h="58864" extrusionOk="0">
                    <a:moveTo>
                      <a:pt x="30766" y="58864"/>
                    </a:moveTo>
                    <a:cubicBezTo>
                      <a:pt x="9620" y="42481"/>
                      <a:pt x="2477" y="27146"/>
                      <a:pt x="0" y="0"/>
                    </a:cubicBezTo>
                    <a:cubicBezTo>
                      <a:pt x="26956" y="14288"/>
                      <a:pt x="29051" y="32099"/>
                      <a:pt x="30766" y="58864"/>
                    </a:cubicBezTo>
                    <a:close/>
                  </a:path>
                </a:pathLst>
              </a:custGeom>
              <a:solidFill>
                <a:srgbClr val="9FAD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4" name="Google Shape;294;p28">
                <a:extLst>
                  <a:ext uri="{FF2B5EF4-FFF2-40B4-BE49-F238E27FC236}">
                    <a16:creationId xmlns:a16="http://schemas.microsoft.com/office/drawing/2014/main" id="{A1C5693A-DE63-246B-B184-8F8E39114F1D}"/>
                  </a:ext>
                </a:extLst>
              </p:cNvPr>
              <p:cNvSpPr/>
              <p:nvPr/>
            </p:nvSpPr>
            <p:spPr>
              <a:xfrm>
                <a:off x="4269581" y="3313524"/>
                <a:ext cx="38957" cy="32451"/>
              </a:xfrm>
              <a:custGeom>
                <a:avLst/>
                <a:gdLst/>
                <a:ahLst/>
                <a:cxnLst/>
                <a:rect l="l" t="t" r="r" b="b"/>
                <a:pathLst>
                  <a:path w="38957" h="32451" extrusionOk="0">
                    <a:moveTo>
                      <a:pt x="0" y="2032"/>
                    </a:moveTo>
                    <a:cubicBezTo>
                      <a:pt x="27813" y="-8160"/>
                      <a:pt x="24860" y="22892"/>
                      <a:pt x="38957" y="30988"/>
                    </a:cubicBezTo>
                    <a:cubicBezTo>
                      <a:pt x="12763" y="38989"/>
                      <a:pt x="12668" y="12033"/>
                      <a:pt x="0" y="2032"/>
                    </a:cubicBezTo>
                    <a:close/>
                  </a:path>
                </a:pathLst>
              </a:custGeom>
              <a:solidFill>
                <a:srgbClr val="899A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28">
                <a:extLst>
                  <a:ext uri="{FF2B5EF4-FFF2-40B4-BE49-F238E27FC236}">
                    <a16:creationId xmlns:a16="http://schemas.microsoft.com/office/drawing/2014/main" id="{80EF1450-3779-3F10-B5C1-5762BD33EFF2}"/>
                  </a:ext>
                </a:extLst>
              </p:cNvPr>
              <p:cNvSpPr/>
              <p:nvPr/>
            </p:nvSpPr>
            <p:spPr>
              <a:xfrm>
                <a:off x="4110625" y="3552051"/>
                <a:ext cx="120795" cy="121835"/>
              </a:xfrm>
              <a:custGeom>
                <a:avLst/>
                <a:gdLst/>
                <a:ahLst/>
                <a:cxnLst/>
                <a:rect l="l" t="t" r="r" b="b"/>
                <a:pathLst>
                  <a:path w="120795" h="121835" extrusionOk="0">
                    <a:moveTo>
                      <a:pt x="1793" y="85355"/>
                    </a:moveTo>
                    <a:cubicBezTo>
                      <a:pt x="1222" y="77449"/>
                      <a:pt x="269" y="69639"/>
                      <a:pt x="79" y="61733"/>
                    </a:cubicBezTo>
                    <a:cubicBezTo>
                      <a:pt x="-683" y="36682"/>
                      <a:pt x="3698" y="12489"/>
                      <a:pt x="29987" y="2868"/>
                    </a:cubicBezTo>
                    <a:cubicBezTo>
                      <a:pt x="56467" y="-6847"/>
                      <a:pt x="75231" y="9726"/>
                      <a:pt x="91328" y="28491"/>
                    </a:cubicBezTo>
                    <a:cubicBezTo>
                      <a:pt x="96472" y="34491"/>
                      <a:pt x="100186" y="41540"/>
                      <a:pt x="104663" y="48112"/>
                    </a:cubicBezTo>
                    <a:cubicBezTo>
                      <a:pt x="116760" y="67067"/>
                      <a:pt x="129619" y="88593"/>
                      <a:pt x="112569" y="108405"/>
                    </a:cubicBezTo>
                    <a:cubicBezTo>
                      <a:pt x="95138" y="128598"/>
                      <a:pt x="68373" y="121836"/>
                      <a:pt x="46751" y="114978"/>
                    </a:cubicBezTo>
                    <a:cubicBezTo>
                      <a:pt x="29797" y="109644"/>
                      <a:pt x="10271" y="103833"/>
                      <a:pt x="746" y="85164"/>
                    </a:cubicBezTo>
                    <a:lnTo>
                      <a:pt x="1984" y="85355"/>
                    </a:lnTo>
                    <a:close/>
                  </a:path>
                </a:pathLst>
              </a:custGeom>
              <a:solidFill>
                <a:srgbClr val="AF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6" name="Google Shape;296;p28">
                <a:extLst>
                  <a:ext uri="{FF2B5EF4-FFF2-40B4-BE49-F238E27FC236}">
                    <a16:creationId xmlns:a16="http://schemas.microsoft.com/office/drawing/2014/main" id="{EFD9F877-3F59-0981-0DB4-8D306BE0B30C}"/>
                  </a:ext>
                </a:extLst>
              </p:cNvPr>
              <p:cNvSpPr/>
              <p:nvPr/>
            </p:nvSpPr>
            <p:spPr>
              <a:xfrm>
                <a:off x="4227026" y="3521773"/>
                <a:ext cx="62663" cy="130376"/>
              </a:xfrm>
              <a:custGeom>
                <a:avLst/>
                <a:gdLst/>
                <a:ahLst/>
                <a:cxnLst/>
                <a:rect l="l" t="t" r="r" b="b"/>
                <a:pathLst>
                  <a:path w="62663" h="130376" extrusionOk="0">
                    <a:moveTo>
                      <a:pt x="7407" y="88011"/>
                    </a:moveTo>
                    <a:cubicBezTo>
                      <a:pt x="44555" y="68104"/>
                      <a:pt x="34458" y="36290"/>
                      <a:pt x="20837" y="0"/>
                    </a:cubicBezTo>
                    <a:cubicBezTo>
                      <a:pt x="54746" y="17812"/>
                      <a:pt x="54461" y="44863"/>
                      <a:pt x="62652" y="67151"/>
                    </a:cubicBezTo>
                    <a:cubicBezTo>
                      <a:pt x="62938" y="85820"/>
                      <a:pt x="57794" y="102489"/>
                      <a:pt x="44745" y="116300"/>
                    </a:cubicBezTo>
                    <a:lnTo>
                      <a:pt x="45221" y="115824"/>
                    </a:lnTo>
                    <a:cubicBezTo>
                      <a:pt x="33506" y="122396"/>
                      <a:pt x="21790" y="137827"/>
                      <a:pt x="8169" y="126111"/>
                    </a:cubicBezTo>
                    <a:cubicBezTo>
                      <a:pt x="-2689" y="116776"/>
                      <a:pt x="-2499" y="100965"/>
                      <a:pt x="7407" y="88011"/>
                    </a:cubicBezTo>
                    <a:close/>
                  </a:path>
                </a:pathLst>
              </a:custGeom>
              <a:solidFill>
                <a:srgbClr val="BBC2C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7" name="Google Shape;297;p28">
                <a:extLst>
                  <a:ext uri="{FF2B5EF4-FFF2-40B4-BE49-F238E27FC236}">
                    <a16:creationId xmlns:a16="http://schemas.microsoft.com/office/drawing/2014/main" id="{020EEEF2-B8CF-7D24-F3A5-18F0A417308A}"/>
                  </a:ext>
                </a:extLst>
              </p:cNvPr>
              <p:cNvSpPr/>
              <p:nvPr/>
            </p:nvSpPr>
            <p:spPr>
              <a:xfrm>
                <a:off x="4111275" y="3600163"/>
                <a:ext cx="160972" cy="78072"/>
              </a:xfrm>
              <a:custGeom>
                <a:avLst/>
                <a:gdLst/>
                <a:ahLst/>
                <a:cxnLst/>
                <a:rect l="l" t="t" r="r" b="b"/>
                <a:pathLst>
                  <a:path w="160972" h="78072" extrusionOk="0">
                    <a:moveTo>
                      <a:pt x="123158" y="9620"/>
                    </a:moveTo>
                    <a:cubicBezTo>
                      <a:pt x="116681" y="44767"/>
                      <a:pt x="129921" y="53150"/>
                      <a:pt x="160972" y="37433"/>
                    </a:cubicBezTo>
                    <a:cubicBezTo>
                      <a:pt x="152400" y="66008"/>
                      <a:pt x="125825" y="68866"/>
                      <a:pt x="103441" y="77629"/>
                    </a:cubicBezTo>
                    <a:cubicBezTo>
                      <a:pt x="66770" y="80200"/>
                      <a:pt x="32671" y="71438"/>
                      <a:pt x="190" y="55150"/>
                    </a:cubicBezTo>
                    <a:cubicBezTo>
                      <a:pt x="190" y="49054"/>
                      <a:pt x="95" y="43053"/>
                      <a:pt x="0" y="36957"/>
                    </a:cubicBezTo>
                    <a:cubicBezTo>
                      <a:pt x="12382" y="43434"/>
                      <a:pt x="24574" y="50483"/>
                      <a:pt x="37338" y="56197"/>
                    </a:cubicBezTo>
                    <a:cubicBezTo>
                      <a:pt x="57817" y="65437"/>
                      <a:pt x="81724" y="73247"/>
                      <a:pt x="100489" y="60674"/>
                    </a:cubicBezTo>
                    <a:cubicBezTo>
                      <a:pt x="123539" y="45149"/>
                      <a:pt x="99631" y="20383"/>
                      <a:pt x="104013" y="0"/>
                    </a:cubicBezTo>
                    <a:cubicBezTo>
                      <a:pt x="110395" y="3238"/>
                      <a:pt x="116872" y="6477"/>
                      <a:pt x="123254" y="9716"/>
                    </a:cubicBezTo>
                    <a:close/>
                  </a:path>
                </a:pathLst>
              </a:custGeom>
              <a:solidFill>
                <a:srgbClr val="3143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8" name="Google Shape;298;p28">
                <a:extLst>
                  <a:ext uri="{FF2B5EF4-FFF2-40B4-BE49-F238E27FC236}">
                    <a16:creationId xmlns:a16="http://schemas.microsoft.com/office/drawing/2014/main" id="{0F60E0DD-8E20-EBFC-A0DE-1708B4235EE4}"/>
                  </a:ext>
                </a:extLst>
              </p:cNvPr>
              <p:cNvSpPr/>
              <p:nvPr/>
            </p:nvSpPr>
            <p:spPr>
              <a:xfrm>
                <a:off x="4271772" y="3588924"/>
                <a:ext cx="27717" cy="49149"/>
              </a:xfrm>
              <a:custGeom>
                <a:avLst/>
                <a:gdLst/>
                <a:ahLst/>
                <a:cxnLst/>
                <a:rect l="l" t="t" r="r" b="b"/>
                <a:pathLst>
                  <a:path w="27717" h="49149" extrusionOk="0">
                    <a:moveTo>
                      <a:pt x="0" y="49149"/>
                    </a:moveTo>
                    <a:cubicBezTo>
                      <a:pt x="6001" y="32766"/>
                      <a:pt x="11906" y="16383"/>
                      <a:pt x="17907" y="0"/>
                    </a:cubicBezTo>
                    <a:cubicBezTo>
                      <a:pt x="21146" y="3524"/>
                      <a:pt x="24384" y="7049"/>
                      <a:pt x="27718" y="10478"/>
                    </a:cubicBezTo>
                    <a:cubicBezTo>
                      <a:pt x="24479" y="27623"/>
                      <a:pt x="20860" y="44482"/>
                      <a:pt x="0" y="49054"/>
                    </a:cubicBezTo>
                    <a:close/>
                  </a:path>
                </a:pathLst>
              </a:custGeom>
              <a:solidFill>
                <a:srgbClr val="3143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9" name="Google Shape;299;p28">
                <a:extLst>
                  <a:ext uri="{FF2B5EF4-FFF2-40B4-BE49-F238E27FC236}">
                    <a16:creationId xmlns:a16="http://schemas.microsoft.com/office/drawing/2014/main" id="{68F5EC79-438B-B8F2-27A0-EF4DC78BA3B6}"/>
                  </a:ext>
                </a:extLst>
              </p:cNvPr>
              <p:cNvSpPr/>
              <p:nvPr/>
            </p:nvSpPr>
            <p:spPr>
              <a:xfrm>
                <a:off x="4100798" y="3496817"/>
                <a:ext cx="36099" cy="27527"/>
              </a:xfrm>
              <a:custGeom>
                <a:avLst/>
                <a:gdLst/>
                <a:ahLst/>
                <a:cxnLst/>
                <a:rect l="l" t="t" r="r" b="b"/>
                <a:pathLst>
                  <a:path w="36099" h="27527" extrusionOk="0">
                    <a:moveTo>
                      <a:pt x="0" y="27527"/>
                    </a:moveTo>
                    <a:cubicBezTo>
                      <a:pt x="0" y="21050"/>
                      <a:pt x="0" y="14669"/>
                      <a:pt x="0" y="8192"/>
                    </a:cubicBezTo>
                    <a:cubicBezTo>
                      <a:pt x="10192" y="5906"/>
                      <a:pt x="20479" y="3524"/>
                      <a:pt x="36100" y="0"/>
                    </a:cubicBezTo>
                    <a:cubicBezTo>
                      <a:pt x="26384" y="17526"/>
                      <a:pt x="16764" y="26765"/>
                      <a:pt x="0" y="27432"/>
                    </a:cubicBezTo>
                    <a:close/>
                  </a:path>
                </a:pathLst>
              </a:custGeom>
              <a:solidFill>
                <a:srgbClr val="14619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0" name="Google Shape;300;p28">
                <a:extLst>
                  <a:ext uri="{FF2B5EF4-FFF2-40B4-BE49-F238E27FC236}">
                    <a16:creationId xmlns:a16="http://schemas.microsoft.com/office/drawing/2014/main" id="{8659F960-5675-2945-B055-DF2D8E54B6D1}"/>
                  </a:ext>
                </a:extLst>
              </p:cNvPr>
              <p:cNvSpPr/>
              <p:nvPr/>
            </p:nvSpPr>
            <p:spPr>
              <a:xfrm>
                <a:off x="4100973" y="2590992"/>
                <a:ext cx="134190" cy="58290"/>
              </a:xfrm>
              <a:custGeom>
                <a:avLst/>
                <a:gdLst/>
                <a:ahLst/>
                <a:cxnLst/>
                <a:rect l="l" t="t" r="r" b="b"/>
                <a:pathLst>
                  <a:path w="134190" h="58290" extrusionOk="0">
                    <a:moveTo>
                      <a:pt x="9350" y="31620"/>
                    </a:moveTo>
                    <a:cubicBezTo>
                      <a:pt x="41830" y="12189"/>
                      <a:pt x="72881" y="-14005"/>
                      <a:pt x="114410" y="8951"/>
                    </a:cubicBezTo>
                    <a:cubicBezTo>
                      <a:pt x="120983" y="12570"/>
                      <a:pt x="139366" y="92"/>
                      <a:pt x="132794" y="22095"/>
                    </a:cubicBezTo>
                    <a:cubicBezTo>
                      <a:pt x="129936" y="31906"/>
                      <a:pt x="124698" y="39526"/>
                      <a:pt x="113934" y="40478"/>
                    </a:cubicBezTo>
                    <a:cubicBezTo>
                      <a:pt x="104600" y="41240"/>
                      <a:pt x="93455" y="43907"/>
                      <a:pt x="85931" y="40097"/>
                    </a:cubicBezTo>
                    <a:cubicBezTo>
                      <a:pt x="52117" y="23048"/>
                      <a:pt x="26114" y="36002"/>
                      <a:pt x="1539" y="58290"/>
                    </a:cubicBezTo>
                    <a:cubicBezTo>
                      <a:pt x="-3795" y="47146"/>
                      <a:pt x="6206" y="40383"/>
                      <a:pt x="9254" y="31715"/>
                    </a:cubicBezTo>
                    <a:close/>
                  </a:path>
                </a:pathLst>
              </a:custGeom>
              <a:solidFill>
                <a:srgbClr val="DFE6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1" name="Google Shape;301;p28">
                <a:extLst>
                  <a:ext uri="{FF2B5EF4-FFF2-40B4-BE49-F238E27FC236}">
                    <a16:creationId xmlns:a16="http://schemas.microsoft.com/office/drawing/2014/main" id="{46458842-B2B9-43FB-A8BC-8A2D1B7D51F1}"/>
                  </a:ext>
                </a:extLst>
              </p:cNvPr>
              <p:cNvSpPr/>
              <p:nvPr/>
            </p:nvSpPr>
            <p:spPr>
              <a:xfrm>
                <a:off x="3910647" y="2851498"/>
                <a:ext cx="27837" cy="140493"/>
              </a:xfrm>
              <a:custGeom>
                <a:avLst/>
                <a:gdLst/>
                <a:ahLst/>
                <a:cxnLst/>
                <a:rect l="l" t="t" r="r" b="b"/>
                <a:pathLst>
                  <a:path w="27837" h="140493" extrusionOk="0">
                    <a:moveTo>
                      <a:pt x="4032" y="140494"/>
                    </a:moveTo>
                    <a:cubicBezTo>
                      <a:pt x="-350" y="95059"/>
                      <a:pt x="-7493" y="49340"/>
                      <a:pt x="22510" y="0"/>
                    </a:cubicBezTo>
                    <a:cubicBezTo>
                      <a:pt x="35750" y="54673"/>
                      <a:pt x="22320" y="97917"/>
                      <a:pt x="4032" y="140494"/>
                    </a:cubicBezTo>
                    <a:close/>
                  </a:path>
                </a:pathLst>
              </a:custGeom>
              <a:solidFill>
                <a:srgbClr val="13659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2" name="Google Shape;302;p28">
                <a:extLst>
                  <a:ext uri="{FF2B5EF4-FFF2-40B4-BE49-F238E27FC236}">
                    <a16:creationId xmlns:a16="http://schemas.microsoft.com/office/drawing/2014/main" id="{C92AAA02-78C1-EF8C-2B86-A12908535212}"/>
                  </a:ext>
                </a:extLst>
              </p:cNvPr>
              <p:cNvSpPr/>
              <p:nvPr/>
            </p:nvSpPr>
            <p:spPr>
              <a:xfrm>
                <a:off x="3919632" y="3009899"/>
                <a:ext cx="27050" cy="40100"/>
              </a:xfrm>
              <a:custGeom>
                <a:avLst/>
                <a:gdLst/>
                <a:ahLst/>
                <a:cxnLst/>
                <a:rect l="l" t="t" r="r" b="b"/>
                <a:pathLst>
                  <a:path w="27050" h="40100" extrusionOk="0">
                    <a:moveTo>
                      <a:pt x="667" y="40100"/>
                    </a:moveTo>
                    <a:cubicBezTo>
                      <a:pt x="2000" y="23813"/>
                      <a:pt x="10573" y="12002"/>
                      <a:pt x="27051" y="0"/>
                    </a:cubicBezTo>
                    <a:cubicBezTo>
                      <a:pt x="26098" y="21908"/>
                      <a:pt x="14954" y="32004"/>
                      <a:pt x="0" y="39529"/>
                    </a:cubicBezTo>
                    <a:cubicBezTo>
                      <a:pt x="0" y="39529"/>
                      <a:pt x="667" y="40100"/>
                      <a:pt x="667" y="40100"/>
                    </a:cubicBezTo>
                    <a:close/>
                  </a:path>
                </a:pathLst>
              </a:custGeom>
              <a:solidFill>
                <a:srgbClr val="7C8D9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3" name="Google Shape;303;p28">
                <a:extLst>
                  <a:ext uri="{FF2B5EF4-FFF2-40B4-BE49-F238E27FC236}">
                    <a16:creationId xmlns:a16="http://schemas.microsoft.com/office/drawing/2014/main" id="{8EC5E377-5304-C9E1-9186-8A0C2CE14694}"/>
                  </a:ext>
                </a:extLst>
              </p:cNvPr>
              <p:cNvSpPr/>
              <p:nvPr/>
            </p:nvSpPr>
            <p:spPr>
              <a:xfrm>
                <a:off x="5132790" y="2460992"/>
                <a:ext cx="578876" cy="605607"/>
              </a:xfrm>
              <a:custGeom>
                <a:avLst/>
                <a:gdLst/>
                <a:ahLst/>
                <a:cxnLst/>
                <a:rect l="l" t="t" r="r" b="b"/>
                <a:pathLst>
                  <a:path w="578876" h="605607" extrusionOk="0">
                    <a:moveTo>
                      <a:pt x="186732" y="399840"/>
                    </a:moveTo>
                    <a:cubicBezTo>
                      <a:pt x="216450" y="435273"/>
                      <a:pt x="257026" y="408318"/>
                      <a:pt x="291221" y="418033"/>
                    </a:cubicBezTo>
                    <a:cubicBezTo>
                      <a:pt x="290936" y="442798"/>
                      <a:pt x="265123" y="431273"/>
                      <a:pt x="253502" y="443655"/>
                    </a:cubicBezTo>
                    <a:cubicBezTo>
                      <a:pt x="289888" y="459181"/>
                      <a:pt x="310366" y="439750"/>
                      <a:pt x="329797" y="415366"/>
                    </a:cubicBezTo>
                    <a:cubicBezTo>
                      <a:pt x="338180" y="404889"/>
                      <a:pt x="336846" y="381648"/>
                      <a:pt x="360849" y="389363"/>
                    </a:cubicBezTo>
                    <a:cubicBezTo>
                      <a:pt x="382947" y="440131"/>
                      <a:pt x="419237" y="464896"/>
                      <a:pt x="477149" y="464515"/>
                    </a:cubicBezTo>
                    <a:cubicBezTo>
                      <a:pt x="508487" y="464325"/>
                      <a:pt x="542681" y="467373"/>
                      <a:pt x="571828" y="485375"/>
                    </a:cubicBezTo>
                    <a:cubicBezTo>
                      <a:pt x="575733" y="488518"/>
                      <a:pt x="578019" y="492614"/>
                      <a:pt x="578876" y="497472"/>
                    </a:cubicBezTo>
                    <a:cubicBezTo>
                      <a:pt x="576686" y="509473"/>
                      <a:pt x="568589" y="519760"/>
                      <a:pt x="557731" y="519474"/>
                    </a:cubicBezTo>
                    <a:cubicBezTo>
                      <a:pt x="512201" y="518046"/>
                      <a:pt x="483722" y="546525"/>
                      <a:pt x="454575" y="574624"/>
                    </a:cubicBezTo>
                    <a:cubicBezTo>
                      <a:pt x="426190" y="583482"/>
                      <a:pt x="398473" y="594531"/>
                      <a:pt x="370279" y="604056"/>
                    </a:cubicBezTo>
                    <a:cubicBezTo>
                      <a:pt x="351705" y="607962"/>
                      <a:pt x="335417" y="605485"/>
                      <a:pt x="328655" y="585006"/>
                    </a:cubicBezTo>
                    <a:cubicBezTo>
                      <a:pt x="319987" y="558622"/>
                      <a:pt x="347038" y="561765"/>
                      <a:pt x="357611" y="551193"/>
                    </a:cubicBezTo>
                    <a:cubicBezTo>
                      <a:pt x="366850" y="539953"/>
                      <a:pt x="365612" y="525951"/>
                      <a:pt x="367516" y="512807"/>
                    </a:cubicBezTo>
                    <a:cubicBezTo>
                      <a:pt x="349038" y="479565"/>
                      <a:pt x="337417" y="477945"/>
                      <a:pt x="301604" y="503663"/>
                    </a:cubicBezTo>
                    <a:cubicBezTo>
                      <a:pt x="262361" y="546335"/>
                      <a:pt x="216831" y="569957"/>
                      <a:pt x="157395" y="550526"/>
                    </a:cubicBezTo>
                    <a:cubicBezTo>
                      <a:pt x="155871" y="543573"/>
                      <a:pt x="149394" y="534143"/>
                      <a:pt x="161205" y="531762"/>
                    </a:cubicBezTo>
                    <a:cubicBezTo>
                      <a:pt x="192256" y="525475"/>
                      <a:pt x="217688" y="507663"/>
                      <a:pt x="244739" y="493090"/>
                    </a:cubicBezTo>
                    <a:cubicBezTo>
                      <a:pt x="249406" y="490804"/>
                      <a:pt x="256455" y="488804"/>
                      <a:pt x="245978" y="484327"/>
                    </a:cubicBezTo>
                    <a:cubicBezTo>
                      <a:pt x="203401" y="477755"/>
                      <a:pt x="160633" y="508235"/>
                      <a:pt x="109484" y="481374"/>
                    </a:cubicBezTo>
                    <a:cubicBezTo>
                      <a:pt x="141679" y="472897"/>
                      <a:pt x="166730" y="466420"/>
                      <a:pt x="203877" y="456705"/>
                    </a:cubicBezTo>
                    <a:cubicBezTo>
                      <a:pt x="166444" y="450704"/>
                      <a:pt x="136345" y="467944"/>
                      <a:pt x="119200" y="436893"/>
                    </a:cubicBezTo>
                    <a:cubicBezTo>
                      <a:pt x="126058" y="424986"/>
                      <a:pt x="147870" y="437655"/>
                      <a:pt x="148918" y="422319"/>
                    </a:cubicBezTo>
                    <a:cubicBezTo>
                      <a:pt x="149870" y="408318"/>
                      <a:pt x="136535" y="397650"/>
                      <a:pt x="124724" y="390601"/>
                    </a:cubicBezTo>
                    <a:cubicBezTo>
                      <a:pt x="102245" y="377076"/>
                      <a:pt x="75766" y="372408"/>
                      <a:pt x="52239" y="360788"/>
                    </a:cubicBezTo>
                    <a:cubicBezTo>
                      <a:pt x="26998" y="312687"/>
                      <a:pt x="21283" y="259537"/>
                      <a:pt x="15568" y="207150"/>
                    </a:cubicBezTo>
                    <a:cubicBezTo>
                      <a:pt x="9091" y="147999"/>
                      <a:pt x="7853" y="88182"/>
                      <a:pt x="3566" y="28746"/>
                    </a:cubicBezTo>
                    <a:cubicBezTo>
                      <a:pt x="2709" y="17126"/>
                      <a:pt x="-8340" y="3029"/>
                      <a:pt x="13377" y="552"/>
                    </a:cubicBezTo>
                    <a:cubicBezTo>
                      <a:pt x="29950" y="-1353"/>
                      <a:pt x="46905" y="838"/>
                      <a:pt x="50715" y="20555"/>
                    </a:cubicBezTo>
                    <a:cubicBezTo>
                      <a:pt x="53668" y="35795"/>
                      <a:pt x="53858" y="52083"/>
                      <a:pt x="52334" y="67608"/>
                    </a:cubicBezTo>
                    <a:cubicBezTo>
                      <a:pt x="46905" y="125044"/>
                      <a:pt x="73861" y="163906"/>
                      <a:pt x="133201" y="169145"/>
                    </a:cubicBezTo>
                    <a:cubicBezTo>
                      <a:pt x="183970" y="173622"/>
                      <a:pt x="189494" y="226390"/>
                      <a:pt x="226165" y="244964"/>
                    </a:cubicBezTo>
                    <a:cubicBezTo>
                      <a:pt x="235024" y="249441"/>
                      <a:pt x="225499" y="260204"/>
                      <a:pt x="213497" y="260966"/>
                    </a:cubicBezTo>
                    <a:cubicBezTo>
                      <a:pt x="193590" y="262109"/>
                      <a:pt x="201210" y="273920"/>
                      <a:pt x="205496" y="284016"/>
                    </a:cubicBezTo>
                    <a:cubicBezTo>
                      <a:pt x="151299" y="330689"/>
                      <a:pt x="150347" y="336785"/>
                      <a:pt x="186827" y="399936"/>
                    </a:cubicBezTo>
                    <a:close/>
                  </a:path>
                </a:pathLst>
              </a:custGeom>
              <a:solidFill>
                <a:srgbClr val="0635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4" name="Google Shape;304;p28">
                <a:extLst>
                  <a:ext uri="{FF2B5EF4-FFF2-40B4-BE49-F238E27FC236}">
                    <a16:creationId xmlns:a16="http://schemas.microsoft.com/office/drawing/2014/main" id="{5E18C1E9-44C0-9C17-4216-85CC10ADF18F}"/>
                  </a:ext>
                </a:extLst>
              </p:cNvPr>
              <p:cNvSpPr/>
              <p:nvPr/>
            </p:nvSpPr>
            <p:spPr>
              <a:xfrm>
                <a:off x="5471138" y="2685899"/>
                <a:ext cx="261768" cy="230744"/>
              </a:xfrm>
              <a:custGeom>
                <a:avLst/>
                <a:gdLst/>
                <a:ahLst/>
                <a:cxnLst/>
                <a:rect l="l" t="t" r="r" b="b"/>
                <a:pathLst>
                  <a:path w="261768" h="230744" extrusionOk="0">
                    <a:moveTo>
                      <a:pt x="19167" y="154931"/>
                    </a:moveTo>
                    <a:cubicBezTo>
                      <a:pt x="16881" y="116355"/>
                      <a:pt x="-11694" y="81779"/>
                      <a:pt x="5451" y="33011"/>
                    </a:cubicBezTo>
                    <a:cubicBezTo>
                      <a:pt x="10880" y="73016"/>
                      <a:pt x="25643" y="100829"/>
                      <a:pt x="57171" y="116450"/>
                    </a:cubicBezTo>
                    <a:cubicBezTo>
                      <a:pt x="75174" y="126737"/>
                      <a:pt x="87651" y="142930"/>
                      <a:pt x="100510" y="156741"/>
                    </a:cubicBezTo>
                    <a:cubicBezTo>
                      <a:pt x="93366" y="143978"/>
                      <a:pt x="74888" y="136262"/>
                      <a:pt x="76793" y="116641"/>
                    </a:cubicBezTo>
                    <a:cubicBezTo>
                      <a:pt x="76602" y="105592"/>
                      <a:pt x="75745" y="94543"/>
                      <a:pt x="76221" y="83589"/>
                    </a:cubicBezTo>
                    <a:cubicBezTo>
                      <a:pt x="76983" y="62920"/>
                      <a:pt x="82412" y="52919"/>
                      <a:pt x="104415" y="68825"/>
                    </a:cubicBezTo>
                    <a:cubicBezTo>
                      <a:pt x="127180" y="85208"/>
                      <a:pt x="142325" y="87875"/>
                      <a:pt x="154612" y="51871"/>
                    </a:cubicBezTo>
                    <a:cubicBezTo>
                      <a:pt x="170424" y="5294"/>
                      <a:pt x="211191" y="-7756"/>
                      <a:pt x="261768" y="4151"/>
                    </a:cubicBezTo>
                    <a:cubicBezTo>
                      <a:pt x="253005" y="28058"/>
                      <a:pt x="215953" y="29297"/>
                      <a:pt x="218239" y="59300"/>
                    </a:cubicBezTo>
                    <a:cubicBezTo>
                      <a:pt x="209571" y="75207"/>
                      <a:pt x="209857" y="91495"/>
                      <a:pt x="213286" y="109116"/>
                    </a:cubicBezTo>
                    <a:cubicBezTo>
                      <a:pt x="229383" y="191126"/>
                      <a:pt x="172519" y="245419"/>
                      <a:pt x="90318" y="227226"/>
                    </a:cubicBezTo>
                    <a:cubicBezTo>
                      <a:pt x="84222" y="225893"/>
                      <a:pt x="78126" y="224178"/>
                      <a:pt x="72221" y="222273"/>
                    </a:cubicBezTo>
                    <a:cubicBezTo>
                      <a:pt x="42789" y="212177"/>
                      <a:pt x="33835" y="185411"/>
                      <a:pt x="22310" y="160837"/>
                    </a:cubicBezTo>
                    <a:cubicBezTo>
                      <a:pt x="21262" y="158837"/>
                      <a:pt x="20214" y="156932"/>
                      <a:pt x="19167" y="154931"/>
                    </a:cubicBezTo>
                    <a:close/>
                  </a:path>
                </a:pathLst>
              </a:custGeom>
              <a:solidFill>
                <a:srgbClr val="0F6C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5" name="Google Shape;305;p28">
                <a:extLst>
                  <a:ext uri="{FF2B5EF4-FFF2-40B4-BE49-F238E27FC236}">
                    <a16:creationId xmlns:a16="http://schemas.microsoft.com/office/drawing/2014/main" id="{863E5025-30BD-2BD0-E6F4-ED201BDA0904}"/>
                  </a:ext>
                </a:extLst>
              </p:cNvPr>
              <p:cNvSpPr/>
              <p:nvPr/>
            </p:nvSpPr>
            <p:spPr>
              <a:xfrm>
                <a:off x="4801665" y="2698902"/>
                <a:ext cx="150032" cy="217770"/>
              </a:xfrm>
              <a:custGeom>
                <a:avLst/>
                <a:gdLst/>
                <a:ahLst/>
                <a:cxnLst/>
                <a:rect l="l" t="t" r="r" b="b"/>
                <a:pathLst>
                  <a:path w="150032" h="217770" extrusionOk="0">
                    <a:moveTo>
                      <a:pt x="3983" y="178409"/>
                    </a:moveTo>
                    <a:cubicBezTo>
                      <a:pt x="13889" y="175837"/>
                      <a:pt x="11031" y="168027"/>
                      <a:pt x="11031" y="161454"/>
                    </a:cubicBezTo>
                    <a:cubicBezTo>
                      <a:pt x="-113" y="136023"/>
                      <a:pt x="1983" y="108495"/>
                      <a:pt x="363" y="82016"/>
                    </a:cubicBezTo>
                    <a:cubicBezTo>
                      <a:pt x="-3447" y="19246"/>
                      <a:pt x="22557" y="-4376"/>
                      <a:pt x="85993" y="1625"/>
                    </a:cubicBezTo>
                    <a:cubicBezTo>
                      <a:pt x="93899" y="2387"/>
                      <a:pt x="101424" y="4482"/>
                      <a:pt x="108948" y="577"/>
                    </a:cubicBezTo>
                    <a:cubicBezTo>
                      <a:pt x="132666" y="-3138"/>
                      <a:pt x="133523" y="11626"/>
                      <a:pt x="133332" y="29152"/>
                    </a:cubicBezTo>
                    <a:cubicBezTo>
                      <a:pt x="133046" y="63823"/>
                      <a:pt x="135047" y="98399"/>
                      <a:pt x="146382" y="131641"/>
                    </a:cubicBezTo>
                    <a:cubicBezTo>
                      <a:pt x="155907" y="146214"/>
                      <a:pt x="144381" y="156501"/>
                      <a:pt x="139143" y="168122"/>
                    </a:cubicBezTo>
                    <a:cubicBezTo>
                      <a:pt x="132761" y="180219"/>
                      <a:pt x="124760" y="190887"/>
                      <a:pt x="111996" y="196887"/>
                    </a:cubicBezTo>
                    <a:cubicBezTo>
                      <a:pt x="97518" y="202602"/>
                      <a:pt x="83421" y="209079"/>
                      <a:pt x="68943" y="214890"/>
                    </a:cubicBezTo>
                    <a:cubicBezTo>
                      <a:pt x="62371" y="216985"/>
                      <a:pt x="55608" y="217938"/>
                      <a:pt x="48655" y="217747"/>
                    </a:cubicBezTo>
                    <a:cubicBezTo>
                      <a:pt x="17861" y="211905"/>
                      <a:pt x="2906" y="198824"/>
                      <a:pt x="3792" y="178504"/>
                    </a:cubicBezTo>
                    <a:close/>
                  </a:path>
                </a:pathLst>
              </a:custGeom>
              <a:solidFill>
                <a:srgbClr val="B2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6" name="Google Shape;306;p28">
                <a:extLst>
                  <a:ext uri="{FF2B5EF4-FFF2-40B4-BE49-F238E27FC236}">
                    <a16:creationId xmlns:a16="http://schemas.microsoft.com/office/drawing/2014/main" id="{3267FC45-C27B-55A9-1A2E-5BD3EC09630D}"/>
                  </a:ext>
                </a:extLst>
              </p:cNvPr>
              <p:cNvSpPr/>
              <p:nvPr/>
            </p:nvSpPr>
            <p:spPr>
              <a:xfrm>
                <a:off x="5537739" y="2744560"/>
                <a:ext cx="317087" cy="210093"/>
              </a:xfrm>
              <a:custGeom>
                <a:avLst/>
                <a:gdLst/>
                <a:ahLst/>
                <a:cxnLst/>
                <a:rect l="l" t="t" r="r" b="b"/>
                <a:pathLst>
                  <a:path w="317087" h="210093" extrusionOk="0">
                    <a:moveTo>
                      <a:pt x="0" y="152563"/>
                    </a:moveTo>
                    <a:cubicBezTo>
                      <a:pt x="45148" y="164660"/>
                      <a:pt x="85058" y="168470"/>
                      <a:pt x="122777" y="126750"/>
                    </a:cubicBezTo>
                    <a:cubicBezTo>
                      <a:pt x="142208" y="105224"/>
                      <a:pt x="148876" y="86650"/>
                      <a:pt x="139160" y="66076"/>
                    </a:cubicBezTo>
                    <a:cubicBezTo>
                      <a:pt x="126111" y="38549"/>
                      <a:pt x="131445" y="19403"/>
                      <a:pt x="151638" y="544"/>
                    </a:cubicBezTo>
                    <a:cubicBezTo>
                      <a:pt x="154972" y="10069"/>
                      <a:pt x="147066" y="36548"/>
                      <a:pt x="171640" y="13974"/>
                    </a:cubicBezTo>
                    <a:cubicBezTo>
                      <a:pt x="179737" y="6545"/>
                      <a:pt x="188119" y="353"/>
                      <a:pt x="199739" y="830"/>
                    </a:cubicBezTo>
                    <a:cubicBezTo>
                      <a:pt x="217075" y="-3457"/>
                      <a:pt x="226885" y="9878"/>
                      <a:pt x="239077" y="17689"/>
                    </a:cubicBezTo>
                    <a:cubicBezTo>
                      <a:pt x="241268" y="21689"/>
                      <a:pt x="241744" y="25880"/>
                      <a:pt x="240411" y="30262"/>
                    </a:cubicBezTo>
                    <a:cubicBezTo>
                      <a:pt x="227743" y="44168"/>
                      <a:pt x="211645" y="57884"/>
                      <a:pt x="238506" y="73601"/>
                    </a:cubicBezTo>
                    <a:cubicBezTo>
                      <a:pt x="250603" y="91698"/>
                      <a:pt x="265366" y="93413"/>
                      <a:pt x="283083" y="81602"/>
                    </a:cubicBezTo>
                    <a:cubicBezTo>
                      <a:pt x="293465" y="74648"/>
                      <a:pt x="304324" y="66076"/>
                      <a:pt x="317087" y="77887"/>
                    </a:cubicBezTo>
                    <a:cubicBezTo>
                      <a:pt x="305371" y="145038"/>
                      <a:pt x="239173" y="205141"/>
                      <a:pt x="171355" y="210094"/>
                    </a:cubicBezTo>
                    <a:lnTo>
                      <a:pt x="169069" y="208379"/>
                    </a:lnTo>
                    <a:cubicBezTo>
                      <a:pt x="132207" y="185138"/>
                      <a:pt x="90106" y="184376"/>
                      <a:pt x="48673" y="181328"/>
                    </a:cubicBezTo>
                    <a:cubicBezTo>
                      <a:pt x="27527" y="179804"/>
                      <a:pt x="4286" y="182471"/>
                      <a:pt x="0" y="152563"/>
                    </a:cubicBezTo>
                    <a:close/>
                  </a:path>
                </a:pathLst>
              </a:custGeom>
              <a:solidFill>
                <a:srgbClr val="04355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7" name="Google Shape;307;p28">
                <a:extLst>
                  <a:ext uri="{FF2B5EF4-FFF2-40B4-BE49-F238E27FC236}">
                    <a16:creationId xmlns:a16="http://schemas.microsoft.com/office/drawing/2014/main" id="{BAA203FA-5881-8055-8E48-A071A5CD4592}"/>
                  </a:ext>
                </a:extLst>
              </p:cNvPr>
              <p:cNvSpPr/>
              <p:nvPr/>
            </p:nvSpPr>
            <p:spPr>
              <a:xfrm>
                <a:off x="4796601" y="2848260"/>
                <a:ext cx="202505" cy="234716"/>
              </a:xfrm>
              <a:custGeom>
                <a:avLst/>
                <a:gdLst/>
                <a:ahLst/>
                <a:cxnLst/>
                <a:rect l="l" t="t" r="r" b="b"/>
                <a:pathLst>
                  <a:path w="202505" h="234716" extrusionOk="0">
                    <a:moveTo>
                      <a:pt x="112583" y="39910"/>
                    </a:moveTo>
                    <a:cubicBezTo>
                      <a:pt x="125346" y="34766"/>
                      <a:pt x="132014" y="25432"/>
                      <a:pt x="131919" y="11621"/>
                    </a:cubicBezTo>
                    <a:cubicBezTo>
                      <a:pt x="140491" y="4763"/>
                      <a:pt x="152302" y="6382"/>
                      <a:pt x="161065" y="0"/>
                    </a:cubicBezTo>
                    <a:cubicBezTo>
                      <a:pt x="168495" y="762"/>
                      <a:pt x="177734" y="95"/>
                      <a:pt x="177639" y="11049"/>
                    </a:cubicBezTo>
                    <a:cubicBezTo>
                      <a:pt x="177258" y="45625"/>
                      <a:pt x="182306" y="78486"/>
                      <a:pt x="201356" y="108680"/>
                    </a:cubicBezTo>
                    <a:cubicBezTo>
                      <a:pt x="205642" y="115443"/>
                      <a:pt x="197165" y="122301"/>
                      <a:pt x="188783" y="124301"/>
                    </a:cubicBezTo>
                    <a:cubicBezTo>
                      <a:pt x="143920" y="148876"/>
                      <a:pt x="106963" y="184690"/>
                      <a:pt x="64005" y="211646"/>
                    </a:cubicBezTo>
                    <a:cubicBezTo>
                      <a:pt x="46479" y="222599"/>
                      <a:pt x="31430" y="243935"/>
                      <a:pt x="5712" y="230315"/>
                    </a:cubicBezTo>
                    <a:cubicBezTo>
                      <a:pt x="-4003" y="197263"/>
                      <a:pt x="-4860" y="166973"/>
                      <a:pt x="31906" y="148685"/>
                    </a:cubicBezTo>
                    <a:cubicBezTo>
                      <a:pt x="33049" y="148114"/>
                      <a:pt x="35526" y="147352"/>
                      <a:pt x="35145" y="147256"/>
                    </a:cubicBezTo>
                    <a:cubicBezTo>
                      <a:pt x="-5146" y="137255"/>
                      <a:pt x="23048" y="108299"/>
                      <a:pt x="18571" y="88392"/>
                    </a:cubicBezTo>
                    <a:cubicBezTo>
                      <a:pt x="22381" y="69247"/>
                      <a:pt x="38955" y="65532"/>
                      <a:pt x="53719" y="59627"/>
                    </a:cubicBezTo>
                    <a:lnTo>
                      <a:pt x="72769" y="59055"/>
                    </a:lnTo>
                    <a:cubicBezTo>
                      <a:pt x="86103" y="52769"/>
                      <a:pt x="101629" y="51054"/>
                      <a:pt x="112678" y="39910"/>
                    </a:cubicBezTo>
                    <a:close/>
                  </a:path>
                </a:pathLst>
              </a:custGeom>
              <a:solidFill>
                <a:srgbClr val="B2B3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8" name="Google Shape;308;p28">
                <a:extLst>
                  <a:ext uri="{FF2B5EF4-FFF2-40B4-BE49-F238E27FC236}">
                    <a16:creationId xmlns:a16="http://schemas.microsoft.com/office/drawing/2014/main" id="{BC2272A7-08F1-9C98-2E3B-4241D431F753}"/>
                  </a:ext>
                </a:extLst>
              </p:cNvPr>
              <p:cNvSpPr/>
              <p:nvPr/>
            </p:nvSpPr>
            <p:spPr>
              <a:xfrm>
                <a:off x="4716014" y="2871766"/>
                <a:ext cx="269275" cy="249600"/>
              </a:xfrm>
              <a:custGeom>
                <a:avLst/>
                <a:gdLst/>
                <a:ahLst/>
                <a:cxnLst/>
                <a:rect l="l" t="t" r="r" b="b"/>
                <a:pathLst>
                  <a:path w="269275" h="249600" extrusionOk="0">
                    <a:moveTo>
                      <a:pt x="90110" y="206523"/>
                    </a:moveTo>
                    <a:cubicBezTo>
                      <a:pt x="144878" y="181377"/>
                      <a:pt x="188313" y="139181"/>
                      <a:pt x="239176" y="108225"/>
                    </a:cubicBezTo>
                    <a:cubicBezTo>
                      <a:pt x="248225" y="102796"/>
                      <a:pt x="254702" y="84793"/>
                      <a:pt x="269275" y="100605"/>
                    </a:cubicBezTo>
                    <a:cubicBezTo>
                      <a:pt x="258417" y="110130"/>
                      <a:pt x="247653" y="119560"/>
                      <a:pt x="236795" y="129085"/>
                    </a:cubicBezTo>
                    <a:cubicBezTo>
                      <a:pt x="197742" y="169375"/>
                      <a:pt x="150022" y="199284"/>
                      <a:pt x="107731" y="235765"/>
                    </a:cubicBezTo>
                    <a:cubicBezTo>
                      <a:pt x="91253" y="250052"/>
                      <a:pt x="68202" y="262149"/>
                      <a:pt x="60963" y="224430"/>
                    </a:cubicBezTo>
                    <a:cubicBezTo>
                      <a:pt x="57820" y="219001"/>
                      <a:pt x="54677" y="213667"/>
                      <a:pt x="51629" y="208237"/>
                    </a:cubicBezTo>
                    <a:cubicBezTo>
                      <a:pt x="34103" y="177281"/>
                      <a:pt x="-7712" y="146896"/>
                      <a:pt x="1242" y="117274"/>
                    </a:cubicBezTo>
                    <a:cubicBezTo>
                      <a:pt x="14100" y="74602"/>
                      <a:pt x="51915" y="39550"/>
                      <a:pt x="79156" y="1259"/>
                    </a:cubicBezTo>
                    <a:cubicBezTo>
                      <a:pt x="79823" y="307"/>
                      <a:pt x="82394" y="-360"/>
                      <a:pt x="83252" y="211"/>
                    </a:cubicBezTo>
                    <a:cubicBezTo>
                      <a:pt x="85633" y="1545"/>
                      <a:pt x="87538" y="3736"/>
                      <a:pt x="89538" y="5545"/>
                    </a:cubicBezTo>
                    <a:cubicBezTo>
                      <a:pt x="86490" y="41931"/>
                      <a:pt x="120018" y="24881"/>
                      <a:pt x="134115" y="36025"/>
                    </a:cubicBezTo>
                    <a:cubicBezTo>
                      <a:pt x="127924" y="46884"/>
                      <a:pt x="110589" y="46122"/>
                      <a:pt x="108112" y="60886"/>
                    </a:cubicBezTo>
                    <a:cubicBezTo>
                      <a:pt x="87157" y="107558"/>
                      <a:pt x="75632" y="155469"/>
                      <a:pt x="89919" y="206618"/>
                    </a:cubicBezTo>
                    <a:close/>
                  </a:path>
                </a:pathLst>
              </a:custGeom>
              <a:solidFill>
                <a:srgbClr val="E2E5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9" name="Google Shape;309;p28">
                <a:extLst>
                  <a:ext uri="{FF2B5EF4-FFF2-40B4-BE49-F238E27FC236}">
                    <a16:creationId xmlns:a16="http://schemas.microsoft.com/office/drawing/2014/main" id="{25F3DA7B-0304-D1D0-A78F-C3FBE80702FF}"/>
                  </a:ext>
                </a:extLst>
              </p:cNvPr>
              <p:cNvSpPr/>
              <p:nvPr/>
            </p:nvSpPr>
            <p:spPr>
              <a:xfrm>
                <a:off x="5491566" y="2557109"/>
                <a:ext cx="253914" cy="121606"/>
              </a:xfrm>
              <a:custGeom>
                <a:avLst/>
                <a:gdLst/>
                <a:ahLst/>
                <a:cxnLst/>
                <a:rect l="l" t="t" r="r" b="b"/>
                <a:pathLst>
                  <a:path w="253914" h="121606" extrusionOk="0">
                    <a:moveTo>
                      <a:pt x="74939" y="120654"/>
                    </a:moveTo>
                    <a:cubicBezTo>
                      <a:pt x="64081" y="120749"/>
                      <a:pt x="52746" y="122749"/>
                      <a:pt x="42364" y="120654"/>
                    </a:cubicBezTo>
                    <a:cubicBezTo>
                      <a:pt x="19694" y="115891"/>
                      <a:pt x="-2689" y="105414"/>
                      <a:pt x="263" y="78458"/>
                    </a:cubicBezTo>
                    <a:cubicBezTo>
                      <a:pt x="3216" y="51121"/>
                      <a:pt x="27790" y="46073"/>
                      <a:pt x="50746" y="47216"/>
                    </a:cubicBezTo>
                    <a:cubicBezTo>
                      <a:pt x="78845" y="48645"/>
                      <a:pt x="106753" y="53598"/>
                      <a:pt x="134852" y="56170"/>
                    </a:cubicBezTo>
                    <a:cubicBezTo>
                      <a:pt x="137899" y="56455"/>
                      <a:pt x="149425" y="57122"/>
                      <a:pt x="142281" y="47121"/>
                    </a:cubicBezTo>
                    <a:cubicBezTo>
                      <a:pt x="139804" y="43597"/>
                      <a:pt x="134756" y="41787"/>
                      <a:pt x="130946" y="39215"/>
                    </a:cubicBezTo>
                    <a:cubicBezTo>
                      <a:pt x="124279" y="29690"/>
                      <a:pt x="118659" y="19784"/>
                      <a:pt x="121421" y="7497"/>
                    </a:cubicBezTo>
                    <a:cubicBezTo>
                      <a:pt x="159236" y="-14411"/>
                      <a:pt x="186763" y="17879"/>
                      <a:pt x="218862" y="25880"/>
                    </a:cubicBezTo>
                    <a:cubicBezTo>
                      <a:pt x="211718" y="35977"/>
                      <a:pt x="197907" y="44549"/>
                      <a:pt x="211623" y="59122"/>
                    </a:cubicBezTo>
                    <a:cubicBezTo>
                      <a:pt x="225053" y="66647"/>
                      <a:pt x="243913" y="60075"/>
                      <a:pt x="253914" y="75886"/>
                    </a:cubicBezTo>
                    <a:lnTo>
                      <a:pt x="150568" y="102461"/>
                    </a:lnTo>
                    <a:cubicBezTo>
                      <a:pt x="143614" y="95794"/>
                      <a:pt x="134375" y="99318"/>
                      <a:pt x="126470" y="97127"/>
                    </a:cubicBezTo>
                    <a:cubicBezTo>
                      <a:pt x="97513" y="87602"/>
                      <a:pt x="69986" y="70457"/>
                      <a:pt x="37411" y="79315"/>
                    </a:cubicBezTo>
                    <a:cubicBezTo>
                      <a:pt x="36458" y="79601"/>
                      <a:pt x="35601" y="81982"/>
                      <a:pt x="35696" y="83411"/>
                    </a:cubicBezTo>
                    <a:cubicBezTo>
                      <a:pt x="35791" y="84745"/>
                      <a:pt x="37220" y="85983"/>
                      <a:pt x="38363" y="87316"/>
                    </a:cubicBezTo>
                    <a:cubicBezTo>
                      <a:pt x="51031" y="93412"/>
                      <a:pt x="66653" y="91317"/>
                      <a:pt x="77225" y="102271"/>
                    </a:cubicBezTo>
                    <a:cubicBezTo>
                      <a:pt x="80369" y="108843"/>
                      <a:pt x="80369" y="115129"/>
                      <a:pt x="75225" y="120749"/>
                    </a:cubicBezTo>
                    <a:close/>
                  </a:path>
                </a:pathLst>
              </a:custGeom>
              <a:solidFill>
                <a:srgbClr val="A9AC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0" name="Google Shape;310;p28">
                <a:extLst>
                  <a:ext uri="{FF2B5EF4-FFF2-40B4-BE49-F238E27FC236}">
                    <a16:creationId xmlns:a16="http://schemas.microsoft.com/office/drawing/2014/main" id="{76D9F8BD-FBFA-484E-F5BD-E2FF1E7FAC72}"/>
                  </a:ext>
                </a:extLst>
              </p:cNvPr>
              <p:cNvSpPr/>
              <p:nvPr/>
            </p:nvSpPr>
            <p:spPr>
              <a:xfrm>
                <a:off x="5280478" y="2744814"/>
                <a:ext cx="120577" cy="116018"/>
              </a:xfrm>
              <a:custGeom>
                <a:avLst/>
                <a:gdLst/>
                <a:ahLst/>
                <a:cxnLst/>
                <a:rect l="l" t="t" r="r" b="b"/>
                <a:pathLst>
                  <a:path w="120577" h="116018" extrusionOk="0">
                    <a:moveTo>
                      <a:pt x="39044" y="116019"/>
                    </a:moveTo>
                    <a:cubicBezTo>
                      <a:pt x="11136" y="104208"/>
                      <a:pt x="-4676" y="83062"/>
                      <a:pt x="1230" y="53154"/>
                    </a:cubicBezTo>
                    <a:cubicBezTo>
                      <a:pt x="6945" y="23912"/>
                      <a:pt x="21804" y="-377"/>
                      <a:pt x="57713" y="4"/>
                    </a:cubicBezTo>
                    <a:cubicBezTo>
                      <a:pt x="75715" y="24865"/>
                      <a:pt x="95051" y="48582"/>
                      <a:pt x="120578" y="72871"/>
                    </a:cubicBezTo>
                    <a:cubicBezTo>
                      <a:pt x="78954" y="64203"/>
                      <a:pt x="65047" y="100207"/>
                      <a:pt x="39139" y="115924"/>
                    </a:cubicBezTo>
                    <a:close/>
                  </a:path>
                </a:pathLst>
              </a:custGeom>
              <a:solidFill>
                <a:srgbClr val="1063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1" name="Google Shape;311;p28">
                <a:extLst>
                  <a:ext uri="{FF2B5EF4-FFF2-40B4-BE49-F238E27FC236}">
                    <a16:creationId xmlns:a16="http://schemas.microsoft.com/office/drawing/2014/main" id="{7D57A0C0-7AA4-FB6F-F1D4-E47959D3AEE5}"/>
                  </a:ext>
                </a:extLst>
              </p:cNvPr>
              <p:cNvSpPr/>
              <p:nvPr/>
            </p:nvSpPr>
            <p:spPr>
              <a:xfrm>
                <a:off x="5528786" y="2498597"/>
                <a:ext cx="240887" cy="85851"/>
              </a:xfrm>
              <a:custGeom>
                <a:avLst/>
                <a:gdLst/>
                <a:ahLst/>
                <a:cxnLst/>
                <a:rect l="l" t="t" r="r" b="b"/>
                <a:pathLst>
                  <a:path w="240887" h="85851" extrusionOk="0">
                    <a:moveTo>
                      <a:pt x="19717" y="48482"/>
                    </a:moveTo>
                    <a:cubicBezTo>
                      <a:pt x="13144" y="45434"/>
                      <a:pt x="6572" y="42386"/>
                      <a:pt x="0" y="39338"/>
                    </a:cubicBezTo>
                    <a:cubicBezTo>
                      <a:pt x="6953" y="8953"/>
                      <a:pt x="37814" y="12954"/>
                      <a:pt x="56959" y="0"/>
                    </a:cubicBezTo>
                    <a:cubicBezTo>
                      <a:pt x="56959" y="0"/>
                      <a:pt x="56388" y="572"/>
                      <a:pt x="56388" y="572"/>
                    </a:cubicBezTo>
                    <a:cubicBezTo>
                      <a:pt x="89440" y="1143"/>
                      <a:pt x="123254" y="-2286"/>
                      <a:pt x="155353" y="3429"/>
                    </a:cubicBezTo>
                    <a:cubicBezTo>
                      <a:pt x="196786" y="10858"/>
                      <a:pt x="223742" y="40005"/>
                      <a:pt x="240887" y="80010"/>
                    </a:cubicBezTo>
                    <a:cubicBezTo>
                      <a:pt x="225076" y="90488"/>
                      <a:pt x="212312" y="85725"/>
                      <a:pt x="200025" y="74771"/>
                    </a:cubicBezTo>
                    <a:cubicBezTo>
                      <a:pt x="152876" y="19717"/>
                      <a:pt x="115443" y="14192"/>
                      <a:pt x="19717" y="48387"/>
                    </a:cubicBezTo>
                    <a:close/>
                  </a:path>
                </a:pathLst>
              </a:custGeom>
              <a:solidFill>
                <a:srgbClr val="E0E3E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2" name="Google Shape;312;p28">
                <a:extLst>
                  <a:ext uri="{FF2B5EF4-FFF2-40B4-BE49-F238E27FC236}">
                    <a16:creationId xmlns:a16="http://schemas.microsoft.com/office/drawing/2014/main" id="{5613D8AB-4BC7-4880-51C6-0A9161B5F812}"/>
                  </a:ext>
                </a:extLst>
              </p:cNvPr>
              <p:cNvSpPr/>
              <p:nvPr/>
            </p:nvSpPr>
            <p:spPr>
              <a:xfrm>
                <a:off x="4992719" y="2349204"/>
                <a:ext cx="146399" cy="89501"/>
              </a:xfrm>
              <a:custGeom>
                <a:avLst/>
                <a:gdLst/>
                <a:ahLst/>
                <a:cxnLst/>
                <a:rect l="l" t="t" r="r" b="b"/>
                <a:pathLst>
                  <a:path w="146399" h="89501" extrusionOk="0">
                    <a:moveTo>
                      <a:pt x="135731" y="46142"/>
                    </a:moveTo>
                    <a:cubicBezTo>
                      <a:pt x="139255" y="54334"/>
                      <a:pt x="142780" y="62620"/>
                      <a:pt x="146399" y="70812"/>
                    </a:cubicBezTo>
                    <a:cubicBezTo>
                      <a:pt x="122967" y="70240"/>
                      <a:pt x="106584" y="95958"/>
                      <a:pt x="81058" y="87957"/>
                    </a:cubicBezTo>
                    <a:cubicBezTo>
                      <a:pt x="64770" y="82909"/>
                      <a:pt x="48101" y="78813"/>
                      <a:pt x="31623" y="74336"/>
                    </a:cubicBezTo>
                    <a:cubicBezTo>
                      <a:pt x="17431" y="73003"/>
                      <a:pt x="5620" y="68240"/>
                      <a:pt x="0" y="53857"/>
                    </a:cubicBezTo>
                    <a:cubicBezTo>
                      <a:pt x="5239" y="36903"/>
                      <a:pt x="14954" y="22520"/>
                      <a:pt x="26575" y="9280"/>
                    </a:cubicBezTo>
                    <a:cubicBezTo>
                      <a:pt x="57626" y="-8150"/>
                      <a:pt x="87154" y="2137"/>
                      <a:pt x="116586" y="14329"/>
                    </a:cubicBezTo>
                    <a:lnTo>
                      <a:pt x="116300" y="16996"/>
                    </a:lnTo>
                    <a:cubicBezTo>
                      <a:pt x="125158" y="25187"/>
                      <a:pt x="134969" y="32712"/>
                      <a:pt x="135826" y="46237"/>
                    </a:cubicBezTo>
                    <a:close/>
                  </a:path>
                </a:pathLst>
              </a:custGeom>
              <a:solidFill>
                <a:srgbClr val="792E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3" name="Google Shape;313;p28">
                <a:extLst>
                  <a:ext uri="{FF2B5EF4-FFF2-40B4-BE49-F238E27FC236}">
                    <a16:creationId xmlns:a16="http://schemas.microsoft.com/office/drawing/2014/main" id="{E8328E1D-40AD-71DB-E3FF-2906141A4F66}"/>
                  </a:ext>
                </a:extLst>
              </p:cNvPr>
              <p:cNvSpPr/>
              <p:nvPr/>
            </p:nvSpPr>
            <p:spPr>
              <a:xfrm>
                <a:off x="4717446" y="2375662"/>
                <a:ext cx="231995" cy="97391"/>
              </a:xfrm>
              <a:custGeom>
                <a:avLst/>
                <a:gdLst/>
                <a:ahLst/>
                <a:cxnLst/>
                <a:rect l="l" t="t" r="r" b="b"/>
                <a:pathLst>
                  <a:path w="231995" h="97391" extrusionOk="0">
                    <a:moveTo>
                      <a:pt x="95" y="47401"/>
                    </a:moveTo>
                    <a:cubicBezTo>
                      <a:pt x="17145" y="32733"/>
                      <a:pt x="34195" y="18064"/>
                      <a:pt x="51149" y="3491"/>
                    </a:cubicBezTo>
                    <a:cubicBezTo>
                      <a:pt x="53245" y="3396"/>
                      <a:pt x="55436" y="3301"/>
                      <a:pt x="57531" y="3301"/>
                    </a:cubicBezTo>
                    <a:cubicBezTo>
                      <a:pt x="60960" y="5206"/>
                      <a:pt x="62960" y="8063"/>
                      <a:pt x="63437" y="11778"/>
                    </a:cubicBezTo>
                    <a:cubicBezTo>
                      <a:pt x="85820" y="21874"/>
                      <a:pt x="106871" y="21398"/>
                      <a:pt x="126397" y="4920"/>
                    </a:cubicBezTo>
                    <a:cubicBezTo>
                      <a:pt x="130302" y="2729"/>
                      <a:pt x="134398" y="1205"/>
                      <a:pt x="138779" y="253"/>
                    </a:cubicBezTo>
                    <a:cubicBezTo>
                      <a:pt x="163163" y="-1938"/>
                      <a:pt x="182690" y="10540"/>
                      <a:pt x="202787" y="21398"/>
                    </a:cubicBezTo>
                    <a:cubicBezTo>
                      <a:pt x="216694" y="33400"/>
                      <a:pt x="234315" y="43020"/>
                      <a:pt x="231743" y="65689"/>
                    </a:cubicBezTo>
                    <a:cubicBezTo>
                      <a:pt x="202787" y="60546"/>
                      <a:pt x="180594" y="72166"/>
                      <a:pt x="162116" y="93407"/>
                    </a:cubicBezTo>
                    <a:cubicBezTo>
                      <a:pt x="159353" y="99027"/>
                      <a:pt x="157067" y="98551"/>
                      <a:pt x="155067" y="92931"/>
                    </a:cubicBezTo>
                    <a:cubicBezTo>
                      <a:pt x="115634" y="69214"/>
                      <a:pt x="155067" y="64165"/>
                      <a:pt x="168974" y="50354"/>
                    </a:cubicBezTo>
                    <a:cubicBezTo>
                      <a:pt x="131921" y="56260"/>
                      <a:pt x="97917" y="42448"/>
                      <a:pt x="65913" y="58450"/>
                    </a:cubicBezTo>
                    <a:cubicBezTo>
                      <a:pt x="42005" y="66166"/>
                      <a:pt x="20003" y="62927"/>
                      <a:pt x="0" y="47497"/>
                    </a:cubicBezTo>
                    <a:close/>
                  </a:path>
                </a:pathLst>
              </a:custGeom>
              <a:solidFill>
                <a:srgbClr val="6A2E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4" name="Google Shape;314;p28">
                <a:extLst>
                  <a:ext uri="{FF2B5EF4-FFF2-40B4-BE49-F238E27FC236}">
                    <a16:creationId xmlns:a16="http://schemas.microsoft.com/office/drawing/2014/main" id="{C0576820-4F9C-4D64-42BA-26168910AC22}"/>
                  </a:ext>
                </a:extLst>
              </p:cNvPr>
              <p:cNvSpPr/>
              <p:nvPr/>
            </p:nvSpPr>
            <p:spPr>
              <a:xfrm>
                <a:off x="4859750" y="2490002"/>
                <a:ext cx="90893" cy="102634"/>
              </a:xfrm>
              <a:custGeom>
                <a:avLst/>
                <a:gdLst/>
                <a:ahLst/>
                <a:cxnLst/>
                <a:rect l="l" t="t" r="r" b="b"/>
                <a:pathLst>
                  <a:path w="90893" h="102634" extrusionOk="0">
                    <a:moveTo>
                      <a:pt x="0" y="92225"/>
                    </a:moveTo>
                    <a:cubicBezTo>
                      <a:pt x="4286" y="77175"/>
                      <a:pt x="8477" y="62126"/>
                      <a:pt x="12954" y="47171"/>
                    </a:cubicBezTo>
                    <a:cubicBezTo>
                      <a:pt x="20955" y="20406"/>
                      <a:pt x="31528" y="-8074"/>
                      <a:pt x="66389" y="2118"/>
                    </a:cubicBezTo>
                    <a:cubicBezTo>
                      <a:pt x="101822" y="12500"/>
                      <a:pt x="88773" y="44981"/>
                      <a:pt x="87535" y="70222"/>
                    </a:cubicBezTo>
                    <a:cubicBezTo>
                      <a:pt x="87344" y="74984"/>
                      <a:pt x="81629" y="79556"/>
                      <a:pt x="78486" y="84224"/>
                    </a:cubicBezTo>
                    <a:cubicBezTo>
                      <a:pt x="54293" y="106322"/>
                      <a:pt x="28099" y="107941"/>
                      <a:pt x="95" y="92225"/>
                    </a:cubicBezTo>
                    <a:close/>
                  </a:path>
                </a:pathLst>
              </a:custGeom>
              <a:solidFill>
                <a:srgbClr val="A2A7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5" name="Google Shape;315;p28">
                <a:extLst>
                  <a:ext uri="{FF2B5EF4-FFF2-40B4-BE49-F238E27FC236}">
                    <a16:creationId xmlns:a16="http://schemas.microsoft.com/office/drawing/2014/main" id="{76562A92-B6C2-34FD-8087-2451D0138350}"/>
                  </a:ext>
                </a:extLst>
              </p:cNvPr>
              <p:cNvSpPr/>
              <p:nvPr/>
            </p:nvSpPr>
            <p:spPr>
              <a:xfrm>
                <a:off x="4780818" y="2468498"/>
                <a:ext cx="98934" cy="127920"/>
              </a:xfrm>
              <a:custGeom>
                <a:avLst/>
                <a:gdLst/>
                <a:ahLst/>
                <a:cxnLst/>
                <a:rect l="l" t="t" r="r" b="b"/>
                <a:pathLst>
                  <a:path w="98934" h="127920" extrusionOk="0">
                    <a:moveTo>
                      <a:pt x="91886" y="0"/>
                    </a:moveTo>
                    <a:cubicBezTo>
                      <a:pt x="94172" y="476"/>
                      <a:pt x="96553" y="572"/>
                      <a:pt x="98935" y="572"/>
                    </a:cubicBezTo>
                    <a:cubicBezTo>
                      <a:pt x="93886" y="31909"/>
                      <a:pt x="84647" y="61722"/>
                      <a:pt x="65311" y="87630"/>
                    </a:cubicBezTo>
                    <a:cubicBezTo>
                      <a:pt x="57691" y="112395"/>
                      <a:pt x="44737" y="130016"/>
                      <a:pt x="14924" y="124682"/>
                    </a:cubicBezTo>
                    <a:cubicBezTo>
                      <a:pt x="11686" y="125730"/>
                      <a:pt x="8447" y="126873"/>
                      <a:pt x="5209" y="127921"/>
                    </a:cubicBezTo>
                    <a:cubicBezTo>
                      <a:pt x="-10412" y="100013"/>
                      <a:pt x="13591" y="78867"/>
                      <a:pt x="18734" y="54674"/>
                    </a:cubicBezTo>
                    <a:cubicBezTo>
                      <a:pt x="24163" y="29337"/>
                      <a:pt x="30164" y="1333"/>
                      <a:pt x="69217" y="18574"/>
                    </a:cubicBezTo>
                    <a:cubicBezTo>
                      <a:pt x="82647" y="24575"/>
                      <a:pt x="82933" y="4858"/>
                      <a:pt x="91886" y="0"/>
                    </a:cubicBezTo>
                    <a:close/>
                  </a:path>
                </a:pathLst>
              </a:custGeom>
              <a:solidFill>
                <a:srgbClr val="B6BC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6" name="Google Shape;316;p28">
                <a:extLst>
                  <a:ext uri="{FF2B5EF4-FFF2-40B4-BE49-F238E27FC236}">
                    <a16:creationId xmlns:a16="http://schemas.microsoft.com/office/drawing/2014/main" id="{C09AB447-8059-144B-0788-A792C5429D5D}"/>
                  </a:ext>
                </a:extLst>
              </p:cNvPr>
              <p:cNvSpPr/>
              <p:nvPr/>
            </p:nvSpPr>
            <p:spPr>
              <a:xfrm>
                <a:off x="5290089" y="2943402"/>
                <a:ext cx="219551" cy="90571"/>
              </a:xfrm>
              <a:custGeom>
                <a:avLst/>
                <a:gdLst/>
                <a:ahLst/>
                <a:cxnLst/>
                <a:rect l="l" t="t" r="r" b="b"/>
                <a:pathLst>
                  <a:path w="219551" h="90571" extrusionOk="0">
                    <a:moveTo>
                      <a:pt x="95" y="68116"/>
                    </a:moveTo>
                    <a:cubicBezTo>
                      <a:pt x="59626" y="77260"/>
                      <a:pt x="102584" y="45447"/>
                      <a:pt x="144113" y="10014"/>
                    </a:cubicBezTo>
                    <a:cubicBezTo>
                      <a:pt x="173355" y="203"/>
                      <a:pt x="203454" y="-13036"/>
                      <a:pt x="219551" y="28969"/>
                    </a:cubicBezTo>
                    <a:cubicBezTo>
                      <a:pt x="216027" y="45066"/>
                      <a:pt x="226314" y="64402"/>
                      <a:pt x="208407" y="77165"/>
                    </a:cubicBezTo>
                    <a:cubicBezTo>
                      <a:pt x="179546" y="56687"/>
                      <a:pt x="150209" y="59354"/>
                      <a:pt x="119443" y="73546"/>
                    </a:cubicBezTo>
                    <a:cubicBezTo>
                      <a:pt x="100013" y="82595"/>
                      <a:pt x="80867" y="95929"/>
                      <a:pt x="57245" y="88310"/>
                    </a:cubicBezTo>
                    <a:cubicBezTo>
                      <a:pt x="38195" y="84118"/>
                      <a:pt x="19050" y="79928"/>
                      <a:pt x="0" y="75737"/>
                    </a:cubicBezTo>
                    <a:cubicBezTo>
                      <a:pt x="0" y="73165"/>
                      <a:pt x="0" y="70593"/>
                      <a:pt x="0" y="68116"/>
                    </a:cubicBezTo>
                    <a:close/>
                  </a:path>
                </a:pathLst>
              </a:custGeom>
              <a:solidFill>
                <a:srgbClr val="071D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7" name="Google Shape;317;p28">
                <a:extLst>
                  <a:ext uri="{FF2B5EF4-FFF2-40B4-BE49-F238E27FC236}">
                    <a16:creationId xmlns:a16="http://schemas.microsoft.com/office/drawing/2014/main" id="{64AEA236-6485-3C5E-1588-4A82D20DCE3B}"/>
                  </a:ext>
                </a:extLst>
              </p:cNvPr>
              <p:cNvSpPr/>
              <p:nvPr/>
            </p:nvSpPr>
            <p:spPr>
              <a:xfrm>
                <a:off x="5362479" y="2754057"/>
                <a:ext cx="130375" cy="171330"/>
              </a:xfrm>
              <a:custGeom>
                <a:avLst/>
                <a:gdLst/>
                <a:ahLst/>
                <a:cxnLst/>
                <a:rect l="l" t="t" r="r" b="b"/>
                <a:pathLst>
                  <a:path w="130375" h="171330" extrusionOk="0">
                    <a:moveTo>
                      <a:pt x="127349" y="95631"/>
                    </a:moveTo>
                    <a:cubicBezTo>
                      <a:pt x="112300" y="114586"/>
                      <a:pt x="110395" y="140589"/>
                      <a:pt x="86678" y="156115"/>
                    </a:cubicBezTo>
                    <a:cubicBezTo>
                      <a:pt x="50768" y="179546"/>
                      <a:pt x="24289" y="177165"/>
                      <a:pt x="0" y="140208"/>
                    </a:cubicBezTo>
                    <a:cubicBezTo>
                      <a:pt x="19145" y="125349"/>
                      <a:pt x="44672" y="141827"/>
                      <a:pt x="61532" y="124968"/>
                    </a:cubicBezTo>
                    <a:cubicBezTo>
                      <a:pt x="89345" y="117539"/>
                      <a:pt x="100870" y="106775"/>
                      <a:pt x="82582" y="75914"/>
                    </a:cubicBezTo>
                    <a:cubicBezTo>
                      <a:pt x="69913" y="54483"/>
                      <a:pt x="62675" y="26479"/>
                      <a:pt x="84392" y="0"/>
                    </a:cubicBezTo>
                    <a:cubicBezTo>
                      <a:pt x="96869" y="31337"/>
                      <a:pt x="68866" y="81629"/>
                      <a:pt x="127826" y="86773"/>
                    </a:cubicBezTo>
                    <a:cubicBezTo>
                      <a:pt x="127826" y="86773"/>
                      <a:pt x="127254" y="86011"/>
                      <a:pt x="127254" y="86011"/>
                    </a:cubicBezTo>
                    <a:cubicBezTo>
                      <a:pt x="130016" y="88106"/>
                      <a:pt x="130969" y="90297"/>
                      <a:pt x="130016" y="92392"/>
                    </a:cubicBezTo>
                    <a:cubicBezTo>
                      <a:pt x="129159" y="94583"/>
                      <a:pt x="128207" y="95631"/>
                      <a:pt x="127254" y="95631"/>
                    </a:cubicBezTo>
                    <a:close/>
                  </a:path>
                </a:pathLst>
              </a:custGeom>
              <a:solidFill>
                <a:srgbClr val="1668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8" name="Google Shape;318;p28">
                <a:extLst>
                  <a:ext uri="{FF2B5EF4-FFF2-40B4-BE49-F238E27FC236}">
                    <a16:creationId xmlns:a16="http://schemas.microsoft.com/office/drawing/2014/main" id="{5AEFD0AC-8F86-4956-33ED-0B021B6F7463}"/>
                  </a:ext>
                </a:extLst>
              </p:cNvPr>
              <p:cNvSpPr/>
              <p:nvPr/>
            </p:nvSpPr>
            <p:spPr>
              <a:xfrm>
                <a:off x="4736562" y="2644161"/>
                <a:ext cx="249108" cy="71232"/>
              </a:xfrm>
              <a:custGeom>
                <a:avLst/>
                <a:gdLst/>
                <a:ahLst/>
                <a:cxnLst/>
                <a:rect l="l" t="t" r="r" b="b"/>
                <a:pathLst>
                  <a:path w="249108" h="71232" extrusionOk="0">
                    <a:moveTo>
                      <a:pt x="48798" y="63605"/>
                    </a:moveTo>
                    <a:cubicBezTo>
                      <a:pt x="37844" y="55509"/>
                      <a:pt x="27462" y="46651"/>
                      <a:pt x="15936" y="39602"/>
                    </a:cubicBezTo>
                    <a:cubicBezTo>
                      <a:pt x="-352" y="29506"/>
                      <a:pt x="-7495" y="19219"/>
                      <a:pt x="10793" y="4550"/>
                    </a:cubicBezTo>
                    <a:cubicBezTo>
                      <a:pt x="57180" y="19695"/>
                      <a:pt x="103185" y="43317"/>
                      <a:pt x="151382" y="10170"/>
                    </a:cubicBezTo>
                    <a:cubicBezTo>
                      <a:pt x="164622" y="931"/>
                      <a:pt x="177956" y="-2498"/>
                      <a:pt x="191291" y="10075"/>
                    </a:cubicBezTo>
                    <a:cubicBezTo>
                      <a:pt x="209389" y="10360"/>
                      <a:pt x="227010" y="-13547"/>
                      <a:pt x="249108" y="11313"/>
                    </a:cubicBezTo>
                    <a:cubicBezTo>
                      <a:pt x="219866" y="31887"/>
                      <a:pt x="186148" y="35506"/>
                      <a:pt x="155478" y="46555"/>
                    </a:cubicBezTo>
                    <a:cubicBezTo>
                      <a:pt x="121664" y="62843"/>
                      <a:pt x="88231" y="82179"/>
                      <a:pt x="48798" y="63700"/>
                    </a:cubicBezTo>
                    <a:close/>
                  </a:path>
                </a:pathLst>
              </a:custGeom>
              <a:solidFill>
                <a:srgbClr val="E0E6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9" name="Google Shape;319;p28">
                <a:extLst>
                  <a:ext uri="{FF2B5EF4-FFF2-40B4-BE49-F238E27FC236}">
                    <a16:creationId xmlns:a16="http://schemas.microsoft.com/office/drawing/2014/main" id="{6C525077-3385-2871-2E3C-30656756568D}"/>
                  </a:ext>
                </a:extLst>
              </p:cNvPr>
              <p:cNvSpPr/>
              <p:nvPr/>
            </p:nvSpPr>
            <p:spPr>
              <a:xfrm>
                <a:off x="5185028" y="2820927"/>
                <a:ext cx="120895" cy="86668"/>
              </a:xfrm>
              <a:custGeom>
                <a:avLst/>
                <a:gdLst/>
                <a:ahLst/>
                <a:cxnLst/>
                <a:rect l="l" t="t" r="r" b="b"/>
                <a:pathLst>
                  <a:path w="120895" h="86668" extrusionOk="0">
                    <a:moveTo>
                      <a:pt x="0" y="758"/>
                    </a:moveTo>
                    <a:cubicBezTo>
                      <a:pt x="48197" y="-4005"/>
                      <a:pt x="85249" y="13617"/>
                      <a:pt x="110300" y="55431"/>
                    </a:cubicBezTo>
                    <a:cubicBezTo>
                      <a:pt x="115062" y="63337"/>
                      <a:pt x="124873" y="71243"/>
                      <a:pt x="119158" y="80006"/>
                    </a:cubicBezTo>
                    <a:cubicBezTo>
                      <a:pt x="112109" y="90674"/>
                      <a:pt x="99917" y="86102"/>
                      <a:pt x="89345" y="82863"/>
                    </a:cubicBezTo>
                    <a:cubicBezTo>
                      <a:pt x="82010" y="80577"/>
                      <a:pt x="74391" y="78958"/>
                      <a:pt x="66961" y="77053"/>
                    </a:cubicBezTo>
                    <a:cubicBezTo>
                      <a:pt x="41910" y="54003"/>
                      <a:pt x="6572" y="40096"/>
                      <a:pt x="0" y="853"/>
                    </a:cubicBezTo>
                    <a:close/>
                  </a:path>
                </a:pathLst>
              </a:custGeom>
              <a:solidFill>
                <a:srgbClr val="0E6B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0" name="Google Shape;320;p28">
                <a:extLst>
                  <a:ext uri="{FF2B5EF4-FFF2-40B4-BE49-F238E27FC236}">
                    <a16:creationId xmlns:a16="http://schemas.microsoft.com/office/drawing/2014/main" id="{B779B414-D14B-8696-FEA5-57AF3147E92B}"/>
                  </a:ext>
                </a:extLst>
              </p:cNvPr>
              <p:cNvSpPr/>
              <p:nvPr/>
            </p:nvSpPr>
            <p:spPr>
              <a:xfrm>
                <a:off x="4942690" y="2319763"/>
                <a:ext cx="166519" cy="57588"/>
              </a:xfrm>
              <a:custGeom>
                <a:avLst/>
                <a:gdLst/>
                <a:ahLst/>
                <a:cxnLst/>
                <a:rect l="l" t="t" r="r" b="b"/>
                <a:pathLst>
                  <a:path w="166519" h="57588" extrusionOk="0">
                    <a:moveTo>
                      <a:pt x="166519" y="43769"/>
                    </a:moveTo>
                    <a:cubicBezTo>
                      <a:pt x="134706" y="48246"/>
                      <a:pt x="102321" y="33863"/>
                      <a:pt x="70888" y="46817"/>
                    </a:cubicBezTo>
                    <a:cubicBezTo>
                      <a:pt x="53839" y="61581"/>
                      <a:pt x="35360" y="59200"/>
                      <a:pt x="16406" y="51389"/>
                    </a:cubicBezTo>
                    <a:cubicBezTo>
                      <a:pt x="2785" y="39769"/>
                      <a:pt x="-5692" y="26720"/>
                      <a:pt x="4499" y="8527"/>
                    </a:cubicBezTo>
                    <a:cubicBezTo>
                      <a:pt x="29264" y="5765"/>
                      <a:pt x="54029" y="6812"/>
                      <a:pt x="79080" y="1669"/>
                    </a:cubicBezTo>
                    <a:cubicBezTo>
                      <a:pt x="116132" y="-5951"/>
                      <a:pt x="145279" y="13289"/>
                      <a:pt x="166519" y="43769"/>
                    </a:cubicBezTo>
                    <a:close/>
                  </a:path>
                </a:pathLst>
              </a:custGeom>
              <a:solidFill>
                <a:srgbClr val="1231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1" name="Google Shape;321;p28">
                <a:extLst>
                  <a:ext uri="{FF2B5EF4-FFF2-40B4-BE49-F238E27FC236}">
                    <a16:creationId xmlns:a16="http://schemas.microsoft.com/office/drawing/2014/main" id="{6CD7CD12-F5B4-B650-1E4B-74EBE12C27A9}"/>
                  </a:ext>
                </a:extLst>
              </p:cNvPr>
              <p:cNvSpPr/>
              <p:nvPr/>
            </p:nvSpPr>
            <p:spPr>
              <a:xfrm>
                <a:off x="4984438" y="2560680"/>
                <a:ext cx="79297" cy="99365"/>
              </a:xfrm>
              <a:custGeom>
                <a:avLst/>
                <a:gdLst/>
                <a:ahLst/>
                <a:cxnLst/>
                <a:rect l="l" t="t" r="r" b="b"/>
                <a:pathLst>
                  <a:path w="79297" h="99365" extrusionOk="0">
                    <a:moveTo>
                      <a:pt x="30093" y="99270"/>
                    </a:moveTo>
                    <a:cubicBezTo>
                      <a:pt x="-11246" y="84221"/>
                      <a:pt x="1613" y="47835"/>
                      <a:pt x="2851" y="19927"/>
                    </a:cubicBezTo>
                    <a:cubicBezTo>
                      <a:pt x="3804" y="-2266"/>
                      <a:pt x="30760" y="6783"/>
                      <a:pt x="46000" y="1734"/>
                    </a:cubicBezTo>
                    <a:cubicBezTo>
                      <a:pt x="61621" y="-3504"/>
                      <a:pt x="69622" y="3258"/>
                      <a:pt x="69336" y="20213"/>
                    </a:cubicBezTo>
                    <a:cubicBezTo>
                      <a:pt x="69145" y="29452"/>
                      <a:pt x="69336" y="39072"/>
                      <a:pt x="71908" y="47835"/>
                    </a:cubicBezTo>
                    <a:cubicBezTo>
                      <a:pt x="86005" y="94317"/>
                      <a:pt x="84004" y="96984"/>
                      <a:pt x="29331" y="98699"/>
                    </a:cubicBezTo>
                    <a:lnTo>
                      <a:pt x="30093" y="99366"/>
                    </a:lnTo>
                    <a:close/>
                  </a:path>
                </a:pathLst>
              </a:custGeom>
              <a:solidFill>
                <a:srgbClr val="A6AD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2" name="Google Shape;322;p28">
                <a:extLst>
                  <a:ext uri="{FF2B5EF4-FFF2-40B4-BE49-F238E27FC236}">
                    <a16:creationId xmlns:a16="http://schemas.microsoft.com/office/drawing/2014/main" id="{E48002E5-B087-0D3C-7018-2B567A9D6C94}"/>
                  </a:ext>
                </a:extLst>
              </p:cNvPr>
              <p:cNvSpPr/>
              <p:nvPr/>
            </p:nvSpPr>
            <p:spPr>
              <a:xfrm>
                <a:off x="4816697" y="2327528"/>
                <a:ext cx="138089" cy="59555"/>
              </a:xfrm>
              <a:custGeom>
                <a:avLst/>
                <a:gdLst/>
                <a:ahLst/>
                <a:cxnLst/>
                <a:rect l="l" t="t" r="r" b="b"/>
                <a:pathLst>
                  <a:path w="138089" h="59555" extrusionOk="0">
                    <a:moveTo>
                      <a:pt x="130493" y="762"/>
                    </a:moveTo>
                    <a:cubicBezTo>
                      <a:pt x="131350" y="14478"/>
                      <a:pt x="143161" y="26765"/>
                      <a:pt x="135541" y="41529"/>
                    </a:cubicBezTo>
                    <a:cubicBezTo>
                      <a:pt x="134683" y="46863"/>
                      <a:pt x="131921" y="50959"/>
                      <a:pt x="127254" y="53721"/>
                    </a:cubicBezTo>
                    <a:cubicBezTo>
                      <a:pt x="102394" y="65818"/>
                      <a:pt x="77914" y="55912"/>
                      <a:pt x="53435" y="52388"/>
                    </a:cubicBezTo>
                    <a:cubicBezTo>
                      <a:pt x="36957" y="41243"/>
                      <a:pt x="1524" y="69914"/>
                      <a:pt x="0" y="27146"/>
                    </a:cubicBezTo>
                    <a:cubicBezTo>
                      <a:pt x="5144" y="22479"/>
                      <a:pt x="10287" y="17812"/>
                      <a:pt x="15430" y="13144"/>
                    </a:cubicBezTo>
                    <a:cubicBezTo>
                      <a:pt x="34671" y="27241"/>
                      <a:pt x="41624" y="4667"/>
                      <a:pt x="54673" y="0"/>
                    </a:cubicBezTo>
                    <a:cubicBezTo>
                      <a:pt x="80010" y="286"/>
                      <a:pt x="105251" y="571"/>
                      <a:pt x="130588" y="857"/>
                    </a:cubicBezTo>
                    <a:close/>
                  </a:path>
                </a:pathLst>
              </a:custGeom>
              <a:solidFill>
                <a:srgbClr val="1B649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3" name="Google Shape;323;p28">
                <a:extLst>
                  <a:ext uri="{FF2B5EF4-FFF2-40B4-BE49-F238E27FC236}">
                    <a16:creationId xmlns:a16="http://schemas.microsoft.com/office/drawing/2014/main" id="{9443EB31-08C8-0283-FCF3-FBD9223EFB96}"/>
                  </a:ext>
                </a:extLst>
              </p:cNvPr>
              <p:cNvSpPr/>
              <p:nvPr/>
            </p:nvSpPr>
            <p:spPr>
              <a:xfrm>
                <a:off x="4806348" y="2609509"/>
                <a:ext cx="131083" cy="64479"/>
              </a:xfrm>
              <a:custGeom>
                <a:avLst/>
                <a:gdLst/>
                <a:ahLst/>
                <a:cxnLst/>
                <a:rect l="l" t="t" r="r" b="b"/>
                <a:pathLst>
                  <a:path w="131083" h="64479" extrusionOk="0">
                    <a:moveTo>
                      <a:pt x="121506" y="44632"/>
                    </a:moveTo>
                    <a:cubicBezTo>
                      <a:pt x="113886" y="54728"/>
                      <a:pt x="102646" y="34249"/>
                      <a:pt x="95407" y="47680"/>
                    </a:cubicBezTo>
                    <a:cubicBezTo>
                      <a:pt x="74167" y="56443"/>
                      <a:pt x="52831" y="65111"/>
                      <a:pt x="29209" y="64444"/>
                    </a:cubicBezTo>
                    <a:cubicBezTo>
                      <a:pt x="157" y="53395"/>
                      <a:pt x="-12987" y="38536"/>
                      <a:pt x="17112" y="13485"/>
                    </a:cubicBezTo>
                    <a:cubicBezTo>
                      <a:pt x="41877" y="10056"/>
                      <a:pt x="66737" y="6913"/>
                      <a:pt x="91407" y="3007"/>
                    </a:cubicBezTo>
                    <a:cubicBezTo>
                      <a:pt x="136174" y="-4136"/>
                      <a:pt x="138079" y="-1565"/>
                      <a:pt x="121506" y="44632"/>
                    </a:cubicBezTo>
                    <a:close/>
                  </a:path>
                </a:pathLst>
              </a:custGeom>
              <a:solidFill>
                <a:srgbClr val="9BA1A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4" name="Google Shape;324;p28">
                <a:extLst>
                  <a:ext uri="{FF2B5EF4-FFF2-40B4-BE49-F238E27FC236}">
                    <a16:creationId xmlns:a16="http://schemas.microsoft.com/office/drawing/2014/main" id="{B8656680-5CB5-6725-0A48-E6B560758B3C}"/>
                  </a:ext>
                </a:extLst>
              </p:cNvPr>
              <p:cNvSpPr/>
              <p:nvPr/>
            </p:nvSpPr>
            <p:spPr>
              <a:xfrm>
                <a:off x="5249322" y="2529775"/>
                <a:ext cx="74587" cy="90187"/>
              </a:xfrm>
              <a:custGeom>
                <a:avLst/>
                <a:gdLst/>
                <a:ahLst/>
                <a:cxnLst/>
                <a:rect l="l" t="t" r="r" b="b"/>
                <a:pathLst>
                  <a:path w="74587" h="90187" extrusionOk="0">
                    <a:moveTo>
                      <a:pt x="30766" y="4636"/>
                    </a:moveTo>
                    <a:cubicBezTo>
                      <a:pt x="44672" y="-1651"/>
                      <a:pt x="58008" y="-2508"/>
                      <a:pt x="70390" y="8160"/>
                    </a:cubicBezTo>
                    <a:cubicBezTo>
                      <a:pt x="74962" y="13303"/>
                      <a:pt x="75914" y="18828"/>
                      <a:pt x="72676" y="25019"/>
                    </a:cubicBezTo>
                    <a:lnTo>
                      <a:pt x="69723" y="25019"/>
                    </a:lnTo>
                    <a:cubicBezTo>
                      <a:pt x="69723" y="25019"/>
                      <a:pt x="66770" y="24924"/>
                      <a:pt x="66770" y="24924"/>
                    </a:cubicBezTo>
                    <a:cubicBezTo>
                      <a:pt x="40196" y="19399"/>
                      <a:pt x="28194" y="22733"/>
                      <a:pt x="48673" y="51022"/>
                    </a:cubicBezTo>
                    <a:cubicBezTo>
                      <a:pt x="55341" y="60262"/>
                      <a:pt x="65627" y="72073"/>
                      <a:pt x="56198" y="85027"/>
                    </a:cubicBezTo>
                    <a:cubicBezTo>
                      <a:pt x="53435" y="88741"/>
                      <a:pt x="44291" y="91313"/>
                      <a:pt x="39719" y="89694"/>
                    </a:cubicBezTo>
                    <a:cubicBezTo>
                      <a:pt x="26099" y="84836"/>
                      <a:pt x="13716" y="77883"/>
                      <a:pt x="18574" y="59023"/>
                    </a:cubicBezTo>
                    <a:cubicBezTo>
                      <a:pt x="23622" y="39497"/>
                      <a:pt x="2572" y="29401"/>
                      <a:pt x="0" y="10255"/>
                    </a:cubicBezTo>
                    <a:cubicBezTo>
                      <a:pt x="10192" y="8350"/>
                      <a:pt x="20479" y="6445"/>
                      <a:pt x="30766" y="4636"/>
                    </a:cubicBezTo>
                    <a:close/>
                  </a:path>
                </a:pathLst>
              </a:custGeom>
              <a:solidFill>
                <a:srgbClr val="1E60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5" name="Google Shape;325;p28">
                <a:extLst>
                  <a:ext uri="{FF2B5EF4-FFF2-40B4-BE49-F238E27FC236}">
                    <a16:creationId xmlns:a16="http://schemas.microsoft.com/office/drawing/2014/main" id="{7B6E6C4B-0367-7510-307E-86BF5CFF3B41}"/>
                  </a:ext>
                </a:extLst>
              </p:cNvPr>
              <p:cNvSpPr/>
              <p:nvPr/>
            </p:nvSpPr>
            <p:spPr>
              <a:xfrm>
                <a:off x="4917185" y="2380484"/>
                <a:ext cx="107156" cy="61978"/>
              </a:xfrm>
              <a:custGeom>
                <a:avLst/>
                <a:gdLst/>
                <a:ahLst/>
                <a:cxnLst/>
                <a:rect l="l" t="t" r="r" b="b"/>
                <a:pathLst>
                  <a:path w="107156" h="61978" extrusionOk="0">
                    <a:moveTo>
                      <a:pt x="32099" y="60868"/>
                    </a:moveTo>
                    <a:cubicBezTo>
                      <a:pt x="21431" y="48961"/>
                      <a:pt x="10668" y="37150"/>
                      <a:pt x="0" y="25244"/>
                    </a:cubicBezTo>
                    <a:cubicBezTo>
                      <a:pt x="7429" y="8099"/>
                      <a:pt x="24860" y="6575"/>
                      <a:pt x="39148" y="98"/>
                    </a:cubicBezTo>
                    <a:cubicBezTo>
                      <a:pt x="57055" y="-950"/>
                      <a:pt x="70390" y="6385"/>
                      <a:pt x="78772" y="22291"/>
                    </a:cubicBezTo>
                    <a:cubicBezTo>
                      <a:pt x="88202" y="29149"/>
                      <a:pt x="97727" y="36103"/>
                      <a:pt x="107156" y="42961"/>
                    </a:cubicBezTo>
                    <a:cubicBezTo>
                      <a:pt x="84773" y="59915"/>
                      <a:pt x="59436" y="64487"/>
                      <a:pt x="32099" y="60772"/>
                    </a:cubicBezTo>
                    <a:close/>
                  </a:path>
                </a:pathLst>
              </a:custGeom>
              <a:solidFill>
                <a:srgbClr val="ADB0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6" name="Google Shape;326;p28">
                <a:extLst>
                  <a:ext uri="{FF2B5EF4-FFF2-40B4-BE49-F238E27FC236}">
                    <a16:creationId xmlns:a16="http://schemas.microsoft.com/office/drawing/2014/main" id="{005E0957-B053-14E5-6BD5-5927E61F2226}"/>
                  </a:ext>
                </a:extLst>
              </p:cNvPr>
              <p:cNvSpPr/>
              <p:nvPr/>
            </p:nvSpPr>
            <p:spPr>
              <a:xfrm>
                <a:off x="4767548" y="3000850"/>
                <a:ext cx="199929" cy="131941"/>
              </a:xfrm>
              <a:custGeom>
                <a:avLst/>
                <a:gdLst/>
                <a:ahLst/>
                <a:cxnLst/>
                <a:rect l="l" t="t" r="r" b="b"/>
                <a:pathLst>
                  <a:path w="199929" h="131941" extrusionOk="0">
                    <a:moveTo>
                      <a:pt x="9430" y="95345"/>
                    </a:moveTo>
                    <a:cubicBezTo>
                      <a:pt x="21812" y="111538"/>
                      <a:pt x="31909" y="119824"/>
                      <a:pt x="52959" y="101822"/>
                    </a:cubicBezTo>
                    <a:cubicBezTo>
                      <a:pt x="95250" y="65722"/>
                      <a:pt x="140970" y="33718"/>
                      <a:pt x="185261" y="0"/>
                    </a:cubicBezTo>
                    <a:cubicBezTo>
                      <a:pt x="190119" y="571"/>
                      <a:pt x="195072" y="1143"/>
                      <a:pt x="199930" y="1619"/>
                    </a:cubicBezTo>
                    <a:cubicBezTo>
                      <a:pt x="151638" y="39815"/>
                      <a:pt x="102489" y="76867"/>
                      <a:pt x="55531" y="116586"/>
                    </a:cubicBezTo>
                    <a:cubicBezTo>
                      <a:pt x="29146" y="138970"/>
                      <a:pt x="12192" y="138398"/>
                      <a:pt x="0" y="104775"/>
                    </a:cubicBezTo>
                    <a:cubicBezTo>
                      <a:pt x="3143" y="101632"/>
                      <a:pt x="6191" y="98393"/>
                      <a:pt x="9335" y="95250"/>
                    </a:cubicBezTo>
                    <a:close/>
                  </a:path>
                </a:pathLst>
              </a:custGeom>
              <a:solidFill>
                <a:srgbClr val="3D4E5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7" name="Google Shape;327;p28">
                <a:extLst>
                  <a:ext uri="{FF2B5EF4-FFF2-40B4-BE49-F238E27FC236}">
                    <a16:creationId xmlns:a16="http://schemas.microsoft.com/office/drawing/2014/main" id="{36A0B4FF-D725-FDBB-FD2D-9E3D8AD9BB86}"/>
                  </a:ext>
                </a:extLst>
              </p:cNvPr>
              <p:cNvSpPr/>
              <p:nvPr/>
            </p:nvSpPr>
            <p:spPr>
              <a:xfrm>
                <a:off x="5076857" y="2608801"/>
                <a:ext cx="44737" cy="122777"/>
              </a:xfrm>
              <a:custGeom>
                <a:avLst/>
                <a:gdLst/>
                <a:ahLst/>
                <a:cxnLst/>
                <a:rect l="l" t="t" r="r" b="b"/>
                <a:pathLst>
                  <a:path w="44737" h="122777" extrusionOk="0">
                    <a:moveTo>
                      <a:pt x="44735" y="0"/>
                    </a:moveTo>
                    <a:cubicBezTo>
                      <a:pt x="44830" y="42291"/>
                      <a:pt x="42544" y="84011"/>
                      <a:pt x="19303" y="122777"/>
                    </a:cubicBezTo>
                    <a:cubicBezTo>
                      <a:pt x="-30417" y="67437"/>
                      <a:pt x="29876" y="38862"/>
                      <a:pt x="44735" y="0"/>
                    </a:cubicBezTo>
                    <a:close/>
                  </a:path>
                </a:pathLst>
              </a:custGeom>
              <a:solidFill>
                <a:srgbClr val="D7DB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8" name="Google Shape;328;p28">
                <a:extLst>
                  <a:ext uri="{FF2B5EF4-FFF2-40B4-BE49-F238E27FC236}">
                    <a16:creationId xmlns:a16="http://schemas.microsoft.com/office/drawing/2014/main" id="{301C0772-73C8-3CF3-FCAD-9B4AFA9F443D}"/>
                  </a:ext>
                </a:extLst>
              </p:cNvPr>
              <p:cNvSpPr/>
              <p:nvPr/>
            </p:nvSpPr>
            <p:spPr>
              <a:xfrm>
                <a:off x="4785264" y="2690621"/>
                <a:ext cx="125444" cy="169735"/>
              </a:xfrm>
              <a:custGeom>
                <a:avLst/>
                <a:gdLst/>
                <a:ahLst/>
                <a:cxnLst/>
                <a:rect l="l" t="t" r="r" b="b"/>
                <a:pathLst>
                  <a:path w="125444" h="169735" extrusionOk="0">
                    <a:moveTo>
                      <a:pt x="95" y="17145"/>
                    </a:moveTo>
                    <a:cubicBezTo>
                      <a:pt x="37719" y="24193"/>
                      <a:pt x="70961" y="4286"/>
                      <a:pt x="106775" y="0"/>
                    </a:cubicBezTo>
                    <a:cubicBezTo>
                      <a:pt x="112966" y="2953"/>
                      <a:pt x="119253" y="5810"/>
                      <a:pt x="125444" y="8763"/>
                    </a:cubicBezTo>
                    <a:cubicBezTo>
                      <a:pt x="62198" y="28702"/>
                      <a:pt x="30223" y="72993"/>
                      <a:pt x="29527" y="141637"/>
                    </a:cubicBezTo>
                    <a:cubicBezTo>
                      <a:pt x="29432" y="150971"/>
                      <a:pt x="28194" y="160401"/>
                      <a:pt x="27432" y="169736"/>
                    </a:cubicBezTo>
                    <a:cubicBezTo>
                      <a:pt x="17907" y="161639"/>
                      <a:pt x="7715" y="153924"/>
                      <a:pt x="11144" y="139065"/>
                    </a:cubicBezTo>
                    <a:cubicBezTo>
                      <a:pt x="20383" y="97060"/>
                      <a:pt x="-286" y="57626"/>
                      <a:pt x="476" y="16383"/>
                    </a:cubicBezTo>
                    <a:lnTo>
                      <a:pt x="0" y="17145"/>
                    </a:lnTo>
                    <a:close/>
                  </a:path>
                </a:pathLst>
              </a:custGeom>
              <a:solidFill>
                <a:srgbClr val="5157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9" name="Google Shape;329;p28">
                <a:extLst>
                  <a:ext uri="{FF2B5EF4-FFF2-40B4-BE49-F238E27FC236}">
                    <a16:creationId xmlns:a16="http://schemas.microsoft.com/office/drawing/2014/main" id="{B8F07EF2-76E7-0AB9-9FFA-21FC7EB973FE}"/>
                  </a:ext>
                </a:extLst>
              </p:cNvPr>
              <p:cNvSpPr/>
              <p:nvPr/>
            </p:nvSpPr>
            <p:spPr>
              <a:xfrm>
                <a:off x="4795551" y="2556128"/>
                <a:ext cx="179260" cy="47952"/>
              </a:xfrm>
              <a:custGeom>
                <a:avLst/>
                <a:gdLst/>
                <a:ahLst/>
                <a:cxnLst/>
                <a:rect l="l" t="t" r="r" b="b"/>
                <a:pathLst>
                  <a:path w="179260" h="47952" extrusionOk="0">
                    <a:moveTo>
                      <a:pt x="95" y="37052"/>
                    </a:moveTo>
                    <a:cubicBezTo>
                      <a:pt x="19240" y="27813"/>
                      <a:pt x="40386" y="21336"/>
                      <a:pt x="50482" y="0"/>
                    </a:cubicBezTo>
                    <a:cubicBezTo>
                      <a:pt x="48578" y="12097"/>
                      <a:pt x="43720" y="25718"/>
                      <a:pt x="64198" y="26194"/>
                    </a:cubicBezTo>
                    <a:cubicBezTo>
                      <a:pt x="90678" y="26479"/>
                      <a:pt x="118015" y="36100"/>
                      <a:pt x="142589" y="18193"/>
                    </a:cubicBezTo>
                    <a:cubicBezTo>
                      <a:pt x="154877" y="18764"/>
                      <a:pt x="167069" y="19336"/>
                      <a:pt x="179261" y="19812"/>
                    </a:cubicBezTo>
                    <a:cubicBezTo>
                      <a:pt x="120110" y="35623"/>
                      <a:pt x="62294" y="63437"/>
                      <a:pt x="0" y="37052"/>
                    </a:cubicBezTo>
                    <a:close/>
                  </a:path>
                </a:pathLst>
              </a:custGeom>
              <a:solidFill>
                <a:srgbClr val="CFD8D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0" name="Google Shape;330;p28">
                <a:extLst>
                  <a:ext uri="{FF2B5EF4-FFF2-40B4-BE49-F238E27FC236}">
                    <a16:creationId xmlns:a16="http://schemas.microsoft.com/office/drawing/2014/main" id="{DDC4EF4F-4450-F9A5-B22D-34FBB9882F96}"/>
                  </a:ext>
                </a:extLst>
              </p:cNvPr>
              <p:cNvSpPr/>
              <p:nvPr/>
            </p:nvSpPr>
            <p:spPr>
              <a:xfrm>
                <a:off x="4760023" y="2602991"/>
                <a:ext cx="72199" cy="72759"/>
              </a:xfrm>
              <a:custGeom>
                <a:avLst/>
                <a:gdLst/>
                <a:ahLst/>
                <a:cxnLst/>
                <a:rect l="l" t="t" r="r" b="b"/>
                <a:pathLst>
                  <a:path w="72199" h="72759" extrusionOk="0">
                    <a:moveTo>
                      <a:pt x="63341" y="20098"/>
                    </a:moveTo>
                    <a:cubicBezTo>
                      <a:pt x="53626" y="37433"/>
                      <a:pt x="51816" y="53150"/>
                      <a:pt x="72200" y="64484"/>
                    </a:cubicBezTo>
                    <a:cubicBezTo>
                      <a:pt x="37148" y="85058"/>
                      <a:pt x="17621" y="63913"/>
                      <a:pt x="0" y="37719"/>
                    </a:cubicBezTo>
                    <a:cubicBezTo>
                      <a:pt x="3620" y="21717"/>
                      <a:pt x="2096" y="2191"/>
                      <a:pt x="25908" y="0"/>
                    </a:cubicBezTo>
                    <a:cubicBezTo>
                      <a:pt x="38386" y="6668"/>
                      <a:pt x="50863" y="13430"/>
                      <a:pt x="63341" y="20098"/>
                    </a:cubicBezTo>
                    <a:close/>
                  </a:path>
                </a:pathLst>
              </a:custGeom>
              <a:solidFill>
                <a:srgbClr val="E1E1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1" name="Google Shape;331;p28">
                <a:extLst>
                  <a:ext uri="{FF2B5EF4-FFF2-40B4-BE49-F238E27FC236}">
                    <a16:creationId xmlns:a16="http://schemas.microsoft.com/office/drawing/2014/main" id="{43EAC513-2D1F-CB21-3D5E-81837C5A68FF}"/>
                  </a:ext>
                </a:extLst>
              </p:cNvPr>
              <p:cNvSpPr/>
              <p:nvPr/>
            </p:nvSpPr>
            <p:spPr>
              <a:xfrm>
                <a:off x="4980146" y="2733441"/>
                <a:ext cx="63626" cy="79385"/>
              </a:xfrm>
              <a:custGeom>
                <a:avLst/>
                <a:gdLst/>
                <a:ahLst/>
                <a:cxnLst/>
                <a:rect l="l" t="t" r="r" b="b"/>
                <a:pathLst>
                  <a:path w="63626" h="79385" extrusionOk="0">
                    <a:moveTo>
                      <a:pt x="43053" y="2709"/>
                    </a:moveTo>
                    <a:cubicBezTo>
                      <a:pt x="58579" y="24045"/>
                      <a:pt x="55816" y="49477"/>
                      <a:pt x="63627" y="79385"/>
                    </a:cubicBezTo>
                    <a:cubicBezTo>
                      <a:pt x="40196" y="70622"/>
                      <a:pt x="19907" y="72242"/>
                      <a:pt x="4858" y="57573"/>
                    </a:cubicBezTo>
                    <a:cubicBezTo>
                      <a:pt x="13906" y="39095"/>
                      <a:pt x="33052" y="61002"/>
                      <a:pt x="41434" y="44619"/>
                    </a:cubicBezTo>
                    <a:cubicBezTo>
                      <a:pt x="34576" y="25093"/>
                      <a:pt x="8382" y="34618"/>
                      <a:pt x="0" y="16520"/>
                    </a:cubicBezTo>
                    <a:cubicBezTo>
                      <a:pt x="5239" y="-2911"/>
                      <a:pt x="31528" y="25474"/>
                      <a:pt x="35147" y="2233"/>
                    </a:cubicBezTo>
                    <a:cubicBezTo>
                      <a:pt x="37909" y="-910"/>
                      <a:pt x="40576" y="-720"/>
                      <a:pt x="42958" y="2709"/>
                    </a:cubicBezTo>
                    <a:close/>
                  </a:path>
                </a:pathLst>
              </a:custGeom>
              <a:solidFill>
                <a:srgbClr val="AEB5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2" name="Google Shape;332;p28">
                <a:extLst>
                  <a:ext uri="{FF2B5EF4-FFF2-40B4-BE49-F238E27FC236}">
                    <a16:creationId xmlns:a16="http://schemas.microsoft.com/office/drawing/2014/main" id="{79998227-48C9-5B94-B510-D9A9D4EFA107}"/>
                  </a:ext>
                </a:extLst>
              </p:cNvPr>
              <p:cNvSpPr/>
              <p:nvPr/>
            </p:nvSpPr>
            <p:spPr>
              <a:xfrm>
                <a:off x="5038915" y="2462497"/>
                <a:ext cx="52839" cy="117252"/>
              </a:xfrm>
              <a:custGeom>
                <a:avLst/>
                <a:gdLst/>
                <a:ahLst/>
                <a:cxnLst/>
                <a:rect l="l" t="t" r="r" b="b"/>
                <a:pathLst>
                  <a:path w="52839" h="117252" extrusionOk="0">
                    <a:moveTo>
                      <a:pt x="21241" y="117253"/>
                    </a:moveTo>
                    <a:cubicBezTo>
                      <a:pt x="21241" y="73247"/>
                      <a:pt x="63056" y="34195"/>
                      <a:pt x="0" y="0"/>
                    </a:cubicBezTo>
                    <a:cubicBezTo>
                      <a:pt x="63341" y="11335"/>
                      <a:pt x="68866" y="60198"/>
                      <a:pt x="21241" y="117253"/>
                    </a:cubicBezTo>
                    <a:close/>
                  </a:path>
                </a:pathLst>
              </a:custGeom>
              <a:solidFill>
                <a:srgbClr val="949F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3" name="Google Shape;333;p28">
                <a:extLst>
                  <a:ext uri="{FF2B5EF4-FFF2-40B4-BE49-F238E27FC236}">
                    <a16:creationId xmlns:a16="http://schemas.microsoft.com/office/drawing/2014/main" id="{46E6A9CF-6A96-AAFB-8799-B7732D50F6DB}"/>
                  </a:ext>
                </a:extLst>
              </p:cNvPr>
              <p:cNvSpPr/>
              <p:nvPr/>
            </p:nvSpPr>
            <p:spPr>
              <a:xfrm>
                <a:off x="5061870" y="2855000"/>
                <a:ext cx="90011" cy="104225"/>
              </a:xfrm>
              <a:custGeom>
                <a:avLst/>
                <a:gdLst/>
                <a:ahLst/>
                <a:cxnLst/>
                <a:rect l="l" t="t" r="r" b="b"/>
                <a:pathLst>
                  <a:path w="90011" h="104225" extrusionOk="0">
                    <a:moveTo>
                      <a:pt x="19526" y="4404"/>
                    </a:moveTo>
                    <a:cubicBezTo>
                      <a:pt x="40481" y="29169"/>
                      <a:pt x="61627" y="53743"/>
                      <a:pt x="82391" y="78794"/>
                    </a:cubicBezTo>
                    <a:cubicBezTo>
                      <a:pt x="84868" y="81747"/>
                      <a:pt x="84868" y="86604"/>
                      <a:pt x="90011" y="104226"/>
                    </a:cubicBezTo>
                    <a:cubicBezTo>
                      <a:pt x="64579" y="76413"/>
                      <a:pt x="44863" y="40884"/>
                      <a:pt x="31909" y="43170"/>
                    </a:cubicBezTo>
                    <a:cubicBezTo>
                      <a:pt x="-2381" y="49362"/>
                      <a:pt x="14573" y="16881"/>
                      <a:pt x="0" y="12500"/>
                    </a:cubicBezTo>
                    <a:cubicBezTo>
                      <a:pt x="1143" y="-3216"/>
                      <a:pt x="9335" y="-1883"/>
                      <a:pt x="19621" y="4404"/>
                    </a:cubicBezTo>
                    <a:close/>
                  </a:path>
                </a:pathLst>
              </a:custGeom>
              <a:solidFill>
                <a:srgbClr val="8F99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4" name="Google Shape;334;p28">
                <a:extLst>
                  <a:ext uri="{FF2B5EF4-FFF2-40B4-BE49-F238E27FC236}">
                    <a16:creationId xmlns:a16="http://schemas.microsoft.com/office/drawing/2014/main" id="{3F455E1B-822D-A27A-9ACA-5924F3BAA848}"/>
                  </a:ext>
                </a:extLst>
              </p:cNvPr>
              <p:cNvSpPr/>
              <p:nvPr/>
            </p:nvSpPr>
            <p:spPr>
              <a:xfrm>
                <a:off x="5684963" y="2582922"/>
                <a:ext cx="61374" cy="44423"/>
              </a:xfrm>
              <a:custGeom>
                <a:avLst/>
                <a:gdLst/>
                <a:ahLst/>
                <a:cxnLst/>
                <a:rect l="l" t="t" r="r" b="b"/>
                <a:pathLst>
                  <a:path w="61374" h="44423" extrusionOk="0">
                    <a:moveTo>
                      <a:pt x="7177" y="40833"/>
                    </a:moveTo>
                    <a:cubicBezTo>
                      <a:pt x="-1967" y="20450"/>
                      <a:pt x="-7968" y="1590"/>
                      <a:pt x="25370" y="66"/>
                    </a:cubicBezTo>
                    <a:cubicBezTo>
                      <a:pt x="28132" y="-124"/>
                      <a:pt x="30894" y="66"/>
                      <a:pt x="33561" y="1019"/>
                    </a:cubicBezTo>
                    <a:cubicBezTo>
                      <a:pt x="42800" y="10544"/>
                      <a:pt x="52040" y="20069"/>
                      <a:pt x="61374" y="29594"/>
                    </a:cubicBezTo>
                    <a:cubicBezTo>
                      <a:pt x="61088" y="32070"/>
                      <a:pt x="60803" y="34642"/>
                      <a:pt x="60517" y="37119"/>
                    </a:cubicBezTo>
                    <a:cubicBezTo>
                      <a:pt x="43563" y="49120"/>
                      <a:pt x="25274" y="43310"/>
                      <a:pt x="7367" y="40738"/>
                    </a:cubicBezTo>
                    <a:close/>
                  </a:path>
                </a:pathLst>
              </a:custGeom>
              <a:solidFill>
                <a:srgbClr val="E4E2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5" name="Google Shape;335;p28">
                <a:extLst>
                  <a:ext uri="{FF2B5EF4-FFF2-40B4-BE49-F238E27FC236}">
                    <a16:creationId xmlns:a16="http://schemas.microsoft.com/office/drawing/2014/main" id="{7BA638C6-D891-20AF-ED28-3B1EE9AD025F}"/>
                  </a:ext>
                </a:extLst>
              </p:cNvPr>
              <p:cNvSpPr/>
              <p:nvPr/>
            </p:nvSpPr>
            <p:spPr>
              <a:xfrm>
                <a:off x="5528309" y="2802254"/>
                <a:ext cx="78200" cy="79533"/>
              </a:xfrm>
              <a:custGeom>
                <a:avLst/>
                <a:gdLst/>
                <a:ahLst/>
                <a:cxnLst/>
                <a:rect l="l" t="t" r="r" b="b"/>
                <a:pathLst>
                  <a:path w="78200" h="79533" extrusionOk="0">
                    <a:moveTo>
                      <a:pt x="19621" y="286"/>
                    </a:moveTo>
                    <a:cubicBezTo>
                      <a:pt x="32766" y="26480"/>
                      <a:pt x="63627" y="39243"/>
                      <a:pt x="78200" y="79534"/>
                    </a:cubicBezTo>
                    <a:cubicBezTo>
                      <a:pt x="35528" y="58865"/>
                      <a:pt x="23908" y="23146"/>
                      <a:pt x="0" y="0"/>
                    </a:cubicBezTo>
                    <a:cubicBezTo>
                      <a:pt x="6572" y="0"/>
                      <a:pt x="13145" y="191"/>
                      <a:pt x="19621" y="286"/>
                    </a:cubicBezTo>
                    <a:close/>
                  </a:path>
                </a:pathLst>
              </a:custGeom>
              <a:solidFill>
                <a:srgbClr val="063D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6" name="Google Shape;336;p28">
                <a:extLst>
                  <a:ext uri="{FF2B5EF4-FFF2-40B4-BE49-F238E27FC236}">
                    <a16:creationId xmlns:a16="http://schemas.microsoft.com/office/drawing/2014/main" id="{F7982C29-A624-CE2E-FE04-A76091A88B0B}"/>
                  </a:ext>
                </a:extLst>
              </p:cNvPr>
              <p:cNvSpPr/>
              <p:nvPr/>
            </p:nvSpPr>
            <p:spPr>
              <a:xfrm>
                <a:off x="5737478" y="2727292"/>
                <a:ext cx="51494" cy="39610"/>
              </a:xfrm>
              <a:custGeom>
                <a:avLst/>
                <a:gdLst/>
                <a:ahLst/>
                <a:cxnLst/>
                <a:rect l="l" t="t" r="r" b="b"/>
                <a:pathLst>
                  <a:path w="51494" h="39610" extrusionOk="0">
                    <a:moveTo>
                      <a:pt x="37624" y="36862"/>
                    </a:moveTo>
                    <a:cubicBezTo>
                      <a:pt x="20003" y="40862"/>
                      <a:pt x="10478" y="28575"/>
                      <a:pt x="0" y="18193"/>
                    </a:cubicBezTo>
                    <a:cubicBezTo>
                      <a:pt x="11240" y="1619"/>
                      <a:pt x="32576" y="10763"/>
                      <a:pt x="46101" y="0"/>
                    </a:cubicBezTo>
                    <a:cubicBezTo>
                      <a:pt x="57150" y="12287"/>
                      <a:pt x="48292" y="24194"/>
                      <a:pt x="45244" y="36195"/>
                    </a:cubicBezTo>
                    <a:cubicBezTo>
                      <a:pt x="43053" y="40481"/>
                      <a:pt x="40481" y="40767"/>
                      <a:pt x="37529" y="36862"/>
                    </a:cubicBezTo>
                    <a:close/>
                  </a:path>
                </a:pathLst>
              </a:custGeom>
              <a:solidFill>
                <a:srgbClr val="1A5D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7" name="Google Shape;337;p28">
                <a:extLst>
                  <a:ext uri="{FF2B5EF4-FFF2-40B4-BE49-F238E27FC236}">
                    <a16:creationId xmlns:a16="http://schemas.microsoft.com/office/drawing/2014/main" id="{0FBE830B-8415-CABB-6E4A-BAC3A8DE415C}"/>
                  </a:ext>
                </a:extLst>
              </p:cNvPr>
              <p:cNvSpPr/>
              <p:nvPr/>
            </p:nvSpPr>
            <p:spPr>
              <a:xfrm>
                <a:off x="5566505" y="2644806"/>
                <a:ext cx="75437" cy="33358"/>
              </a:xfrm>
              <a:custGeom>
                <a:avLst/>
                <a:gdLst/>
                <a:ahLst/>
                <a:cxnLst/>
                <a:rect l="l" t="t" r="r" b="b"/>
                <a:pathLst>
                  <a:path w="75437" h="33358" extrusionOk="0">
                    <a:moveTo>
                      <a:pt x="55436" y="4667"/>
                    </a:moveTo>
                    <a:cubicBezTo>
                      <a:pt x="63055" y="6191"/>
                      <a:pt x="72199" y="4667"/>
                      <a:pt x="75438" y="14764"/>
                    </a:cubicBezTo>
                    <a:cubicBezTo>
                      <a:pt x="50768" y="22765"/>
                      <a:pt x="27337" y="35814"/>
                      <a:pt x="0" y="32956"/>
                    </a:cubicBezTo>
                    <a:cubicBezTo>
                      <a:pt x="0" y="27337"/>
                      <a:pt x="190" y="21812"/>
                      <a:pt x="190" y="16193"/>
                    </a:cubicBezTo>
                    <a:cubicBezTo>
                      <a:pt x="6858" y="5429"/>
                      <a:pt x="17907" y="2667"/>
                      <a:pt x="29051" y="0"/>
                    </a:cubicBezTo>
                    <a:cubicBezTo>
                      <a:pt x="38005" y="286"/>
                      <a:pt x="47149" y="0"/>
                      <a:pt x="55340" y="4667"/>
                    </a:cubicBezTo>
                    <a:close/>
                  </a:path>
                </a:pathLst>
              </a:custGeom>
              <a:solidFill>
                <a:srgbClr val="D4DD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8" name="Google Shape;338;p28">
                <a:extLst>
                  <a:ext uri="{FF2B5EF4-FFF2-40B4-BE49-F238E27FC236}">
                    <a16:creationId xmlns:a16="http://schemas.microsoft.com/office/drawing/2014/main" id="{98F2520E-F470-414F-A4DB-AC936887A9AA}"/>
                  </a:ext>
                </a:extLst>
              </p:cNvPr>
              <p:cNvSpPr/>
              <p:nvPr/>
            </p:nvSpPr>
            <p:spPr>
              <a:xfrm>
                <a:off x="5032402" y="2836923"/>
                <a:ext cx="48994" cy="40004"/>
              </a:xfrm>
              <a:custGeom>
                <a:avLst/>
                <a:gdLst/>
                <a:ahLst/>
                <a:cxnLst/>
                <a:rect l="l" t="t" r="r" b="b"/>
                <a:pathLst>
                  <a:path w="48994" h="40004" extrusionOk="0">
                    <a:moveTo>
                      <a:pt x="48994" y="22481"/>
                    </a:moveTo>
                    <a:cubicBezTo>
                      <a:pt x="42422" y="25148"/>
                      <a:pt x="35945" y="27815"/>
                      <a:pt x="29373" y="30578"/>
                    </a:cubicBezTo>
                    <a:cubicBezTo>
                      <a:pt x="20038" y="34197"/>
                      <a:pt x="7465" y="48008"/>
                      <a:pt x="1560" y="33530"/>
                    </a:cubicBezTo>
                    <a:cubicBezTo>
                      <a:pt x="-6632" y="13433"/>
                      <a:pt x="19657" y="11432"/>
                      <a:pt x="29087" y="3146"/>
                    </a:cubicBezTo>
                    <a:cubicBezTo>
                      <a:pt x="41755" y="-7999"/>
                      <a:pt x="44041" y="13337"/>
                      <a:pt x="48994" y="22577"/>
                    </a:cubicBezTo>
                    <a:close/>
                  </a:path>
                </a:pathLst>
              </a:custGeom>
              <a:solidFill>
                <a:srgbClr val="B3BDC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9" name="Google Shape;339;p28">
                <a:extLst>
                  <a:ext uri="{FF2B5EF4-FFF2-40B4-BE49-F238E27FC236}">
                    <a16:creationId xmlns:a16="http://schemas.microsoft.com/office/drawing/2014/main" id="{99ADC1DA-6A30-2E30-2CA2-98B97A51CF96}"/>
                  </a:ext>
                </a:extLst>
              </p:cNvPr>
              <p:cNvSpPr/>
              <p:nvPr/>
            </p:nvSpPr>
            <p:spPr>
              <a:xfrm>
                <a:off x="4976050" y="2659379"/>
                <a:ext cx="46386" cy="59480"/>
              </a:xfrm>
              <a:custGeom>
                <a:avLst/>
                <a:gdLst/>
                <a:ahLst/>
                <a:cxnLst/>
                <a:rect l="l" t="t" r="r" b="b"/>
                <a:pathLst>
                  <a:path w="46386" h="59480" extrusionOk="0">
                    <a:moveTo>
                      <a:pt x="35623" y="55626"/>
                    </a:moveTo>
                    <a:cubicBezTo>
                      <a:pt x="37814" y="30670"/>
                      <a:pt x="9525" y="39338"/>
                      <a:pt x="0" y="22193"/>
                    </a:cubicBezTo>
                    <a:cubicBezTo>
                      <a:pt x="14859" y="18288"/>
                      <a:pt x="30861" y="15621"/>
                      <a:pt x="38481" y="667"/>
                    </a:cubicBezTo>
                    <a:cubicBezTo>
                      <a:pt x="38481" y="667"/>
                      <a:pt x="37719" y="0"/>
                      <a:pt x="37719" y="0"/>
                    </a:cubicBezTo>
                    <a:cubicBezTo>
                      <a:pt x="40576" y="19336"/>
                      <a:pt x="43529" y="38672"/>
                      <a:pt x="46387" y="58007"/>
                    </a:cubicBezTo>
                    <a:cubicBezTo>
                      <a:pt x="42100" y="60484"/>
                      <a:pt x="38481" y="59912"/>
                      <a:pt x="35623" y="55721"/>
                    </a:cubicBezTo>
                    <a:close/>
                  </a:path>
                </a:pathLst>
              </a:custGeom>
              <a:solidFill>
                <a:srgbClr val="A6AD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0" name="Google Shape;340;p28">
                <a:extLst>
                  <a:ext uri="{FF2B5EF4-FFF2-40B4-BE49-F238E27FC236}">
                    <a16:creationId xmlns:a16="http://schemas.microsoft.com/office/drawing/2014/main" id="{CF8B2223-FF73-3681-E218-C23C28DDA963}"/>
                  </a:ext>
                </a:extLst>
              </p:cNvPr>
              <p:cNvSpPr/>
              <p:nvPr/>
            </p:nvSpPr>
            <p:spPr>
              <a:xfrm>
                <a:off x="5583650" y="2564605"/>
                <a:ext cx="38956" cy="31718"/>
              </a:xfrm>
              <a:custGeom>
                <a:avLst/>
                <a:gdLst/>
                <a:ahLst/>
                <a:cxnLst/>
                <a:rect l="l" t="t" r="r" b="b"/>
                <a:pathLst>
                  <a:path w="38956" h="31718" extrusionOk="0">
                    <a:moveTo>
                      <a:pt x="29146" y="0"/>
                    </a:moveTo>
                    <a:cubicBezTo>
                      <a:pt x="41529" y="7810"/>
                      <a:pt x="38671" y="20193"/>
                      <a:pt x="38671" y="31718"/>
                    </a:cubicBezTo>
                    <a:cubicBezTo>
                      <a:pt x="26099" y="27337"/>
                      <a:pt x="13430" y="22860"/>
                      <a:pt x="0" y="18193"/>
                    </a:cubicBezTo>
                    <a:cubicBezTo>
                      <a:pt x="8192" y="5048"/>
                      <a:pt x="18002" y="1429"/>
                      <a:pt x="29051" y="0"/>
                    </a:cubicBezTo>
                    <a:close/>
                  </a:path>
                </a:pathLst>
              </a:custGeom>
              <a:solidFill>
                <a:srgbClr val="B3BAC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1" name="Google Shape;341;p28">
                <a:extLst>
                  <a:ext uri="{FF2B5EF4-FFF2-40B4-BE49-F238E27FC236}">
                    <a16:creationId xmlns:a16="http://schemas.microsoft.com/office/drawing/2014/main" id="{9BEE74A0-A5BE-07A6-09B3-7B5FE5FBB475}"/>
                  </a:ext>
                </a:extLst>
              </p:cNvPr>
              <p:cNvSpPr/>
              <p:nvPr/>
            </p:nvSpPr>
            <p:spPr>
              <a:xfrm>
                <a:off x="4974716" y="2707131"/>
                <a:ext cx="48386" cy="29019"/>
              </a:xfrm>
              <a:custGeom>
                <a:avLst/>
                <a:gdLst/>
                <a:ahLst/>
                <a:cxnLst/>
                <a:rect l="l" t="t" r="r" b="b"/>
                <a:pathLst>
                  <a:path w="48386" h="29019" extrusionOk="0">
                    <a:moveTo>
                      <a:pt x="36957" y="7874"/>
                    </a:moveTo>
                    <a:cubicBezTo>
                      <a:pt x="40577" y="8636"/>
                      <a:pt x="44196" y="9398"/>
                      <a:pt x="47720" y="10160"/>
                    </a:cubicBezTo>
                    <a:cubicBezTo>
                      <a:pt x="47911" y="16446"/>
                      <a:pt x="48196" y="22733"/>
                      <a:pt x="48387" y="29019"/>
                    </a:cubicBezTo>
                    <a:cubicBezTo>
                      <a:pt x="48387" y="29019"/>
                      <a:pt x="44482" y="28543"/>
                      <a:pt x="44482" y="28543"/>
                    </a:cubicBezTo>
                    <a:cubicBezTo>
                      <a:pt x="44482" y="28543"/>
                      <a:pt x="40577" y="28543"/>
                      <a:pt x="40577" y="28543"/>
                    </a:cubicBezTo>
                    <a:cubicBezTo>
                      <a:pt x="28385" y="19399"/>
                      <a:pt x="9906" y="21971"/>
                      <a:pt x="0" y="6636"/>
                    </a:cubicBezTo>
                    <a:cubicBezTo>
                      <a:pt x="13145" y="-8890"/>
                      <a:pt x="24860" y="7683"/>
                      <a:pt x="36862" y="7779"/>
                    </a:cubicBezTo>
                    <a:close/>
                  </a:path>
                </a:pathLst>
              </a:custGeom>
              <a:solidFill>
                <a:srgbClr val="C5C8D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2" name="Google Shape;342;p28">
                <a:extLst>
                  <a:ext uri="{FF2B5EF4-FFF2-40B4-BE49-F238E27FC236}">
                    <a16:creationId xmlns:a16="http://schemas.microsoft.com/office/drawing/2014/main" id="{B43C49DA-71E3-114F-75EC-B0FCA410671C}"/>
                  </a:ext>
                </a:extLst>
              </p:cNvPr>
              <p:cNvSpPr/>
              <p:nvPr/>
            </p:nvSpPr>
            <p:spPr>
              <a:xfrm>
                <a:off x="5107790" y="2751009"/>
                <a:ext cx="21155" cy="55816"/>
              </a:xfrm>
              <a:custGeom>
                <a:avLst/>
                <a:gdLst/>
                <a:ahLst/>
                <a:cxnLst/>
                <a:rect l="l" t="t" r="r" b="b"/>
                <a:pathLst>
                  <a:path w="21155" h="55816" extrusionOk="0">
                    <a:moveTo>
                      <a:pt x="15135" y="0"/>
                    </a:moveTo>
                    <a:cubicBezTo>
                      <a:pt x="24374" y="18383"/>
                      <a:pt x="23898" y="33147"/>
                      <a:pt x="7229" y="55817"/>
                    </a:cubicBezTo>
                    <a:cubicBezTo>
                      <a:pt x="657" y="31814"/>
                      <a:pt x="-8106" y="16478"/>
                      <a:pt x="15135" y="0"/>
                    </a:cubicBezTo>
                    <a:close/>
                  </a:path>
                </a:pathLst>
              </a:custGeom>
              <a:solidFill>
                <a:srgbClr val="C7CC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3" name="Google Shape;343;p28">
                <a:extLst>
                  <a:ext uri="{FF2B5EF4-FFF2-40B4-BE49-F238E27FC236}">
                    <a16:creationId xmlns:a16="http://schemas.microsoft.com/office/drawing/2014/main" id="{F2794575-8D48-D917-CB1A-82AA84A7C33D}"/>
                  </a:ext>
                </a:extLst>
              </p:cNvPr>
              <p:cNvSpPr/>
              <p:nvPr/>
            </p:nvSpPr>
            <p:spPr>
              <a:xfrm>
                <a:off x="5153977" y="2366390"/>
                <a:ext cx="51816" cy="26841"/>
              </a:xfrm>
              <a:custGeom>
                <a:avLst/>
                <a:gdLst/>
                <a:ahLst/>
                <a:cxnLst/>
                <a:rect l="l" t="t" r="r" b="b"/>
                <a:pathLst>
                  <a:path w="51816" h="26841" extrusionOk="0">
                    <a:moveTo>
                      <a:pt x="0" y="0"/>
                    </a:moveTo>
                    <a:cubicBezTo>
                      <a:pt x="30099" y="1238"/>
                      <a:pt x="42767" y="8001"/>
                      <a:pt x="51816" y="25051"/>
                    </a:cubicBezTo>
                    <a:cubicBezTo>
                      <a:pt x="29718" y="32195"/>
                      <a:pt x="20479" y="16764"/>
                      <a:pt x="0" y="0"/>
                    </a:cubicBezTo>
                    <a:close/>
                  </a:path>
                </a:pathLst>
              </a:custGeom>
              <a:solidFill>
                <a:srgbClr val="A5B2B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4" name="Google Shape;344;p28">
                <a:extLst>
                  <a:ext uri="{FF2B5EF4-FFF2-40B4-BE49-F238E27FC236}">
                    <a16:creationId xmlns:a16="http://schemas.microsoft.com/office/drawing/2014/main" id="{C12A9C44-10F8-5E29-78D3-53130A1FE0BF}"/>
                  </a:ext>
                </a:extLst>
              </p:cNvPr>
              <p:cNvSpPr/>
              <p:nvPr/>
            </p:nvSpPr>
            <p:spPr>
              <a:xfrm>
                <a:off x="5108902" y="2366104"/>
                <a:ext cx="33064" cy="29241"/>
              </a:xfrm>
              <a:custGeom>
                <a:avLst/>
                <a:gdLst/>
                <a:ahLst/>
                <a:cxnLst/>
                <a:rect l="l" t="t" r="r" b="b"/>
                <a:pathLst>
                  <a:path w="33064" h="29241" extrusionOk="0">
                    <a:moveTo>
                      <a:pt x="19548" y="29242"/>
                    </a:moveTo>
                    <a:cubicBezTo>
                      <a:pt x="10404" y="21241"/>
                      <a:pt x="-550" y="14478"/>
                      <a:pt x="21" y="0"/>
                    </a:cubicBezTo>
                    <a:cubicBezTo>
                      <a:pt x="12595" y="572"/>
                      <a:pt x="25929" y="2857"/>
                      <a:pt x="32026" y="14192"/>
                    </a:cubicBezTo>
                    <a:cubicBezTo>
                      <a:pt x="35836" y="21241"/>
                      <a:pt x="28596" y="28099"/>
                      <a:pt x="19548" y="29242"/>
                    </a:cubicBezTo>
                    <a:close/>
                  </a:path>
                </a:pathLst>
              </a:custGeom>
              <a:solidFill>
                <a:srgbClr val="C5C5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5" name="Google Shape;345;p28">
                <a:extLst>
                  <a:ext uri="{FF2B5EF4-FFF2-40B4-BE49-F238E27FC236}">
                    <a16:creationId xmlns:a16="http://schemas.microsoft.com/office/drawing/2014/main" id="{45BC34D0-BDFC-0955-D99F-F6AECE83C6EA}"/>
                  </a:ext>
                </a:extLst>
              </p:cNvPr>
              <p:cNvSpPr/>
              <p:nvPr/>
            </p:nvSpPr>
            <p:spPr>
              <a:xfrm>
                <a:off x="5692140" y="2620136"/>
                <a:ext cx="53149" cy="12858"/>
              </a:xfrm>
              <a:custGeom>
                <a:avLst/>
                <a:gdLst/>
                <a:ahLst/>
                <a:cxnLst/>
                <a:rect l="l" t="t" r="r" b="b"/>
                <a:pathLst>
                  <a:path w="53149" h="12858" extrusionOk="0">
                    <a:moveTo>
                      <a:pt x="0" y="3619"/>
                    </a:moveTo>
                    <a:cubicBezTo>
                      <a:pt x="17716" y="2381"/>
                      <a:pt x="35433" y="1238"/>
                      <a:pt x="53149" y="0"/>
                    </a:cubicBezTo>
                    <a:cubicBezTo>
                      <a:pt x="53149" y="4286"/>
                      <a:pt x="53149" y="8572"/>
                      <a:pt x="53149" y="12859"/>
                    </a:cubicBezTo>
                    <a:cubicBezTo>
                      <a:pt x="35433" y="9715"/>
                      <a:pt x="16573" y="13335"/>
                      <a:pt x="0" y="3619"/>
                    </a:cubicBezTo>
                    <a:close/>
                  </a:path>
                </a:pathLst>
              </a:custGeom>
              <a:solidFill>
                <a:srgbClr val="5058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6" name="Google Shape;346;p28">
                <a:extLst>
                  <a:ext uri="{FF2B5EF4-FFF2-40B4-BE49-F238E27FC236}">
                    <a16:creationId xmlns:a16="http://schemas.microsoft.com/office/drawing/2014/main" id="{BA49F3A7-E759-9586-BC56-751D972F52CF}"/>
                  </a:ext>
                </a:extLst>
              </p:cNvPr>
              <p:cNvSpPr/>
              <p:nvPr/>
            </p:nvSpPr>
            <p:spPr>
              <a:xfrm>
                <a:off x="5377543" y="2937795"/>
                <a:ext cx="28474" cy="18018"/>
              </a:xfrm>
              <a:custGeom>
                <a:avLst/>
                <a:gdLst/>
                <a:ahLst/>
                <a:cxnLst/>
                <a:rect l="l" t="t" r="r" b="b"/>
                <a:pathLst>
                  <a:path w="28474" h="18018" extrusionOk="0">
                    <a:moveTo>
                      <a:pt x="1319" y="7525"/>
                    </a:moveTo>
                    <a:cubicBezTo>
                      <a:pt x="9892" y="5048"/>
                      <a:pt x="18464" y="2477"/>
                      <a:pt x="27037" y="0"/>
                    </a:cubicBezTo>
                    <a:cubicBezTo>
                      <a:pt x="27513" y="2667"/>
                      <a:pt x="29132" y="6001"/>
                      <a:pt x="28180" y="8001"/>
                    </a:cubicBezTo>
                    <a:cubicBezTo>
                      <a:pt x="21893" y="20288"/>
                      <a:pt x="11035" y="18764"/>
                      <a:pt x="81" y="16383"/>
                    </a:cubicBezTo>
                    <a:cubicBezTo>
                      <a:pt x="-205" y="13335"/>
                      <a:pt x="272" y="10382"/>
                      <a:pt x="1415" y="7620"/>
                    </a:cubicBezTo>
                    <a:close/>
                  </a:path>
                </a:pathLst>
              </a:custGeom>
              <a:solidFill>
                <a:srgbClr val="7993A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7" name="Google Shape;347;p28">
                <a:extLst>
                  <a:ext uri="{FF2B5EF4-FFF2-40B4-BE49-F238E27FC236}">
                    <a16:creationId xmlns:a16="http://schemas.microsoft.com/office/drawing/2014/main" id="{75B70219-4E81-99CA-62D3-07E8073C43CB}"/>
                  </a:ext>
                </a:extLst>
              </p:cNvPr>
              <p:cNvSpPr/>
              <p:nvPr/>
            </p:nvSpPr>
            <p:spPr>
              <a:xfrm>
                <a:off x="4928520" y="2830353"/>
                <a:ext cx="29146" cy="29641"/>
              </a:xfrm>
              <a:custGeom>
                <a:avLst/>
                <a:gdLst/>
                <a:ahLst/>
                <a:cxnLst/>
                <a:rect l="l" t="t" r="r" b="b"/>
                <a:pathLst>
                  <a:path w="29146" h="29641" extrusionOk="0">
                    <a:moveTo>
                      <a:pt x="29146" y="17812"/>
                    </a:moveTo>
                    <a:cubicBezTo>
                      <a:pt x="22860" y="30290"/>
                      <a:pt x="11525" y="30004"/>
                      <a:pt x="0" y="29432"/>
                    </a:cubicBezTo>
                    <a:cubicBezTo>
                      <a:pt x="5525" y="18955"/>
                      <a:pt x="20955" y="15050"/>
                      <a:pt x="19621" y="0"/>
                    </a:cubicBezTo>
                    <a:cubicBezTo>
                      <a:pt x="22765" y="5905"/>
                      <a:pt x="25908" y="11906"/>
                      <a:pt x="29146" y="17812"/>
                    </a:cubicBezTo>
                    <a:close/>
                  </a:path>
                </a:pathLst>
              </a:custGeom>
              <a:solidFill>
                <a:srgbClr val="82858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8" name="Google Shape;348;p28">
                <a:extLst>
                  <a:ext uri="{FF2B5EF4-FFF2-40B4-BE49-F238E27FC236}">
                    <a16:creationId xmlns:a16="http://schemas.microsoft.com/office/drawing/2014/main" id="{F6302AF3-596B-5DA8-C260-FF34AC4F0B31}"/>
                  </a:ext>
                </a:extLst>
              </p:cNvPr>
              <p:cNvSpPr/>
              <p:nvPr/>
            </p:nvSpPr>
            <p:spPr>
              <a:xfrm>
                <a:off x="5458301" y="3073145"/>
                <a:ext cx="270033" cy="246819"/>
              </a:xfrm>
              <a:custGeom>
                <a:avLst/>
                <a:gdLst/>
                <a:ahLst/>
                <a:cxnLst/>
                <a:rect l="l" t="t" r="r" b="b"/>
                <a:pathLst>
                  <a:path w="270033" h="246819" extrusionOk="0">
                    <a:moveTo>
                      <a:pt x="81629" y="242507"/>
                    </a:moveTo>
                    <a:cubicBezTo>
                      <a:pt x="64579" y="242507"/>
                      <a:pt x="44768" y="256984"/>
                      <a:pt x="32480" y="232886"/>
                    </a:cubicBezTo>
                    <a:cubicBezTo>
                      <a:pt x="33147" y="212693"/>
                      <a:pt x="47054" y="194310"/>
                      <a:pt x="40005" y="170688"/>
                    </a:cubicBezTo>
                    <a:cubicBezTo>
                      <a:pt x="28956" y="174498"/>
                      <a:pt x="17907" y="178213"/>
                      <a:pt x="0" y="184404"/>
                    </a:cubicBezTo>
                    <a:cubicBezTo>
                      <a:pt x="10001" y="162211"/>
                      <a:pt x="33719" y="142018"/>
                      <a:pt x="3905" y="124206"/>
                    </a:cubicBezTo>
                    <a:cubicBezTo>
                      <a:pt x="22860" y="114014"/>
                      <a:pt x="33338" y="90202"/>
                      <a:pt x="58579" y="89821"/>
                    </a:cubicBezTo>
                    <a:cubicBezTo>
                      <a:pt x="61627" y="122492"/>
                      <a:pt x="76771" y="153829"/>
                      <a:pt x="67437" y="197739"/>
                    </a:cubicBezTo>
                    <a:cubicBezTo>
                      <a:pt x="86868" y="155258"/>
                      <a:pt x="107061" y="124873"/>
                      <a:pt x="133541" y="98774"/>
                    </a:cubicBezTo>
                    <a:cubicBezTo>
                      <a:pt x="119539" y="107156"/>
                      <a:pt x="110490" y="120015"/>
                      <a:pt x="99251" y="130873"/>
                    </a:cubicBezTo>
                    <a:cubicBezTo>
                      <a:pt x="91059" y="138779"/>
                      <a:pt x="81248" y="147256"/>
                      <a:pt x="70580" y="137731"/>
                    </a:cubicBezTo>
                    <a:cubicBezTo>
                      <a:pt x="59531" y="127825"/>
                      <a:pt x="61151" y="114491"/>
                      <a:pt x="71152" y="104204"/>
                    </a:cubicBezTo>
                    <a:cubicBezTo>
                      <a:pt x="98298" y="76200"/>
                      <a:pt x="119539" y="41339"/>
                      <a:pt x="159829" y="28289"/>
                    </a:cubicBezTo>
                    <a:cubicBezTo>
                      <a:pt x="173355" y="23908"/>
                      <a:pt x="186023" y="17240"/>
                      <a:pt x="196215" y="6858"/>
                    </a:cubicBezTo>
                    <a:cubicBezTo>
                      <a:pt x="202025" y="2477"/>
                      <a:pt x="208502" y="95"/>
                      <a:pt x="215837" y="0"/>
                    </a:cubicBezTo>
                    <a:cubicBezTo>
                      <a:pt x="234315" y="3334"/>
                      <a:pt x="255079" y="-1524"/>
                      <a:pt x="270034" y="14764"/>
                    </a:cubicBezTo>
                    <a:cubicBezTo>
                      <a:pt x="236506" y="33338"/>
                      <a:pt x="251175" y="78581"/>
                      <a:pt x="222600" y="99917"/>
                    </a:cubicBezTo>
                    <a:cubicBezTo>
                      <a:pt x="199454" y="128492"/>
                      <a:pt x="176022" y="156972"/>
                      <a:pt x="159734" y="190310"/>
                    </a:cubicBezTo>
                    <a:cubicBezTo>
                      <a:pt x="153734" y="202501"/>
                      <a:pt x="151638" y="218218"/>
                      <a:pt x="133160" y="218313"/>
                    </a:cubicBezTo>
                    <a:cubicBezTo>
                      <a:pt x="112300" y="207931"/>
                      <a:pt x="120491" y="233172"/>
                      <a:pt x="110871" y="236792"/>
                    </a:cubicBezTo>
                    <a:cubicBezTo>
                      <a:pt x="102299" y="244507"/>
                      <a:pt x="93440" y="250984"/>
                      <a:pt x="81725" y="242507"/>
                    </a:cubicBezTo>
                    <a:close/>
                  </a:path>
                </a:pathLst>
              </a:custGeom>
              <a:solidFill>
                <a:srgbClr val="0837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9" name="Google Shape;349;p28">
                <a:extLst>
                  <a:ext uri="{FF2B5EF4-FFF2-40B4-BE49-F238E27FC236}">
                    <a16:creationId xmlns:a16="http://schemas.microsoft.com/office/drawing/2014/main" id="{3781183A-C584-DA2F-9535-DAD3019278FA}"/>
                  </a:ext>
                </a:extLst>
              </p:cNvPr>
              <p:cNvSpPr/>
              <p:nvPr/>
            </p:nvSpPr>
            <p:spPr>
              <a:xfrm>
                <a:off x="5586126" y="2738055"/>
                <a:ext cx="290921" cy="349948"/>
              </a:xfrm>
              <a:custGeom>
                <a:avLst/>
                <a:gdLst/>
                <a:ahLst/>
                <a:cxnLst/>
                <a:rect l="l" t="t" r="r" b="b"/>
                <a:pathLst>
                  <a:path w="290921" h="349948" extrusionOk="0">
                    <a:moveTo>
                      <a:pt x="142113" y="349853"/>
                    </a:moveTo>
                    <a:cubicBezTo>
                      <a:pt x="123254" y="346329"/>
                      <a:pt x="102203" y="356140"/>
                      <a:pt x="85344" y="340423"/>
                    </a:cubicBezTo>
                    <a:cubicBezTo>
                      <a:pt x="110395" y="300514"/>
                      <a:pt x="157163" y="284798"/>
                      <a:pt x="180594" y="254222"/>
                    </a:cubicBezTo>
                    <a:cubicBezTo>
                      <a:pt x="127730" y="279368"/>
                      <a:pt x="68961" y="307658"/>
                      <a:pt x="0" y="291560"/>
                    </a:cubicBezTo>
                    <a:cubicBezTo>
                      <a:pt x="22288" y="258223"/>
                      <a:pt x="43148" y="223552"/>
                      <a:pt x="93440" y="234982"/>
                    </a:cubicBezTo>
                    <a:cubicBezTo>
                      <a:pt x="106489" y="237935"/>
                      <a:pt x="116300" y="228029"/>
                      <a:pt x="122968" y="216694"/>
                    </a:cubicBezTo>
                    <a:cubicBezTo>
                      <a:pt x="185547" y="188404"/>
                      <a:pt x="240602" y="152210"/>
                      <a:pt x="264223" y="82963"/>
                    </a:cubicBezTo>
                    <a:cubicBezTo>
                      <a:pt x="257842" y="73533"/>
                      <a:pt x="257461" y="64579"/>
                      <a:pt x="266129" y="56198"/>
                    </a:cubicBezTo>
                    <a:cubicBezTo>
                      <a:pt x="279845" y="39815"/>
                      <a:pt x="280035" y="18574"/>
                      <a:pt x="290417" y="0"/>
                    </a:cubicBezTo>
                    <a:cubicBezTo>
                      <a:pt x="291941" y="35719"/>
                      <a:pt x="290417" y="68294"/>
                      <a:pt x="280130" y="106299"/>
                    </a:cubicBezTo>
                    <a:cubicBezTo>
                      <a:pt x="254413" y="201073"/>
                      <a:pt x="200120" y="275558"/>
                      <a:pt x="142208" y="349948"/>
                    </a:cubicBezTo>
                    <a:close/>
                  </a:path>
                </a:pathLst>
              </a:custGeom>
              <a:solidFill>
                <a:srgbClr val="0F68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0" name="Google Shape;350;p28">
                <a:extLst>
                  <a:ext uri="{FF2B5EF4-FFF2-40B4-BE49-F238E27FC236}">
                    <a16:creationId xmlns:a16="http://schemas.microsoft.com/office/drawing/2014/main" id="{4B796C64-37C8-DF61-C8AF-13302C0EB53F}"/>
                  </a:ext>
                </a:extLst>
              </p:cNvPr>
              <p:cNvSpPr/>
              <p:nvPr/>
            </p:nvSpPr>
            <p:spPr>
              <a:xfrm>
                <a:off x="5489770" y="3319929"/>
                <a:ext cx="110144" cy="270978"/>
              </a:xfrm>
              <a:custGeom>
                <a:avLst/>
                <a:gdLst/>
                <a:ahLst/>
                <a:cxnLst/>
                <a:rect l="l" t="t" r="r" b="b"/>
                <a:pathLst>
                  <a:path w="110144" h="270978" extrusionOk="0">
                    <a:moveTo>
                      <a:pt x="9203" y="270042"/>
                    </a:moveTo>
                    <a:cubicBezTo>
                      <a:pt x="-12228" y="210987"/>
                      <a:pt x="7679" y="156981"/>
                      <a:pt x="29110" y="102783"/>
                    </a:cubicBezTo>
                    <a:cubicBezTo>
                      <a:pt x="39968" y="75352"/>
                      <a:pt x="63114" y="54111"/>
                      <a:pt x="67305" y="23631"/>
                    </a:cubicBezTo>
                    <a:cubicBezTo>
                      <a:pt x="67877" y="21440"/>
                      <a:pt x="68353" y="19249"/>
                      <a:pt x="68829" y="17058"/>
                    </a:cubicBezTo>
                    <a:cubicBezTo>
                      <a:pt x="74925" y="6486"/>
                      <a:pt x="83402" y="-277"/>
                      <a:pt x="96166" y="9"/>
                    </a:cubicBezTo>
                    <a:cubicBezTo>
                      <a:pt x="106834" y="2485"/>
                      <a:pt x="110739" y="9629"/>
                      <a:pt x="110073" y="19916"/>
                    </a:cubicBezTo>
                    <a:cubicBezTo>
                      <a:pt x="72925" y="75256"/>
                      <a:pt x="33968" y="129739"/>
                      <a:pt x="26157" y="198891"/>
                    </a:cubicBezTo>
                    <a:cubicBezTo>
                      <a:pt x="21204" y="217179"/>
                      <a:pt x="25300" y="235848"/>
                      <a:pt x="23681" y="254326"/>
                    </a:cubicBezTo>
                    <a:cubicBezTo>
                      <a:pt x="22919" y="262994"/>
                      <a:pt x="24252" y="274329"/>
                      <a:pt x="9203" y="270042"/>
                    </a:cubicBezTo>
                    <a:close/>
                  </a:path>
                </a:pathLst>
              </a:custGeom>
              <a:solidFill>
                <a:srgbClr val="A6B2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28">
                <a:extLst>
                  <a:ext uri="{FF2B5EF4-FFF2-40B4-BE49-F238E27FC236}">
                    <a16:creationId xmlns:a16="http://schemas.microsoft.com/office/drawing/2014/main" id="{29C9D26C-B7C7-A1F0-C622-B92BB1C74832}"/>
                  </a:ext>
                </a:extLst>
              </p:cNvPr>
              <p:cNvSpPr/>
              <p:nvPr/>
            </p:nvSpPr>
            <p:spPr>
              <a:xfrm>
                <a:off x="5577778" y="3169591"/>
                <a:ext cx="103121" cy="170254"/>
              </a:xfrm>
              <a:custGeom>
                <a:avLst/>
                <a:gdLst/>
                <a:ahLst/>
                <a:cxnLst/>
                <a:rect l="l" t="t" r="r" b="b"/>
                <a:pathLst>
                  <a:path w="103121" h="170254" extrusionOk="0">
                    <a:moveTo>
                      <a:pt x="22159" y="170254"/>
                    </a:moveTo>
                    <a:cubicBezTo>
                      <a:pt x="17397" y="163587"/>
                      <a:pt x="12539" y="156919"/>
                      <a:pt x="7776" y="150252"/>
                    </a:cubicBezTo>
                    <a:cubicBezTo>
                      <a:pt x="-320" y="144251"/>
                      <a:pt x="-891" y="136060"/>
                      <a:pt x="728" y="127201"/>
                    </a:cubicBezTo>
                    <a:cubicBezTo>
                      <a:pt x="2347" y="123106"/>
                      <a:pt x="5205" y="120153"/>
                      <a:pt x="9300" y="118343"/>
                    </a:cubicBezTo>
                    <a:cubicBezTo>
                      <a:pt x="33589" y="81481"/>
                      <a:pt x="55116" y="42619"/>
                      <a:pt x="85405" y="9948"/>
                    </a:cubicBezTo>
                    <a:cubicBezTo>
                      <a:pt x="90263" y="4710"/>
                      <a:pt x="93216" y="-5387"/>
                      <a:pt x="103122" y="3567"/>
                    </a:cubicBezTo>
                    <a:cubicBezTo>
                      <a:pt x="91692" y="17378"/>
                      <a:pt x="93406" y="34237"/>
                      <a:pt x="92549" y="50430"/>
                    </a:cubicBezTo>
                    <a:cubicBezTo>
                      <a:pt x="83976" y="64527"/>
                      <a:pt x="87596" y="80243"/>
                      <a:pt x="88644" y="94816"/>
                    </a:cubicBezTo>
                    <a:cubicBezTo>
                      <a:pt x="90072" y="114724"/>
                      <a:pt x="79690" y="121772"/>
                      <a:pt x="63402" y="125487"/>
                    </a:cubicBezTo>
                    <a:cubicBezTo>
                      <a:pt x="43209" y="134536"/>
                      <a:pt x="39590" y="158729"/>
                      <a:pt x="22064" y="170254"/>
                    </a:cubicBezTo>
                    <a:close/>
                  </a:path>
                </a:pathLst>
              </a:custGeom>
              <a:solidFill>
                <a:srgbClr val="0F6F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2" name="Google Shape;352;p28">
                <a:extLst>
                  <a:ext uri="{FF2B5EF4-FFF2-40B4-BE49-F238E27FC236}">
                    <a16:creationId xmlns:a16="http://schemas.microsoft.com/office/drawing/2014/main" id="{9BA2CEA6-4B70-AA76-7F33-EF503834FF82}"/>
                  </a:ext>
                </a:extLst>
              </p:cNvPr>
              <p:cNvSpPr/>
              <p:nvPr/>
            </p:nvSpPr>
            <p:spPr>
              <a:xfrm>
                <a:off x="5770474" y="2762885"/>
                <a:ext cx="81780" cy="88222"/>
              </a:xfrm>
              <a:custGeom>
                <a:avLst/>
                <a:gdLst/>
                <a:ahLst/>
                <a:cxnLst/>
                <a:rect l="l" t="t" r="r" b="b"/>
                <a:pathLst>
                  <a:path w="81780" h="88222" extrusionOk="0">
                    <a:moveTo>
                      <a:pt x="81781" y="31272"/>
                    </a:moveTo>
                    <a:cubicBezTo>
                      <a:pt x="81114" y="40226"/>
                      <a:pt x="80542" y="49084"/>
                      <a:pt x="79876" y="58038"/>
                    </a:cubicBezTo>
                    <a:cubicBezTo>
                      <a:pt x="66922" y="66420"/>
                      <a:pt x="54920" y="77659"/>
                      <a:pt x="40728" y="82517"/>
                    </a:cubicBezTo>
                    <a:cubicBezTo>
                      <a:pt x="22345" y="88899"/>
                      <a:pt x="-2706" y="97757"/>
                      <a:pt x="4628" y="59847"/>
                    </a:cubicBezTo>
                    <a:cubicBezTo>
                      <a:pt x="-2420" y="43845"/>
                      <a:pt x="-515" y="27748"/>
                      <a:pt x="4342" y="11651"/>
                    </a:cubicBezTo>
                    <a:cubicBezTo>
                      <a:pt x="4438" y="8222"/>
                      <a:pt x="4533" y="4698"/>
                      <a:pt x="4628" y="1269"/>
                    </a:cubicBezTo>
                    <a:cubicBezTo>
                      <a:pt x="7200" y="602"/>
                      <a:pt x="9772" y="411"/>
                      <a:pt x="12343" y="602"/>
                    </a:cubicBezTo>
                    <a:cubicBezTo>
                      <a:pt x="38823" y="3269"/>
                      <a:pt x="73399" y="-12257"/>
                      <a:pt x="81685" y="31272"/>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3" name="Google Shape;353;p28">
                <a:extLst>
                  <a:ext uri="{FF2B5EF4-FFF2-40B4-BE49-F238E27FC236}">
                    <a16:creationId xmlns:a16="http://schemas.microsoft.com/office/drawing/2014/main" id="{23F8E7EA-5EC4-F85F-074F-1A263ABE186D}"/>
                  </a:ext>
                </a:extLst>
              </p:cNvPr>
              <p:cNvSpPr/>
              <p:nvPr/>
            </p:nvSpPr>
            <p:spPr>
              <a:xfrm>
                <a:off x="5498973" y="3518724"/>
                <a:ext cx="95250" cy="174706"/>
              </a:xfrm>
              <a:custGeom>
                <a:avLst/>
                <a:gdLst/>
                <a:ahLst/>
                <a:cxnLst/>
                <a:rect l="l" t="t" r="r" b="b"/>
                <a:pathLst>
                  <a:path w="95250" h="174706" extrusionOk="0">
                    <a:moveTo>
                      <a:pt x="0" y="71247"/>
                    </a:moveTo>
                    <a:cubicBezTo>
                      <a:pt x="26289" y="52388"/>
                      <a:pt x="857" y="21241"/>
                      <a:pt x="17050" y="0"/>
                    </a:cubicBezTo>
                    <a:cubicBezTo>
                      <a:pt x="17716" y="15621"/>
                      <a:pt x="19336" y="31242"/>
                      <a:pt x="18859" y="46863"/>
                    </a:cubicBezTo>
                    <a:cubicBezTo>
                      <a:pt x="17431" y="93440"/>
                      <a:pt x="47625" y="113443"/>
                      <a:pt x="85439" y="127349"/>
                    </a:cubicBezTo>
                    <a:cubicBezTo>
                      <a:pt x="71914" y="144399"/>
                      <a:pt x="93059" y="152686"/>
                      <a:pt x="95250" y="165735"/>
                    </a:cubicBezTo>
                    <a:cubicBezTo>
                      <a:pt x="49911" y="193262"/>
                      <a:pt x="36862" y="150781"/>
                      <a:pt x="17050" y="127730"/>
                    </a:cubicBezTo>
                    <a:cubicBezTo>
                      <a:pt x="4286" y="112776"/>
                      <a:pt x="-667" y="92107"/>
                      <a:pt x="95" y="71342"/>
                    </a:cubicBezTo>
                    <a:close/>
                  </a:path>
                </a:pathLst>
              </a:custGeom>
              <a:solidFill>
                <a:srgbClr val="126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4" name="Google Shape;354;p28">
                <a:extLst>
                  <a:ext uri="{FF2B5EF4-FFF2-40B4-BE49-F238E27FC236}">
                    <a16:creationId xmlns:a16="http://schemas.microsoft.com/office/drawing/2014/main" id="{CE010DB4-067F-F7CF-ADE0-7655E4141E4F}"/>
                  </a:ext>
                </a:extLst>
              </p:cNvPr>
              <p:cNvSpPr/>
              <p:nvPr/>
            </p:nvSpPr>
            <p:spPr>
              <a:xfrm>
                <a:off x="5861395" y="3073835"/>
                <a:ext cx="28283" cy="109513"/>
              </a:xfrm>
              <a:custGeom>
                <a:avLst/>
                <a:gdLst/>
                <a:ahLst/>
                <a:cxnLst/>
                <a:rect l="l" t="t" r="r" b="b"/>
                <a:pathLst>
                  <a:path w="28283" h="109513" extrusionOk="0">
                    <a:moveTo>
                      <a:pt x="28103" y="109514"/>
                    </a:moveTo>
                    <a:cubicBezTo>
                      <a:pt x="7624" y="82272"/>
                      <a:pt x="-1043" y="53793"/>
                      <a:pt x="99" y="22932"/>
                    </a:cubicBezTo>
                    <a:cubicBezTo>
                      <a:pt x="481" y="11692"/>
                      <a:pt x="3624" y="-1071"/>
                      <a:pt x="17816" y="72"/>
                    </a:cubicBezTo>
                    <a:cubicBezTo>
                      <a:pt x="30579" y="1119"/>
                      <a:pt x="27817" y="14073"/>
                      <a:pt x="28008" y="22741"/>
                    </a:cubicBezTo>
                    <a:cubicBezTo>
                      <a:pt x="28484" y="51602"/>
                      <a:pt x="28198" y="80558"/>
                      <a:pt x="28198" y="109514"/>
                    </a:cubicBezTo>
                    <a:close/>
                  </a:path>
                </a:pathLst>
              </a:custGeom>
              <a:solidFill>
                <a:srgbClr val="0633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5" name="Google Shape;355;p28">
                <a:extLst>
                  <a:ext uri="{FF2B5EF4-FFF2-40B4-BE49-F238E27FC236}">
                    <a16:creationId xmlns:a16="http://schemas.microsoft.com/office/drawing/2014/main" id="{A32EAF34-F1A7-1588-F115-7B9D7210E6F9}"/>
                  </a:ext>
                </a:extLst>
              </p:cNvPr>
              <p:cNvSpPr/>
              <p:nvPr/>
            </p:nvSpPr>
            <p:spPr>
              <a:xfrm>
                <a:off x="5641181" y="3219925"/>
                <a:ext cx="30226" cy="75694"/>
              </a:xfrm>
              <a:custGeom>
                <a:avLst/>
                <a:gdLst/>
                <a:ahLst/>
                <a:cxnLst/>
                <a:rect l="l" t="t" r="r" b="b"/>
                <a:pathLst>
                  <a:path w="30226" h="75694" extrusionOk="0">
                    <a:moveTo>
                      <a:pt x="0" y="75152"/>
                    </a:moveTo>
                    <a:cubicBezTo>
                      <a:pt x="36481" y="60484"/>
                      <a:pt x="8954" y="21050"/>
                      <a:pt x="29146" y="0"/>
                    </a:cubicBezTo>
                    <a:cubicBezTo>
                      <a:pt x="29432" y="17050"/>
                      <a:pt x="29623" y="34195"/>
                      <a:pt x="30194" y="51244"/>
                    </a:cubicBezTo>
                    <a:cubicBezTo>
                      <a:pt x="30956" y="73057"/>
                      <a:pt x="18288" y="77438"/>
                      <a:pt x="95" y="75152"/>
                    </a:cubicBezTo>
                    <a:close/>
                  </a:path>
                </a:pathLst>
              </a:custGeom>
              <a:solidFill>
                <a:srgbClr val="0837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6" name="Google Shape;356;p28">
                <a:extLst>
                  <a:ext uri="{FF2B5EF4-FFF2-40B4-BE49-F238E27FC236}">
                    <a16:creationId xmlns:a16="http://schemas.microsoft.com/office/drawing/2014/main" id="{AB0A8DFD-D8AC-7091-2370-72D7BB56E43D}"/>
                  </a:ext>
                </a:extLst>
              </p:cNvPr>
              <p:cNvSpPr/>
              <p:nvPr/>
            </p:nvSpPr>
            <p:spPr>
              <a:xfrm>
                <a:off x="5638166" y="3316520"/>
                <a:ext cx="21168" cy="39803"/>
              </a:xfrm>
              <a:custGeom>
                <a:avLst/>
                <a:gdLst/>
                <a:ahLst/>
                <a:cxnLst/>
                <a:rect l="l" t="t" r="r" b="b"/>
                <a:pathLst>
                  <a:path w="21168" h="39803" extrusionOk="0">
                    <a:moveTo>
                      <a:pt x="7872" y="39803"/>
                    </a:moveTo>
                    <a:cubicBezTo>
                      <a:pt x="-2415" y="22182"/>
                      <a:pt x="-2701" y="10466"/>
                      <a:pt x="7491" y="465"/>
                    </a:cubicBezTo>
                    <a:cubicBezTo>
                      <a:pt x="8920" y="-964"/>
                      <a:pt x="17302" y="1132"/>
                      <a:pt x="18540" y="3608"/>
                    </a:cubicBezTo>
                    <a:cubicBezTo>
                      <a:pt x="25112" y="16657"/>
                      <a:pt x="18540" y="26754"/>
                      <a:pt x="7872" y="39803"/>
                    </a:cubicBezTo>
                    <a:close/>
                  </a:path>
                </a:pathLst>
              </a:custGeom>
              <a:solidFill>
                <a:srgbClr val="A6A4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7" name="Google Shape;357;p28">
                <a:extLst>
                  <a:ext uri="{FF2B5EF4-FFF2-40B4-BE49-F238E27FC236}">
                    <a16:creationId xmlns:a16="http://schemas.microsoft.com/office/drawing/2014/main" id="{EF26D963-8E74-F5E3-6D55-D67877D159ED}"/>
                  </a:ext>
                </a:extLst>
              </p:cNvPr>
              <p:cNvSpPr/>
              <p:nvPr/>
            </p:nvSpPr>
            <p:spPr>
              <a:xfrm>
                <a:off x="5828390" y="3161156"/>
                <a:ext cx="22150" cy="30003"/>
              </a:xfrm>
              <a:custGeom>
                <a:avLst/>
                <a:gdLst/>
                <a:ahLst/>
                <a:cxnLst/>
                <a:rect l="l" t="t" r="r" b="b"/>
                <a:pathLst>
                  <a:path w="22150" h="30003" extrusionOk="0">
                    <a:moveTo>
                      <a:pt x="22151" y="30004"/>
                    </a:moveTo>
                    <a:cubicBezTo>
                      <a:pt x="4434" y="26860"/>
                      <a:pt x="-6805" y="20003"/>
                      <a:pt x="4625" y="0"/>
                    </a:cubicBezTo>
                    <a:cubicBezTo>
                      <a:pt x="17293" y="6001"/>
                      <a:pt x="21674" y="16955"/>
                      <a:pt x="22151" y="30004"/>
                    </a:cubicBezTo>
                    <a:close/>
                  </a:path>
                </a:pathLst>
              </a:custGeom>
              <a:solidFill>
                <a:srgbClr val="7C8E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8" name="Google Shape;358;p28">
                <a:extLst>
                  <a:ext uri="{FF2B5EF4-FFF2-40B4-BE49-F238E27FC236}">
                    <a16:creationId xmlns:a16="http://schemas.microsoft.com/office/drawing/2014/main" id="{56B5B020-EE47-9E39-01EB-E0769E7E73AD}"/>
                  </a:ext>
                </a:extLst>
              </p:cNvPr>
              <p:cNvSpPr/>
              <p:nvPr/>
            </p:nvSpPr>
            <p:spPr>
              <a:xfrm>
                <a:off x="4115276" y="3806189"/>
                <a:ext cx="81629" cy="184784"/>
              </a:xfrm>
              <a:custGeom>
                <a:avLst/>
                <a:gdLst/>
                <a:ahLst/>
                <a:cxnLst/>
                <a:rect l="l" t="t" r="r" b="b"/>
                <a:pathLst>
                  <a:path w="81629" h="184784" extrusionOk="0">
                    <a:moveTo>
                      <a:pt x="5715" y="137446"/>
                    </a:moveTo>
                    <a:cubicBezTo>
                      <a:pt x="17336" y="84487"/>
                      <a:pt x="43244" y="39148"/>
                      <a:pt x="80391" y="0"/>
                    </a:cubicBezTo>
                    <a:cubicBezTo>
                      <a:pt x="80772" y="20383"/>
                      <a:pt x="81248" y="40767"/>
                      <a:pt x="81629" y="61150"/>
                    </a:cubicBezTo>
                    <a:cubicBezTo>
                      <a:pt x="62484" y="105061"/>
                      <a:pt x="44387" y="149638"/>
                      <a:pt x="0" y="184785"/>
                    </a:cubicBezTo>
                    <a:cubicBezTo>
                      <a:pt x="2477" y="164497"/>
                      <a:pt x="4096" y="150971"/>
                      <a:pt x="5715" y="137541"/>
                    </a:cubicBezTo>
                    <a:close/>
                  </a:path>
                </a:pathLst>
              </a:custGeom>
              <a:solidFill>
                <a:srgbClr val="E0E0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9" name="Google Shape;359;p28">
                <a:extLst>
                  <a:ext uri="{FF2B5EF4-FFF2-40B4-BE49-F238E27FC236}">
                    <a16:creationId xmlns:a16="http://schemas.microsoft.com/office/drawing/2014/main" id="{A0C5F4BE-A3EA-065F-4F19-65595381A2D9}"/>
                  </a:ext>
                </a:extLst>
              </p:cNvPr>
              <p:cNvSpPr/>
              <p:nvPr/>
            </p:nvSpPr>
            <p:spPr>
              <a:xfrm>
                <a:off x="5489274" y="2498692"/>
                <a:ext cx="96471" cy="55037"/>
              </a:xfrm>
              <a:custGeom>
                <a:avLst/>
                <a:gdLst/>
                <a:ahLst/>
                <a:cxnLst/>
                <a:rect l="l" t="t" r="r" b="b"/>
                <a:pathLst>
                  <a:path w="96471" h="55037" extrusionOk="0">
                    <a:moveTo>
                      <a:pt x="96471" y="0"/>
                    </a:moveTo>
                    <a:cubicBezTo>
                      <a:pt x="77517" y="13144"/>
                      <a:pt x="58562" y="26194"/>
                      <a:pt x="39512" y="39338"/>
                    </a:cubicBezTo>
                    <a:cubicBezTo>
                      <a:pt x="25986" y="38195"/>
                      <a:pt x="14651" y="70199"/>
                      <a:pt x="2174" y="45910"/>
                    </a:cubicBezTo>
                    <a:cubicBezTo>
                      <a:pt x="-6780" y="28480"/>
                      <a:pt x="13890" y="19050"/>
                      <a:pt x="28463" y="14764"/>
                    </a:cubicBezTo>
                    <a:cubicBezTo>
                      <a:pt x="50656" y="8287"/>
                      <a:pt x="73707" y="4858"/>
                      <a:pt x="96376" y="95"/>
                    </a:cubicBezTo>
                    <a:close/>
                  </a:path>
                </a:pathLst>
              </a:custGeom>
              <a:solidFill>
                <a:srgbClr val="5058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0" name="Google Shape;360;p28">
                <a:extLst>
                  <a:ext uri="{FF2B5EF4-FFF2-40B4-BE49-F238E27FC236}">
                    <a16:creationId xmlns:a16="http://schemas.microsoft.com/office/drawing/2014/main" id="{6639015C-05A5-6D65-E70D-40CB2E2FFB5B}"/>
                  </a:ext>
                </a:extLst>
              </p:cNvPr>
              <p:cNvSpPr/>
              <p:nvPr/>
            </p:nvSpPr>
            <p:spPr>
              <a:xfrm>
                <a:off x="5319712" y="2485799"/>
                <a:ext cx="123158" cy="68995"/>
              </a:xfrm>
              <a:custGeom>
                <a:avLst/>
                <a:gdLst/>
                <a:ahLst/>
                <a:cxnLst/>
                <a:rect l="l" t="t" r="r" b="b"/>
                <a:pathLst>
                  <a:path w="123158" h="68995" extrusionOk="0">
                    <a:moveTo>
                      <a:pt x="2286" y="68996"/>
                    </a:moveTo>
                    <a:cubicBezTo>
                      <a:pt x="1524" y="63376"/>
                      <a:pt x="762" y="57756"/>
                      <a:pt x="0" y="52136"/>
                    </a:cubicBezTo>
                    <a:cubicBezTo>
                      <a:pt x="2857" y="51755"/>
                      <a:pt x="5620" y="50993"/>
                      <a:pt x="8382" y="49850"/>
                    </a:cubicBezTo>
                    <a:cubicBezTo>
                      <a:pt x="48863" y="48612"/>
                      <a:pt x="76486" y="20513"/>
                      <a:pt x="108680" y="1940"/>
                    </a:cubicBezTo>
                    <a:cubicBezTo>
                      <a:pt x="113919" y="-1108"/>
                      <a:pt x="118777" y="-537"/>
                      <a:pt x="123158" y="3464"/>
                    </a:cubicBezTo>
                    <a:cubicBezTo>
                      <a:pt x="89059" y="36611"/>
                      <a:pt x="49435" y="59661"/>
                      <a:pt x="2286" y="68900"/>
                    </a:cubicBezTo>
                    <a:close/>
                  </a:path>
                </a:pathLst>
              </a:custGeom>
              <a:solidFill>
                <a:srgbClr val="E2E2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361;p28">
                <a:extLst>
                  <a:ext uri="{FF2B5EF4-FFF2-40B4-BE49-F238E27FC236}">
                    <a16:creationId xmlns:a16="http://schemas.microsoft.com/office/drawing/2014/main" id="{87CA499F-A342-E304-67D9-36A84C3BD724}"/>
                  </a:ext>
                </a:extLst>
              </p:cNvPr>
              <p:cNvSpPr/>
              <p:nvPr/>
            </p:nvSpPr>
            <p:spPr>
              <a:xfrm>
                <a:off x="5428392" y="2443292"/>
                <a:ext cx="71231" cy="47398"/>
              </a:xfrm>
              <a:custGeom>
                <a:avLst/>
                <a:gdLst/>
                <a:ahLst/>
                <a:cxnLst/>
                <a:rect l="l" t="t" r="r" b="b"/>
                <a:pathLst>
                  <a:path w="71231" h="47398" extrusionOk="0">
                    <a:moveTo>
                      <a:pt x="14478" y="46065"/>
                    </a:moveTo>
                    <a:cubicBezTo>
                      <a:pt x="9620" y="45589"/>
                      <a:pt x="4858" y="45018"/>
                      <a:pt x="0" y="44541"/>
                    </a:cubicBezTo>
                    <a:cubicBezTo>
                      <a:pt x="15049" y="26539"/>
                      <a:pt x="32099" y="9775"/>
                      <a:pt x="54292" y="2346"/>
                    </a:cubicBezTo>
                    <a:cubicBezTo>
                      <a:pt x="76867" y="-5274"/>
                      <a:pt x="73342" y="7013"/>
                      <a:pt x="64008" y="19967"/>
                    </a:cubicBezTo>
                    <a:cubicBezTo>
                      <a:pt x="49435" y="26920"/>
                      <a:pt x="35814" y="35302"/>
                      <a:pt x="24670" y="47208"/>
                    </a:cubicBezTo>
                    <a:cubicBezTo>
                      <a:pt x="24670" y="47208"/>
                      <a:pt x="24670" y="47399"/>
                      <a:pt x="24670" y="47399"/>
                    </a:cubicBezTo>
                    <a:cubicBezTo>
                      <a:pt x="21241" y="47018"/>
                      <a:pt x="17907" y="46637"/>
                      <a:pt x="14478" y="46161"/>
                    </a:cubicBezTo>
                    <a:close/>
                  </a:path>
                </a:pathLst>
              </a:custGeom>
              <a:solidFill>
                <a:srgbClr val="E1E7E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2" name="Google Shape;362;p28">
                <a:extLst>
                  <a:ext uri="{FF2B5EF4-FFF2-40B4-BE49-F238E27FC236}">
                    <a16:creationId xmlns:a16="http://schemas.microsoft.com/office/drawing/2014/main" id="{A584BB52-7033-EA96-D605-8DB74A8B4B8A}"/>
                  </a:ext>
                </a:extLst>
              </p:cNvPr>
              <p:cNvSpPr/>
              <p:nvPr/>
            </p:nvSpPr>
            <p:spPr>
              <a:xfrm>
                <a:off x="5453062" y="2462906"/>
                <a:ext cx="39338" cy="27499"/>
              </a:xfrm>
              <a:custGeom>
                <a:avLst/>
                <a:gdLst/>
                <a:ahLst/>
                <a:cxnLst/>
                <a:rect l="l" t="t" r="r" b="b"/>
                <a:pathLst>
                  <a:path w="39338" h="27499" extrusionOk="0">
                    <a:moveTo>
                      <a:pt x="0" y="27499"/>
                    </a:moveTo>
                    <a:cubicBezTo>
                      <a:pt x="7239" y="10069"/>
                      <a:pt x="18383" y="-1933"/>
                      <a:pt x="39338" y="258"/>
                    </a:cubicBezTo>
                    <a:cubicBezTo>
                      <a:pt x="32290" y="18070"/>
                      <a:pt x="15621" y="21975"/>
                      <a:pt x="0" y="27499"/>
                    </a:cubicBezTo>
                    <a:close/>
                  </a:path>
                </a:pathLst>
              </a:custGeom>
              <a:solidFill>
                <a:srgbClr val="AD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3" name="Google Shape;363;p28">
                <a:extLst>
                  <a:ext uri="{FF2B5EF4-FFF2-40B4-BE49-F238E27FC236}">
                    <a16:creationId xmlns:a16="http://schemas.microsoft.com/office/drawing/2014/main" id="{734002E8-876E-05F6-6BBE-EF08C5B48A73}"/>
                  </a:ext>
                </a:extLst>
              </p:cNvPr>
              <p:cNvSpPr/>
              <p:nvPr/>
            </p:nvSpPr>
            <p:spPr>
              <a:xfrm>
                <a:off x="3980180" y="2706055"/>
                <a:ext cx="420758" cy="319564"/>
              </a:xfrm>
              <a:custGeom>
                <a:avLst/>
                <a:gdLst/>
                <a:ahLst/>
                <a:cxnLst/>
                <a:rect l="l" t="t" r="r" b="b"/>
                <a:pathLst>
                  <a:path w="420758" h="319564" extrusionOk="0">
                    <a:moveTo>
                      <a:pt x="5842" y="134489"/>
                    </a:moveTo>
                    <a:cubicBezTo>
                      <a:pt x="-9208" y="121059"/>
                      <a:pt x="9842" y="109153"/>
                      <a:pt x="7556" y="96199"/>
                    </a:cubicBezTo>
                    <a:cubicBezTo>
                      <a:pt x="23749" y="127060"/>
                      <a:pt x="52038" y="141728"/>
                      <a:pt x="83185" y="152682"/>
                    </a:cubicBezTo>
                    <a:cubicBezTo>
                      <a:pt x="116523" y="175161"/>
                      <a:pt x="145669" y="161921"/>
                      <a:pt x="169291" y="138109"/>
                    </a:cubicBezTo>
                    <a:cubicBezTo>
                      <a:pt x="196437" y="110772"/>
                      <a:pt x="205772" y="76768"/>
                      <a:pt x="187389" y="39715"/>
                    </a:cubicBezTo>
                    <a:cubicBezTo>
                      <a:pt x="180435" y="25714"/>
                      <a:pt x="170053" y="13903"/>
                      <a:pt x="159766" y="2187"/>
                    </a:cubicBezTo>
                    <a:cubicBezTo>
                      <a:pt x="191580" y="-7433"/>
                      <a:pt x="240538" y="15998"/>
                      <a:pt x="251873" y="46764"/>
                    </a:cubicBezTo>
                    <a:cubicBezTo>
                      <a:pt x="255492" y="56670"/>
                      <a:pt x="251682" y="69243"/>
                      <a:pt x="262446" y="76768"/>
                    </a:cubicBezTo>
                    <a:cubicBezTo>
                      <a:pt x="269684" y="82197"/>
                      <a:pt x="270923" y="89245"/>
                      <a:pt x="267970" y="97342"/>
                    </a:cubicBezTo>
                    <a:cubicBezTo>
                      <a:pt x="271494" y="93056"/>
                      <a:pt x="272161" y="87055"/>
                      <a:pt x="275495" y="82959"/>
                    </a:cubicBezTo>
                    <a:cubicBezTo>
                      <a:pt x="291021" y="63718"/>
                      <a:pt x="299498" y="40382"/>
                      <a:pt x="312547" y="19618"/>
                    </a:cubicBezTo>
                    <a:cubicBezTo>
                      <a:pt x="332835" y="34096"/>
                      <a:pt x="322358" y="63337"/>
                      <a:pt x="340836" y="78673"/>
                    </a:cubicBezTo>
                    <a:cubicBezTo>
                      <a:pt x="347027" y="105438"/>
                      <a:pt x="338646" y="124583"/>
                      <a:pt x="311785" y="134013"/>
                    </a:cubicBezTo>
                    <a:cubicBezTo>
                      <a:pt x="285115" y="129250"/>
                      <a:pt x="302355" y="149348"/>
                      <a:pt x="298640" y="157540"/>
                    </a:cubicBezTo>
                    <a:cubicBezTo>
                      <a:pt x="299593" y="165160"/>
                      <a:pt x="295211" y="171732"/>
                      <a:pt x="293211" y="185162"/>
                    </a:cubicBezTo>
                    <a:cubicBezTo>
                      <a:pt x="325025" y="151158"/>
                      <a:pt x="352933" y="121916"/>
                      <a:pt x="348361" y="75815"/>
                    </a:cubicBezTo>
                    <a:cubicBezTo>
                      <a:pt x="353790" y="51622"/>
                      <a:pt x="387032" y="48097"/>
                      <a:pt x="389223" y="20761"/>
                    </a:cubicBezTo>
                    <a:cubicBezTo>
                      <a:pt x="389699" y="14855"/>
                      <a:pt x="398748" y="10569"/>
                      <a:pt x="403987" y="16379"/>
                    </a:cubicBezTo>
                    <a:cubicBezTo>
                      <a:pt x="411131" y="24380"/>
                      <a:pt x="422751" y="36953"/>
                      <a:pt x="420465" y="43240"/>
                    </a:cubicBezTo>
                    <a:cubicBezTo>
                      <a:pt x="401415" y="94675"/>
                      <a:pt x="397891" y="152777"/>
                      <a:pt x="354362" y="193925"/>
                    </a:cubicBezTo>
                    <a:cubicBezTo>
                      <a:pt x="322739" y="223834"/>
                      <a:pt x="281972" y="223453"/>
                      <a:pt x="239585" y="233359"/>
                    </a:cubicBezTo>
                    <a:cubicBezTo>
                      <a:pt x="261112" y="253933"/>
                      <a:pt x="277781" y="276793"/>
                      <a:pt x="310832" y="259457"/>
                    </a:cubicBezTo>
                    <a:cubicBezTo>
                      <a:pt x="322834" y="266029"/>
                      <a:pt x="338646" y="266791"/>
                      <a:pt x="345027" y="281841"/>
                    </a:cubicBezTo>
                    <a:cubicBezTo>
                      <a:pt x="348075" y="291842"/>
                      <a:pt x="347313" y="301081"/>
                      <a:pt x="339693" y="308987"/>
                    </a:cubicBezTo>
                    <a:cubicBezTo>
                      <a:pt x="284639" y="332419"/>
                      <a:pt x="232347" y="312892"/>
                      <a:pt x="185579" y="289461"/>
                    </a:cubicBezTo>
                    <a:cubicBezTo>
                      <a:pt x="113665" y="253456"/>
                      <a:pt x="49848" y="204403"/>
                      <a:pt x="5842" y="134394"/>
                    </a:cubicBezTo>
                    <a:close/>
                  </a:path>
                </a:pathLst>
              </a:custGeom>
              <a:solidFill>
                <a:srgbClr val="0436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4" name="Google Shape;364;p28">
                <a:extLst>
                  <a:ext uri="{FF2B5EF4-FFF2-40B4-BE49-F238E27FC236}">
                    <a16:creationId xmlns:a16="http://schemas.microsoft.com/office/drawing/2014/main" id="{45FDD213-E6DE-41D3-2131-62493557D4A4}"/>
                  </a:ext>
                </a:extLst>
              </p:cNvPr>
              <p:cNvSpPr/>
              <p:nvPr/>
            </p:nvSpPr>
            <p:spPr>
              <a:xfrm>
                <a:off x="4252041" y="3001983"/>
                <a:ext cx="228423" cy="218323"/>
              </a:xfrm>
              <a:custGeom>
                <a:avLst/>
                <a:gdLst/>
                <a:ahLst/>
                <a:cxnLst/>
                <a:rect l="l" t="t" r="r" b="b"/>
                <a:pathLst>
                  <a:path w="228423" h="218323" extrusionOk="0">
                    <a:moveTo>
                      <a:pt x="108885" y="218323"/>
                    </a:moveTo>
                    <a:cubicBezTo>
                      <a:pt x="103932" y="209084"/>
                      <a:pt x="99074" y="199940"/>
                      <a:pt x="94121" y="190701"/>
                    </a:cubicBezTo>
                    <a:cubicBezTo>
                      <a:pt x="69166" y="174603"/>
                      <a:pt x="61736" y="141933"/>
                      <a:pt x="34304" y="128121"/>
                    </a:cubicBezTo>
                    <a:cubicBezTo>
                      <a:pt x="26493" y="122787"/>
                      <a:pt x="18778" y="117358"/>
                      <a:pt x="11825" y="110976"/>
                    </a:cubicBezTo>
                    <a:cubicBezTo>
                      <a:pt x="-6463" y="94117"/>
                      <a:pt x="-3415" y="81925"/>
                      <a:pt x="20112" y="74400"/>
                    </a:cubicBezTo>
                    <a:cubicBezTo>
                      <a:pt x="39543" y="68209"/>
                      <a:pt x="59069" y="62494"/>
                      <a:pt x="77167" y="52588"/>
                    </a:cubicBezTo>
                    <a:cubicBezTo>
                      <a:pt x="92406" y="44301"/>
                      <a:pt x="103646" y="35253"/>
                      <a:pt x="94407" y="16012"/>
                    </a:cubicBezTo>
                    <a:cubicBezTo>
                      <a:pt x="95074" y="13917"/>
                      <a:pt x="95740" y="11916"/>
                      <a:pt x="96312" y="9821"/>
                    </a:cubicBezTo>
                    <a:cubicBezTo>
                      <a:pt x="142508" y="-16182"/>
                      <a:pt x="184323" y="17441"/>
                      <a:pt x="228424" y="19536"/>
                    </a:cubicBezTo>
                    <a:cubicBezTo>
                      <a:pt x="218041" y="97260"/>
                      <a:pt x="216803" y="180223"/>
                      <a:pt x="120124" y="208703"/>
                    </a:cubicBezTo>
                    <a:cubicBezTo>
                      <a:pt x="116410" y="211941"/>
                      <a:pt x="112600" y="215085"/>
                      <a:pt x="108885" y="218323"/>
                    </a:cubicBezTo>
                    <a:close/>
                  </a:path>
                </a:pathLst>
              </a:custGeom>
              <a:solidFill>
                <a:srgbClr val="B3B3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5" name="Google Shape;365;p28">
                <a:extLst>
                  <a:ext uri="{FF2B5EF4-FFF2-40B4-BE49-F238E27FC236}">
                    <a16:creationId xmlns:a16="http://schemas.microsoft.com/office/drawing/2014/main" id="{C34803D8-6728-6FC7-C209-FCD972C5D5FE}"/>
                  </a:ext>
                </a:extLst>
              </p:cNvPr>
              <p:cNvSpPr/>
              <p:nvPr/>
            </p:nvSpPr>
            <p:spPr>
              <a:xfrm>
                <a:off x="4367117" y="2781585"/>
                <a:ext cx="332508" cy="213356"/>
              </a:xfrm>
              <a:custGeom>
                <a:avLst/>
                <a:gdLst/>
                <a:ahLst/>
                <a:cxnLst/>
                <a:rect l="l" t="t" r="r" b="b"/>
                <a:pathLst>
                  <a:path w="332508" h="213356" extrusionOk="0">
                    <a:moveTo>
                      <a:pt x="133350" y="113729"/>
                    </a:moveTo>
                    <a:cubicBezTo>
                      <a:pt x="132779" y="111919"/>
                      <a:pt x="132493" y="110014"/>
                      <a:pt x="132683" y="108109"/>
                    </a:cubicBezTo>
                    <a:cubicBezTo>
                      <a:pt x="190881" y="103632"/>
                      <a:pt x="246126" y="92678"/>
                      <a:pt x="282321" y="40005"/>
                    </a:cubicBezTo>
                    <a:cubicBezTo>
                      <a:pt x="290989" y="27432"/>
                      <a:pt x="303562" y="16954"/>
                      <a:pt x="304229" y="0"/>
                    </a:cubicBezTo>
                    <a:cubicBezTo>
                      <a:pt x="331946" y="6572"/>
                      <a:pt x="338614" y="15621"/>
                      <a:pt x="327184" y="40767"/>
                    </a:cubicBezTo>
                    <a:cubicBezTo>
                      <a:pt x="307658" y="84011"/>
                      <a:pt x="282512" y="122682"/>
                      <a:pt x="233077" y="138303"/>
                    </a:cubicBezTo>
                    <a:cubicBezTo>
                      <a:pt x="216122" y="143637"/>
                      <a:pt x="200501" y="153352"/>
                      <a:pt x="179451" y="163259"/>
                    </a:cubicBezTo>
                    <a:cubicBezTo>
                      <a:pt x="209931" y="180880"/>
                      <a:pt x="225266" y="144209"/>
                      <a:pt x="248126" y="154210"/>
                    </a:cubicBezTo>
                    <a:cubicBezTo>
                      <a:pt x="256318" y="161830"/>
                      <a:pt x="227457" y="181261"/>
                      <a:pt x="257080" y="182023"/>
                    </a:cubicBezTo>
                    <a:cubicBezTo>
                      <a:pt x="174593" y="220027"/>
                      <a:pt x="87249" y="214598"/>
                      <a:pt x="0" y="210407"/>
                    </a:cubicBezTo>
                    <a:cubicBezTo>
                      <a:pt x="22288" y="175070"/>
                      <a:pt x="61722" y="171545"/>
                      <a:pt x="96203" y="163068"/>
                    </a:cubicBezTo>
                    <a:cubicBezTo>
                      <a:pt x="126206" y="155734"/>
                      <a:pt x="138208" y="143066"/>
                      <a:pt x="133350" y="113538"/>
                    </a:cubicBezTo>
                    <a:close/>
                  </a:path>
                </a:pathLst>
              </a:custGeom>
              <a:solidFill>
                <a:srgbClr val="0632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6" name="Google Shape;366;p28">
                <a:extLst>
                  <a:ext uri="{FF2B5EF4-FFF2-40B4-BE49-F238E27FC236}">
                    <a16:creationId xmlns:a16="http://schemas.microsoft.com/office/drawing/2014/main" id="{0FFEC234-73F9-C121-20A7-1255BE183237}"/>
                  </a:ext>
                </a:extLst>
              </p:cNvPr>
              <p:cNvSpPr/>
              <p:nvPr/>
            </p:nvSpPr>
            <p:spPr>
              <a:xfrm>
                <a:off x="4319873" y="2882287"/>
                <a:ext cx="201474" cy="135124"/>
              </a:xfrm>
              <a:custGeom>
                <a:avLst/>
                <a:gdLst/>
                <a:ahLst/>
                <a:cxnLst/>
                <a:rect l="l" t="t" r="r" b="b"/>
                <a:pathLst>
                  <a:path w="201474" h="135124" extrusionOk="0">
                    <a:moveTo>
                      <a:pt x="180594" y="13026"/>
                    </a:moveTo>
                    <a:cubicBezTo>
                      <a:pt x="179642" y="27504"/>
                      <a:pt x="211074" y="24646"/>
                      <a:pt x="198501" y="43220"/>
                    </a:cubicBezTo>
                    <a:cubicBezTo>
                      <a:pt x="190500" y="55031"/>
                      <a:pt x="183642" y="72462"/>
                      <a:pt x="164497" y="71414"/>
                    </a:cubicBezTo>
                    <a:cubicBezTo>
                      <a:pt x="120205" y="68938"/>
                      <a:pt x="86868" y="98751"/>
                      <a:pt x="47244" y="109895"/>
                    </a:cubicBezTo>
                    <a:cubicBezTo>
                      <a:pt x="35147" y="110848"/>
                      <a:pt x="29528" y="117991"/>
                      <a:pt x="28575" y="129612"/>
                    </a:cubicBezTo>
                    <a:cubicBezTo>
                      <a:pt x="28575" y="129612"/>
                      <a:pt x="28956" y="129231"/>
                      <a:pt x="28956" y="129231"/>
                    </a:cubicBezTo>
                    <a:cubicBezTo>
                      <a:pt x="19336" y="137041"/>
                      <a:pt x="9811" y="137327"/>
                      <a:pt x="476" y="128659"/>
                    </a:cubicBezTo>
                    <a:cubicBezTo>
                      <a:pt x="286" y="119230"/>
                      <a:pt x="190" y="109895"/>
                      <a:pt x="0" y="100465"/>
                    </a:cubicBezTo>
                    <a:cubicBezTo>
                      <a:pt x="286" y="98560"/>
                      <a:pt x="571" y="96655"/>
                      <a:pt x="762" y="94750"/>
                    </a:cubicBezTo>
                    <a:cubicBezTo>
                      <a:pt x="3810" y="85035"/>
                      <a:pt x="12192" y="79415"/>
                      <a:pt x="18383" y="72081"/>
                    </a:cubicBezTo>
                    <a:cubicBezTo>
                      <a:pt x="26384" y="56174"/>
                      <a:pt x="42481" y="52745"/>
                      <a:pt x="57150" y="47506"/>
                    </a:cubicBezTo>
                    <a:cubicBezTo>
                      <a:pt x="66008" y="44363"/>
                      <a:pt x="81344" y="43982"/>
                      <a:pt x="83153" y="38648"/>
                    </a:cubicBezTo>
                    <a:cubicBezTo>
                      <a:pt x="103346" y="-19264"/>
                      <a:pt x="143065" y="2072"/>
                      <a:pt x="180499" y="13121"/>
                    </a:cubicBezTo>
                    <a:close/>
                  </a:path>
                </a:pathLst>
              </a:custGeom>
              <a:solidFill>
                <a:srgbClr val="0F6C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7" name="Google Shape;367;p28">
                <a:extLst>
                  <a:ext uri="{FF2B5EF4-FFF2-40B4-BE49-F238E27FC236}">
                    <a16:creationId xmlns:a16="http://schemas.microsoft.com/office/drawing/2014/main" id="{B717817F-FE2C-E78A-6E73-38E3AE584507}"/>
                  </a:ext>
                </a:extLst>
              </p:cNvPr>
              <p:cNvSpPr/>
              <p:nvPr/>
            </p:nvSpPr>
            <p:spPr>
              <a:xfrm>
                <a:off x="4414350" y="2781585"/>
                <a:ext cx="260107" cy="116906"/>
              </a:xfrm>
              <a:custGeom>
                <a:avLst/>
                <a:gdLst/>
                <a:ahLst/>
                <a:cxnLst/>
                <a:rect l="l" t="t" r="r" b="b"/>
                <a:pathLst>
                  <a:path w="260107" h="116906" extrusionOk="0">
                    <a:moveTo>
                      <a:pt x="256995" y="95"/>
                    </a:moveTo>
                    <a:cubicBezTo>
                      <a:pt x="272902" y="53721"/>
                      <a:pt x="224039" y="68675"/>
                      <a:pt x="196416" y="91059"/>
                    </a:cubicBezTo>
                    <a:cubicBezTo>
                      <a:pt x="166222" y="115443"/>
                      <a:pt x="126026" y="125635"/>
                      <a:pt x="85450" y="108109"/>
                    </a:cubicBezTo>
                    <a:cubicBezTo>
                      <a:pt x="66876" y="95345"/>
                      <a:pt x="47159" y="86011"/>
                      <a:pt x="23823" y="86582"/>
                    </a:cubicBezTo>
                    <a:cubicBezTo>
                      <a:pt x="5821" y="87058"/>
                      <a:pt x="-1894" y="79153"/>
                      <a:pt x="391" y="60389"/>
                    </a:cubicBezTo>
                    <a:cubicBezTo>
                      <a:pt x="2868" y="40100"/>
                      <a:pt x="16489" y="39338"/>
                      <a:pt x="31443" y="40958"/>
                    </a:cubicBezTo>
                    <a:cubicBezTo>
                      <a:pt x="39158" y="41815"/>
                      <a:pt x="47350" y="43625"/>
                      <a:pt x="54208" y="47244"/>
                    </a:cubicBezTo>
                    <a:cubicBezTo>
                      <a:pt x="124312" y="84201"/>
                      <a:pt x="184891" y="70485"/>
                      <a:pt x="238326" y="14478"/>
                    </a:cubicBezTo>
                    <a:cubicBezTo>
                      <a:pt x="243755" y="8858"/>
                      <a:pt x="250804" y="4763"/>
                      <a:pt x="257090" y="0"/>
                    </a:cubicBezTo>
                    <a:close/>
                  </a:path>
                </a:pathLst>
              </a:custGeom>
              <a:solidFill>
                <a:srgbClr val="0F6C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28">
                <a:extLst>
                  <a:ext uri="{FF2B5EF4-FFF2-40B4-BE49-F238E27FC236}">
                    <a16:creationId xmlns:a16="http://schemas.microsoft.com/office/drawing/2014/main" id="{2399B32D-46E6-F67A-5836-487352A79633}"/>
                  </a:ext>
                </a:extLst>
              </p:cNvPr>
              <p:cNvSpPr/>
              <p:nvPr/>
            </p:nvSpPr>
            <p:spPr>
              <a:xfrm>
                <a:off x="4052296" y="2708337"/>
                <a:ext cx="136143" cy="172457"/>
              </a:xfrm>
              <a:custGeom>
                <a:avLst/>
                <a:gdLst/>
                <a:ahLst/>
                <a:cxnLst/>
                <a:rect l="l" t="t" r="r" b="b"/>
                <a:pathLst>
                  <a:path w="136143" h="172457" extrusionOk="0">
                    <a:moveTo>
                      <a:pt x="87649" y="0"/>
                    </a:moveTo>
                    <a:cubicBezTo>
                      <a:pt x="135369" y="22670"/>
                      <a:pt x="149466" y="72962"/>
                      <a:pt x="122796" y="125444"/>
                    </a:cubicBezTo>
                    <a:cubicBezTo>
                      <a:pt x="102127" y="166116"/>
                      <a:pt x="45358" y="185166"/>
                      <a:pt x="6591" y="163259"/>
                    </a:cubicBezTo>
                    <a:cubicBezTo>
                      <a:pt x="-7601" y="155258"/>
                      <a:pt x="4591" y="153162"/>
                      <a:pt x="10973" y="150495"/>
                    </a:cubicBezTo>
                    <a:cubicBezTo>
                      <a:pt x="38881" y="154115"/>
                      <a:pt x="61265" y="144780"/>
                      <a:pt x="69456" y="117253"/>
                    </a:cubicBezTo>
                    <a:cubicBezTo>
                      <a:pt x="74695" y="99727"/>
                      <a:pt x="73838" y="79534"/>
                      <a:pt x="47930" y="75152"/>
                    </a:cubicBezTo>
                    <a:lnTo>
                      <a:pt x="48692" y="75819"/>
                    </a:lnTo>
                    <a:cubicBezTo>
                      <a:pt x="46025" y="70390"/>
                      <a:pt x="44310" y="64199"/>
                      <a:pt x="40596" y="59722"/>
                    </a:cubicBezTo>
                    <a:cubicBezTo>
                      <a:pt x="32976" y="50387"/>
                      <a:pt x="4591" y="58007"/>
                      <a:pt x="14497" y="36957"/>
                    </a:cubicBezTo>
                    <a:cubicBezTo>
                      <a:pt x="23451" y="17717"/>
                      <a:pt x="44406" y="28766"/>
                      <a:pt x="60503" y="34100"/>
                    </a:cubicBezTo>
                    <a:cubicBezTo>
                      <a:pt x="86887" y="42863"/>
                      <a:pt x="90983" y="72771"/>
                      <a:pt x="115462" y="90583"/>
                    </a:cubicBezTo>
                    <a:cubicBezTo>
                      <a:pt x="113271" y="55531"/>
                      <a:pt x="84125" y="32195"/>
                      <a:pt x="87649" y="95"/>
                    </a:cubicBezTo>
                    <a:close/>
                  </a:path>
                </a:pathLst>
              </a:custGeom>
              <a:solidFill>
                <a:srgbClr val="12699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9" name="Google Shape;369;p28">
                <a:extLst>
                  <a:ext uri="{FF2B5EF4-FFF2-40B4-BE49-F238E27FC236}">
                    <a16:creationId xmlns:a16="http://schemas.microsoft.com/office/drawing/2014/main" id="{1B7F23BC-04FE-2E3C-818D-864F54DBBF3C}"/>
                  </a:ext>
                </a:extLst>
              </p:cNvPr>
              <p:cNvSpPr/>
              <p:nvPr/>
            </p:nvSpPr>
            <p:spPr>
              <a:xfrm>
                <a:off x="4477416" y="2726881"/>
                <a:ext cx="132969" cy="77087"/>
              </a:xfrm>
              <a:custGeom>
                <a:avLst/>
                <a:gdLst/>
                <a:ahLst/>
                <a:cxnLst/>
                <a:rect l="l" t="t" r="r" b="b"/>
                <a:pathLst>
                  <a:path w="132969" h="77087" extrusionOk="0">
                    <a:moveTo>
                      <a:pt x="0" y="77088"/>
                    </a:moveTo>
                    <a:cubicBezTo>
                      <a:pt x="34290" y="32892"/>
                      <a:pt x="59912" y="-4351"/>
                      <a:pt x="113824" y="412"/>
                    </a:cubicBezTo>
                    <a:cubicBezTo>
                      <a:pt x="121253" y="1078"/>
                      <a:pt x="131254" y="-827"/>
                      <a:pt x="132874" y="9079"/>
                    </a:cubicBezTo>
                    <a:cubicBezTo>
                      <a:pt x="133636" y="13747"/>
                      <a:pt x="129730" y="21652"/>
                      <a:pt x="125444" y="24510"/>
                    </a:cubicBezTo>
                    <a:cubicBezTo>
                      <a:pt x="90011" y="48227"/>
                      <a:pt x="53912" y="70897"/>
                      <a:pt x="0" y="77088"/>
                    </a:cubicBezTo>
                    <a:close/>
                  </a:path>
                </a:pathLst>
              </a:custGeom>
              <a:solidFill>
                <a:srgbClr val="15669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0" name="Google Shape;370;p28">
                <a:extLst>
                  <a:ext uri="{FF2B5EF4-FFF2-40B4-BE49-F238E27FC236}">
                    <a16:creationId xmlns:a16="http://schemas.microsoft.com/office/drawing/2014/main" id="{7F54BF2E-7C07-BAA1-230E-75909FA9BD5A}"/>
                  </a:ext>
                </a:extLst>
              </p:cNvPr>
              <p:cNvSpPr/>
              <p:nvPr/>
            </p:nvSpPr>
            <p:spPr>
              <a:xfrm>
                <a:off x="4250816" y="2779485"/>
                <a:ext cx="96774" cy="123924"/>
              </a:xfrm>
              <a:custGeom>
                <a:avLst/>
                <a:gdLst/>
                <a:ahLst/>
                <a:cxnLst/>
                <a:rect l="l" t="t" r="r" b="b"/>
                <a:pathLst>
                  <a:path w="96774" h="123924" extrusionOk="0">
                    <a:moveTo>
                      <a:pt x="77629" y="2481"/>
                    </a:moveTo>
                    <a:cubicBezTo>
                      <a:pt x="84392" y="2481"/>
                      <a:pt x="95440" y="-5330"/>
                      <a:pt x="96584" y="6767"/>
                    </a:cubicBezTo>
                    <a:cubicBezTo>
                      <a:pt x="100394" y="50201"/>
                      <a:pt x="46577" y="114876"/>
                      <a:pt x="0" y="123924"/>
                    </a:cubicBezTo>
                    <a:cubicBezTo>
                      <a:pt x="476" y="105541"/>
                      <a:pt x="24098" y="98683"/>
                      <a:pt x="21907" y="79443"/>
                    </a:cubicBezTo>
                    <a:cubicBezTo>
                      <a:pt x="21431" y="67060"/>
                      <a:pt x="15907" y="51344"/>
                      <a:pt x="38671" y="54583"/>
                    </a:cubicBezTo>
                    <a:cubicBezTo>
                      <a:pt x="56483" y="42867"/>
                      <a:pt x="60484" y="22197"/>
                      <a:pt x="70199" y="5243"/>
                    </a:cubicBezTo>
                    <a:cubicBezTo>
                      <a:pt x="72771" y="4481"/>
                      <a:pt x="75247" y="3528"/>
                      <a:pt x="77629" y="2385"/>
                    </a:cubicBezTo>
                    <a:close/>
                  </a:path>
                </a:pathLst>
              </a:custGeom>
              <a:solidFill>
                <a:srgbClr val="1268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1" name="Google Shape;371;p28">
                <a:extLst>
                  <a:ext uri="{FF2B5EF4-FFF2-40B4-BE49-F238E27FC236}">
                    <a16:creationId xmlns:a16="http://schemas.microsoft.com/office/drawing/2014/main" id="{C2B4D6A4-74D3-30D2-D155-6EC8F5959E10}"/>
                  </a:ext>
                </a:extLst>
              </p:cNvPr>
              <p:cNvSpPr/>
              <p:nvPr/>
            </p:nvSpPr>
            <p:spPr>
              <a:xfrm>
                <a:off x="4372165" y="3020563"/>
                <a:ext cx="138303" cy="196056"/>
              </a:xfrm>
              <a:custGeom>
                <a:avLst/>
                <a:gdLst/>
                <a:ahLst/>
                <a:cxnLst/>
                <a:rect l="l" t="t" r="r" b="b"/>
                <a:pathLst>
                  <a:path w="138303" h="196056" extrusionOk="0">
                    <a:moveTo>
                      <a:pt x="0" y="190123"/>
                    </a:moveTo>
                    <a:cubicBezTo>
                      <a:pt x="58674" y="157357"/>
                      <a:pt x="95060" y="110018"/>
                      <a:pt x="91345" y="40485"/>
                    </a:cubicBezTo>
                    <a:cubicBezTo>
                      <a:pt x="90392" y="22007"/>
                      <a:pt x="114871" y="18959"/>
                      <a:pt x="108395" y="956"/>
                    </a:cubicBezTo>
                    <a:cubicBezTo>
                      <a:pt x="123254" y="-1615"/>
                      <a:pt x="135731" y="4"/>
                      <a:pt x="138303" y="18387"/>
                    </a:cubicBezTo>
                    <a:cubicBezTo>
                      <a:pt x="119825" y="25626"/>
                      <a:pt x="109347" y="34865"/>
                      <a:pt x="108680" y="58964"/>
                    </a:cubicBezTo>
                    <a:cubicBezTo>
                      <a:pt x="107347" y="109923"/>
                      <a:pt x="86392" y="153547"/>
                      <a:pt x="41434" y="181836"/>
                    </a:cubicBezTo>
                    <a:cubicBezTo>
                      <a:pt x="29432" y="189361"/>
                      <a:pt x="17145" y="204410"/>
                      <a:pt x="0" y="190123"/>
                    </a:cubicBezTo>
                    <a:close/>
                  </a:path>
                </a:pathLst>
              </a:custGeom>
              <a:solidFill>
                <a:srgbClr val="2E3E4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2" name="Google Shape;372;p28">
                <a:extLst>
                  <a:ext uri="{FF2B5EF4-FFF2-40B4-BE49-F238E27FC236}">
                    <a16:creationId xmlns:a16="http://schemas.microsoft.com/office/drawing/2014/main" id="{104E9728-7490-E601-D720-628184068615}"/>
                  </a:ext>
                </a:extLst>
              </p:cNvPr>
              <p:cNvSpPr/>
              <p:nvPr/>
            </p:nvSpPr>
            <p:spPr>
              <a:xfrm>
                <a:off x="4523384" y="2536792"/>
                <a:ext cx="107583" cy="114410"/>
              </a:xfrm>
              <a:custGeom>
                <a:avLst/>
                <a:gdLst/>
                <a:ahLst/>
                <a:cxnLst/>
                <a:rect l="l" t="t" r="r" b="b"/>
                <a:pathLst>
                  <a:path w="107583" h="114410" extrusionOk="0">
                    <a:moveTo>
                      <a:pt x="91192" y="0"/>
                    </a:moveTo>
                    <a:cubicBezTo>
                      <a:pt x="108623" y="1238"/>
                      <a:pt x="112052" y="7906"/>
                      <a:pt x="101955" y="23050"/>
                    </a:cubicBezTo>
                    <a:cubicBezTo>
                      <a:pt x="97288" y="30004"/>
                      <a:pt x="80238" y="33814"/>
                      <a:pt x="92811" y="47530"/>
                    </a:cubicBezTo>
                    <a:cubicBezTo>
                      <a:pt x="85477" y="65627"/>
                      <a:pt x="49091" y="65818"/>
                      <a:pt x="62427" y="96583"/>
                    </a:cubicBezTo>
                    <a:cubicBezTo>
                      <a:pt x="64331" y="110490"/>
                      <a:pt x="58521" y="116395"/>
                      <a:pt x="44424" y="113824"/>
                    </a:cubicBezTo>
                    <a:cubicBezTo>
                      <a:pt x="40043" y="105918"/>
                      <a:pt x="32328" y="105251"/>
                      <a:pt x="24422" y="104394"/>
                    </a:cubicBezTo>
                    <a:cubicBezTo>
                      <a:pt x="13373" y="103156"/>
                      <a:pt x="990" y="100774"/>
                      <a:pt x="38" y="87630"/>
                    </a:cubicBezTo>
                    <a:cubicBezTo>
                      <a:pt x="-820" y="75152"/>
                      <a:pt x="13182" y="77152"/>
                      <a:pt x="20516" y="72676"/>
                    </a:cubicBezTo>
                    <a:cubicBezTo>
                      <a:pt x="50235" y="54483"/>
                      <a:pt x="73285" y="29813"/>
                      <a:pt x="91097" y="95"/>
                    </a:cubicBezTo>
                    <a:close/>
                  </a:path>
                </a:pathLst>
              </a:custGeom>
              <a:solidFill>
                <a:srgbClr val="16669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3" name="Google Shape;373;p28">
                <a:extLst>
                  <a:ext uri="{FF2B5EF4-FFF2-40B4-BE49-F238E27FC236}">
                    <a16:creationId xmlns:a16="http://schemas.microsoft.com/office/drawing/2014/main" id="{43FAD495-A33D-F9BD-A52C-5D686828CE6D}"/>
                  </a:ext>
                </a:extLst>
              </p:cNvPr>
              <p:cNvSpPr/>
              <p:nvPr/>
            </p:nvSpPr>
            <p:spPr>
              <a:xfrm>
                <a:off x="4483798" y="2631482"/>
                <a:ext cx="126678" cy="82776"/>
              </a:xfrm>
              <a:custGeom>
                <a:avLst/>
                <a:gdLst/>
                <a:ahLst/>
                <a:cxnLst/>
                <a:rect l="l" t="t" r="r" b="b"/>
                <a:pathLst>
                  <a:path w="126678" h="82776" extrusionOk="0">
                    <a:moveTo>
                      <a:pt x="84011" y="19038"/>
                    </a:moveTo>
                    <a:cubicBezTo>
                      <a:pt x="90011" y="13323"/>
                      <a:pt x="96012" y="7513"/>
                      <a:pt x="102013" y="1798"/>
                    </a:cubicBezTo>
                    <a:cubicBezTo>
                      <a:pt x="112586" y="179"/>
                      <a:pt x="128588" y="-4298"/>
                      <a:pt x="126492" y="12085"/>
                    </a:cubicBezTo>
                    <a:cubicBezTo>
                      <a:pt x="122873" y="40565"/>
                      <a:pt x="41338" y="86952"/>
                      <a:pt x="0" y="82475"/>
                    </a:cubicBezTo>
                    <a:cubicBezTo>
                      <a:pt x="34766" y="64377"/>
                      <a:pt x="61341" y="43994"/>
                      <a:pt x="84106" y="19038"/>
                    </a:cubicBezTo>
                    <a:close/>
                  </a:path>
                </a:pathLst>
              </a:custGeom>
              <a:solidFill>
                <a:srgbClr val="16699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4" name="Google Shape;374;p28">
                <a:extLst>
                  <a:ext uri="{FF2B5EF4-FFF2-40B4-BE49-F238E27FC236}">
                    <a16:creationId xmlns:a16="http://schemas.microsoft.com/office/drawing/2014/main" id="{2EA9C59E-B6FB-15DA-F2B5-AD00F56A4EC9}"/>
                  </a:ext>
                </a:extLst>
              </p:cNvPr>
              <p:cNvSpPr/>
              <p:nvPr/>
            </p:nvSpPr>
            <p:spPr>
              <a:xfrm>
                <a:off x="4706470" y="2422168"/>
                <a:ext cx="76984" cy="47509"/>
              </a:xfrm>
              <a:custGeom>
                <a:avLst/>
                <a:gdLst/>
                <a:ahLst/>
                <a:cxnLst/>
                <a:rect l="l" t="t" r="r" b="b"/>
                <a:pathLst>
                  <a:path w="76984" h="47509" extrusionOk="0">
                    <a:moveTo>
                      <a:pt x="11072" y="896"/>
                    </a:moveTo>
                    <a:cubicBezTo>
                      <a:pt x="33932" y="-1009"/>
                      <a:pt x="56506" y="-914"/>
                      <a:pt x="76985" y="11850"/>
                    </a:cubicBezTo>
                    <a:cubicBezTo>
                      <a:pt x="71270" y="31376"/>
                      <a:pt x="53934" y="36519"/>
                      <a:pt x="37742" y="42615"/>
                    </a:cubicBezTo>
                    <a:cubicBezTo>
                      <a:pt x="5928" y="54712"/>
                      <a:pt x="-6073" y="44425"/>
                      <a:pt x="2880" y="11278"/>
                    </a:cubicBezTo>
                    <a:cubicBezTo>
                      <a:pt x="5643" y="7849"/>
                      <a:pt x="8405" y="4325"/>
                      <a:pt x="11072" y="896"/>
                    </a:cubicBezTo>
                    <a:close/>
                  </a:path>
                </a:pathLst>
              </a:custGeom>
              <a:solidFill>
                <a:srgbClr val="B6B9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5" name="Google Shape;375;p28">
                <a:extLst>
                  <a:ext uri="{FF2B5EF4-FFF2-40B4-BE49-F238E27FC236}">
                    <a16:creationId xmlns:a16="http://schemas.microsoft.com/office/drawing/2014/main" id="{633628E9-DF62-93E8-39A2-9C89C6BC7A85}"/>
                  </a:ext>
                </a:extLst>
              </p:cNvPr>
              <p:cNvSpPr/>
              <p:nvPr/>
            </p:nvSpPr>
            <p:spPr>
              <a:xfrm>
                <a:off x="4768446" y="2705958"/>
                <a:ext cx="38911" cy="123632"/>
              </a:xfrm>
              <a:custGeom>
                <a:avLst/>
                <a:gdLst/>
                <a:ahLst/>
                <a:cxnLst/>
                <a:rect l="l" t="t" r="r" b="b"/>
                <a:pathLst>
                  <a:path w="38911" h="123632" extrusionOk="0">
                    <a:moveTo>
                      <a:pt x="17390" y="950"/>
                    </a:moveTo>
                    <a:cubicBezTo>
                      <a:pt x="47394" y="39527"/>
                      <a:pt x="41107" y="81246"/>
                      <a:pt x="28058" y="123632"/>
                    </a:cubicBezTo>
                    <a:cubicBezTo>
                      <a:pt x="19295" y="88485"/>
                      <a:pt x="11008" y="53147"/>
                      <a:pt x="1483" y="18191"/>
                    </a:cubicBezTo>
                    <a:cubicBezTo>
                      <a:pt x="-2898" y="2189"/>
                      <a:pt x="2436" y="-2193"/>
                      <a:pt x="17390" y="950"/>
                    </a:cubicBezTo>
                    <a:close/>
                  </a:path>
                </a:pathLst>
              </a:custGeom>
              <a:solidFill>
                <a:srgbClr val="C9D1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6" name="Google Shape;376;p28">
                <a:extLst>
                  <a:ext uri="{FF2B5EF4-FFF2-40B4-BE49-F238E27FC236}">
                    <a16:creationId xmlns:a16="http://schemas.microsoft.com/office/drawing/2014/main" id="{7688820E-2A28-A6EF-F816-49E877DB567A}"/>
                  </a:ext>
                </a:extLst>
              </p:cNvPr>
              <p:cNvSpPr/>
              <p:nvPr/>
            </p:nvSpPr>
            <p:spPr>
              <a:xfrm>
                <a:off x="4747450" y="2640710"/>
                <a:ext cx="154400" cy="45374"/>
              </a:xfrm>
              <a:custGeom>
                <a:avLst/>
                <a:gdLst/>
                <a:ahLst/>
                <a:cxnLst/>
                <a:rect l="l" t="t" r="r" b="b"/>
                <a:pathLst>
                  <a:path w="154400" h="45374" extrusionOk="0">
                    <a:moveTo>
                      <a:pt x="12668" y="0"/>
                    </a:moveTo>
                    <a:cubicBezTo>
                      <a:pt x="33338" y="18097"/>
                      <a:pt x="54673" y="34195"/>
                      <a:pt x="84867" y="26765"/>
                    </a:cubicBezTo>
                    <a:cubicBezTo>
                      <a:pt x="108013" y="23336"/>
                      <a:pt x="131254" y="20002"/>
                      <a:pt x="154400" y="16573"/>
                    </a:cubicBezTo>
                    <a:cubicBezTo>
                      <a:pt x="96012" y="57245"/>
                      <a:pt x="60960" y="55245"/>
                      <a:pt x="0" y="8001"/>
                    </a:cubicBezTo>
                    <a:cubicBezTo>
                      <a:pt x="4191" y="5334"/>
                      <a:pt x="8477" y="2667"/>
                      <a:pt x="12668" y="95"/>
                    </a:cubicBezTo>
                    <a:close/>
                  </a:path>
                </a:pathLst>
              </a:custGeom>
              <a:solidFill>
                <a:srgbClr val="5258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7" name="Google Shape;377;p28">
                <a:extLst>
                  <a:ext uri="{FF2B5EF4-FFF2-40B4-BE49-F238E27FC236}">
                    <a16:creationId xmlns:a16="http://schemas.microsoft.com/office/drawing/2014/main" id="{54F13C33-C73C-E695-2AFE-F741E85DA0E5}"/>
                  </a:ext>
                </a:extLst>
              </p:cNvPr>
              <p:cNvSpPr/>
              <p:nvPr/>
            </p:nvSpPr>
            <p:spPr>
              <a:xfrm>
                <a:off x="4224337" y="2528505"/>
                <a:ext cx="84391" cy="58197"/>
              </a:xfrm>
              <a:custGeom>
                <a:avLst/>
                <a:gdLst/>
                <a:ahLst/>
                <a:cxnLst/>
                <a:rect l="l" t="t" r="r" b="b"/>
                <a:pathLst>
                  <a:path w="84391" h="58197" extrusionOk="0">
                    <a:moveTo>
                      <a:pt x="95" y="17717"/>
                    </a:moveTo>
                    <a:cubicBezTo>
                      <a:pt x="9430" y="11811"/>
                      <a:pt x="18764" y="5906"/>
                      <a:pt x="28099" y="0"/>
                    </a:cubicBezTo>
                    <a:cubicBezTo>
                      <a:pt x="52959" y="9525"/>
                      <a:pt x="67532" y="29051"/>
                      <a:pt x="84391" y="58198"/>
                    </a:cubicBezTo>
                    <a:cubicBezTo>
                      <a:pt x="49149" y="48101"/>
                      <a:pt x="23622" y="35147"/>
                      <a:pt x="0" y="17812"/>
                    </a:cubicBezTo>
                    <a:close/>
                  </a:path>
                </a:pathLst>
              </a:custGeom>
              <a:solidFill>
                <a:srgbClr val="ABB2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8" name="Google Shape;378;p28">
                <a:extLst>
                  <a:ext uri="{FF2B5EF4-FFF2-40B4-BE49-F238E27FC236}">
                    <a16:creationId xmlns:a16="http://schemas.microsoft.com/office/drawing/2014/main" id="{398E0F54-5B1A-D317-58DE-7F64DCACD901}"/>
                  </a:ext>
                </a:extLst>
              </p:cNvPr>
              <p:cNvSpPr/>
              <p:nvPr/>
            </p:nvSpPr>
            <p:spPr>
              <a:xfrm>
                <a:off x="4242715" y="2725673"/>
                <a:ext cx="50567" cy="80060"/>
              </a:xfrm>
              <a:custGeom>
                <a:avLst/>
                <a:gdLst/>
                <a:ahLst/>
                <a:cxnLst/>
                <a:rect l="l" t="t" r="r" b="b"/>
                <a:pathLst>
                  <a:path w="50567" h="80060" extrusionOk="0">
                    <a:moveTo>
                      <a:pt x="50012" y="95"/>
                    </a:moveTo>
                    <a:cubicBezTo>
                      <a:pt x="54393" y="30099"/>
                      <a:pt x="31819" y="48292"/>
                      <a:pt x="18675" y="70485"/>
                    </a:cubicBezTo>
                    <a:cubicBezTo>
                      <a:pt x="14960" y="76676"/>
                      <a:pt x="9721" y="85630"/>
                      <a:pt x="2006" y="75438"/>
                    </a:cubicBezTo>
                    <a:cubicBezTo>
                      <a:pt x="-1138" y="71247"/>
                      <a:pt x="482" y="63341"/>
                      <a:pt x="5" y="57150"/>
                    </a:cubicBezTo>
                    <a:cubicBezTo>
                      <a:pt x="26485" y="46672"/>
                      <a:pt x="15245" y="3238"/>
                      <a:pt x="50107" y="0"/>
                    </a:cubicBezTo>
                    <a:close/>
                  </a:path>
                </a:pathLst>
              </a:custGeom>
              <a:solidFill>
                <a:srgbClr val="1464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9" name="Google Shape;379;p28">
                <a:extLst>
                  <a:ext uri="{FF2B5EF4-FFF2-40B4-BE49-F238E27FC236}">
                    <a16:creationId xmlns:a16="http://schemas.microsoft.com/office/drawing/2014/main" id="{E4E1A6E4-7CF5-D153-9A4A-E07DCFB23645}"/>
                  </a:ext>
                </a:extLst>
              </p:cNvPr>
              <p:cNvSpPr/>
              <p:nvPr/>
            </p:nvSpPr>
            <p:spPr>
              <a:xfrm>
                <a:off x="4628942" y="2562082"/>
                <a:ext cx="54362" cy="42373"/>
              </a:xfrm>
              <a:custGeom>
                <a:avLst/>
                <a:gdLst/>
                <a:ahLst/>
                <a:cxnLst/>
                <a:rect l="l" t="t" r="r" b="b"/>
                <a:pathLst>
                  <a:path w="54362" h="42373" extrusionOk="0">
                    <a:moveTo>
                      <a:pt x="6208" y="23097"/>
                    </a:moveTo>
                    <a:cubicBezTo>
                      <a:pt x="9066" y="22050"/>
                      <a:pt x="11923" y="21097"/>
                      <a:pt x="14686" y="19859"/>
                    </a:cubicBezTo>
                    <a:cubicBezTo>
                      <a:pt x="27354" y="13953"/>
                      <a:pt x="33069" y="-7764"/>
                      <a:pt x="52690" y="2904"/>
                    </a:cubicBezTo>
                    <a:cubicBezTo>
                      <a:pt x="54595" y="3952"/>
                      <a:pt x="55072" y="12810"/>
                      <a:pt x="53071" y="14811"/>
                    </a:cubicBezTo>
                    <a:cubicBezTo>
                      <a:pt x="38879" y="28908"/>
                      <a:pt x="24020" y="45195"/>
                      <a:pt x="2398" y="41957"/>
                    </a:cubicBezTo>
                    <a:cubicBezTo>
                      <a:pt x="-5317" y="40814"/>
                      <a:pt x="8209" y="30432"/>
                      <a:pt x="6399" y="23002"/>
                    </a:cubicBezTo>
                    <a:cubicBezTo>
                      <a:pt x="6399" y="23002"/>
                      <a:pt x="6208" y="23002"/>
                      <a:pt x="6208" y="23002"/>
                    </a:cubicBezTo>
                    <a:close/>
                  </a:path>
                </a:pathLst>
              </a:custGeom>
              <a:solidFill>
                <a:srgbClr val="98A4A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0" name="Google Shape;380;p28">
                <a:extLst>
                  <a:ext uri="{FF2B5EF4-FFF2-40B4-BE49-F238E27FC236}">
                    <a16:creationId xmlns:a16="http://schemas.microsoft.com/office/drawing/2014/main" id="{ABB22D8B-87EC-EE84-312D-CECB57F81639}"/>
                  </a:ext>
                </a:extLst>
              </p:cNvPr>
              <p:cNvSpPr/>
              <p:nvPr/>
            </p:nvSpPr>
            <p:spPr>
              <a:xfrm>
                <a:off x="4073224" y="2782493"/>
                <a:ext cx="28872" cy="44991"/>
              </a:xfrm>
              <a:custGeom>
                <a:avLst/>
                <a:gdLst/>
                <a:ahLst/>
                <a:cxnLst/>
                <a:rect l="l" t="t" r="r" b="b"/>
                <a:pathLst>
                  <a:path w="28872" h="44991" extrusionOk="0">
                    <a:moveTo>
                      <a:pt x="27003" y="996"/>
                    </a:moveTo>
                    <a:cubicBezTo>
                      <a:pt x="27574" y="5664"/>
                      <a:pt x="29479" y="10617"/>
                      <a:pt x="28527" y="14903"/>
                    </a:cubicBezTo>
                    <a:cubicBezTo>
                      <a:pt x="26145" y="25666"/>
                      <a:pt x="35766" y="42906"/>
                      <a:pt x="16430" y="44907"/>
                    </a:cubicBezTo>
                    <a:cubicBezTo>
                      <a:pt x="5952" y="46050"/>
                      <a:pt x="1380" y="35477"/>
                      <a:pt x="333" y="25476"/>
                    </a:cubicBezTo>
                    <a:cubicBezTo>
                      <a:pt x="-1858" y="4711"/>
                      <a:pt x="6714" y="-4052"/>
                      <a:pt x="27764" y="1758"/>
                    </a:cubicBezTo>
                    <a:cubicBezTo>
                      <a:pt x="27764" y="1758"/>
                      <a:pt x="27003" y="1092"/>
                      <a:pt x="27003" y="1092"/>
                    </a:cubicBezTo>
                    <a:close/>
                  </a:path>
                </a:pathLst>
              </a:custGeom>
              <a:solidFill>
                <a:srgbClr val="A3AAA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1" name="Google Shape;381;p28">
                <a:extLst>
                  <a:ext uri="{FF2B5EF4-FFF2-40B4-BE49-F238E27FC236}">
                    <a16:creationId xmlns:a16="http://schemas.microsoft.com/office/drawing/2014/main" id="{BC7FA605-6376-4753-C0E4-C5FA7FF774E5}"/>
                  </a:ext>
                </a:extLst>
              </p:cNvPr>
              <p:cNvSpPr/>
              <p:nvPr/>
            </p:nvSpPr>
            <p:spPr>
              <a:xfrm>
                <a:off x="4602384" y="2928174"/>
                <a:ext cx="56197" cy="35623"/>
              </a:xfrm>
              <a:custGeom>
                <a:avLst/>
                <a:gdLst/>
                <a:ahLst/>
                <a:cxnLst/>
                <a:rect l="l" t="t" r="r" b="b"/>
                <a:pathLst>
                  <a:path w="56197" h="35623" extrusionOk="0">
                    <a:moveTo>
                      <a:pt x="21717" y="35624"/>
                    </a:moveTo>
                    <a:cubicBezTo>
                      <a:pt x="14478" y="34195"/>
                      <a:pt x="7239" y="32766"/>
                      <a:pt x="0" y="31433"/>
                    </a:cubicBezTo>
                    <a:cubicBezTo>
                      <a:pt x="4286" y="23527"/>
                      <a:pt x="8572" y="15716"/>
                      <a:pt x="12763" y="7810"/>
                    </a:cubicBezTo>
                    <a:cubicBezTo>
                      <a:pt x="26098" y="5429"/>
                      <a:pt x="39529" y="3048"/>
                      <a:pt x="56197" y="0"/>
                    </a:cubicBezTo>
                    <a:cubicBezTo>
                      <a:pt x="49625" y="19145"/>
                      <a:pt x="34957" y="26765"/>
                      <a:pt x="21717" y="35624"/>
                    </a:cubicBezTo>
                    <a:close/>
                  </a:path>
                </a:pathLst>
              </a:custGeom>
              <a:solidFill>
                <a:srgbClr val="1A56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2" name="Google Shape;382;p28">
                <a:extLst>
                  <a:ext uri="{FF2B5EF4-FFF2-40B4-BE49-F238E27FC236}">
                    <a16:creationId xmlns:a16="http://schemas.microsoft.com/office/drawing/2014/main" id="{5A79A792-7E0D-8137-6D6E-C9F69E7A2506}"/>
                  </a:ext>
                </a:extLst>
              </p:cNvPr>
              <p:cNvSpPr/>
              <p:nvPr/>
            </p:nvSpPr>
            <p:spPr>
              <a:xfrm>
                <a:off x="4232719" y="2640994"/>
                <a:ext cx="55836" cy="26353"/>
              </a:xfrm>
              <a:custGeom>
                <a:avLst/>
                <a:gdLst/>
                <a:ahLst/>
                <a:cxnLst/>
                <a:rect l="l" t="t" r="r" b="b"/>
                <a:pathLst>
                  <a:path w="55836" h="26353" extrusionOk="0">
                    <a:moveTo>
                      <a:pt x="95" y="11813"/>
                    </a:moveTo>
                    <a:cubicBezTo>
                      <a:pt x="20574" y="-4760"/>
                      <a:pt x="36386" y="-1903"/>
                      <a:pt x="51435" y="8194"/>
                    </a:cubicBezTo>
                    <a:cubicBezTo>
                      <a:pt x="57436" y="12194"/>
                      <a:pt x="57531" y="19433"/>
                      <a:pt x="50292" y="22862"/>
                    </a:cubicBezTo>
                    <a:cubicBezTo>
                      <a:pt x="32671" y="31244"/>
                      <a:pt x="17812" y="23338"/>
                      <a:pt x="0" y="11813"/>
                    </a:cubicBezTo>
                    <a:close/>
                  </a:path>
                </a:pathLst>
              </a:custGeom>
              <a:solidFill>
                <a:srgbClr val="75808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3" name="Google Shape;383;p28">
                <a:extLst>
                  <a:ext uri="{FF2B5EF4-FFF2-40B4-BE49-F238E27FC236}">
                    <a16:creationId xmlns:a16="http://schemas.microsoft.com/office/drawing/2014/main" id="{631877E0-7A2E-3AA1-29E8-81D5FE64396C}"/>
                  </a:ext>
                </a:extLst>
              </p:cNvPr>
              <p:cNvSpPr/>
              <p:nvPr/>
            </p:nvSpPr>
            <p:spPr>
              <a:xfrm>
                <a:off x="4592192" y="2664700"/>
                <a:ext cx="46392" cy="45161"/>
              </a:xfrm>
              <a:custGeom>
                <a:avLst/>
                <a:gdLst/>
                <a:ahLst/>
                <a:cxnLst/>
                <a:rect l="l" t="t" r="r" b="b"/>
                <a:pathLst>
                  <a:path w="46392" h="45161" extrusionOk="0">
                    <a:moveTo>
                      <a:pt x="95" y="45162"/>
                    </a:moveTo>
                    <a:cubicBezTo>
                      <a:pt x="10859" y="18682"/>
                      <a:pt x="20003" y="3728"/>
                      <a:pt x="40577" y="13"/>
                    </a:cubicBezTo>
                    <a:cubicBezTo>
                      <a:pt x="42196" y="-273"/>
                      <a:pt x="46577" y="4204"/>
                      <a:pt x="46387" y="6204"/>
                    </a:cubicBezTo>
                    <a:cubicBezTo>
                      <a:pt x="44482" y="29255"/>
                      <a:pt x="25337" y="33732"/>
                      <a:pt x="0" y="45162"/>
                    </a:cubicBezTo>
                    <a:close/>
                  </a:path>
                </a:pathLst>
              </a:custGeom>
              <a:solidFill>
                <a:srgbClr val="97A9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4" name="Google Shape;384;p28">
                <a:extLst>
                  <a:ext uri="{FF2B5EF4-FFF2-40B4-BE49-F238E27FC236}">
                    <a16:creationId xmlns:a16="http://schemas.microsoft.com/office/drawing/2014/main" id="{E41C3046-1175-1CE6-5DAF-45A4BEF9661D}"/>
                  </a:ext>
                </a:extLst>
              </p:cNvPr>
              <p:cNvSpPr/>
              <p:nvPr/>
            </p:nvSpPr>
            <p:spPr>
              <a:xfrm>
                <a:off x="4290917" y="2956083"/>
                <a:ext cx="34306" cy="26955"/>
              </a:xfrm>
              <a:custGeom>
                <a:avLst/>
                <a:gdLst/>
                <a:ahLst/>
                <a:cxnLst/>
                <a:rect l="l" t="t" r="r" b="b"/>
                <a:pathLst>
                  <a:path w="34306" h="26955" extrusionOk="0">
                    <a:moveTo>
                      <a:pt x="28956" y="26575"/>
                    </a:moveTo>
                    <a:cubicBezTo>
                      <a:pt x="16288" y="26003"/>
                      <a:pt x="4763" y="23431"/>
                      <a:pt x="0" y="9430"/>
                    </a:cubicBezTo>
                    <a:cubicBezTo>
                      <a:pt x="9144" y="6287"/>
                      <a:pt x="18383" y="3143"/>
                      <a:pt x="27527" y="0"/>
                    </a:cubicBezTo>
                    <a:cubicBezTo>
                      <a:pt x="37338" y="8668"/>
                      <a:pt x="35433" y="17717"/>
                      <a:pt x="28575" y="26956"/>
                    </a:cubicBezTo>
                    <a:lnTo>
                      <a:pt x="28956" y="26575"/>
                    </a:lnTo>
                    <a:close/>
                  </a:path>
                </a:pathLst>
              </a:custGeom>
              <a:solidFill>
                <a:srgbClr val="79869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5" name="Google Shape;385;p28">
                <a:extLst>
                  <a:ext uri="{FF2B5EF4-FFF2-40B4-BE49-F238E27FC236}">
                    <a16:creationId xmlns:a16="http://schemas.microsoft.com/office/drawing/2014/main" id="{2E0B0FCD-83A0-3554-A4CC-C0D3819AE723}"/>
                  </a:ext>
                </a:extLst>
              </p:cNvPr>
              <p:cNvSpPr/>
              <p:nvPr/>
            </p:nvSpPr>
            <p:spPr>
              <a:xfrm>
                <a:off x="4318444" y="2954273"/>
                <a:ext cx="19815" cy="28765"/>
              </a:xfrm>
              <a:custGeom>
                <a:avLst/>
                <a:gdLst/>
                <a:ahLst/>
                <a:cxnLst/>
                <a:rect l="l" t="t" r="r" b="b"/>
                <a:pathLst>
                  <a:path w="19815" h="28765" extrusionOk="0">
                    <a:moveTo>
                      <a:pt x="1048" y="28765"/>
                    </a:moveTo>
                    <a:cubicBezTo>
                      <a:pt x="667" y="19812"/>
                      <a:pt x="381" y="10763"/>
                      <a:pt x="0" y="1810"/>
                    </a:cubicBezTo>
                    <a:cubicBezTo>
                      <a:pt x="6572" y="1238"/>
                      <a:pt x="13240" y="571"/>
                      <a:pt x="19812" y="0"/>
                    </a:cubicBezTo>
                    <a:cubicBezTo>
                      <a:pt x="20003" y="13811"/>
                      <a:pt x="13525" y="23241"/>
                      <a:pt x="1048" y="28765"/>
                    </a:cubicBezTo>
                    <a:close/>
                  </a:path>
                </a:pathLst>
              </a:custGeom>
              <a:solidFill>
                <a:srgbClr val="0436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6" name="Google Shape;386;p28">
                <a:extLst>
                  <a:ext uri="{FF2B5EF4-FFF2-40B4-BE49-F238E27FC236}">
                    <a16:creationId xmlns:a16="http://schemas.microsoft.com/office/drawing/2014/main" id="{7A10D3F1-1F99-7BFE-6A77-4410634E0266}"/>
                  </a:ext>
                </a:extLst>
              </p:cNvPr>
              <p:cNvSpPr/>
              <p:nvPr/>
            </p:nvSpPr>
            <p:spPr>
              <a:xfrm>
                <a:off x="4775073" y="2354579"/>
                <a:ext cx="88014" cy="40088"/>
              </a:xfrm>
              <a:custGeom>
                <a:avLst/>
                <a:gdLst/>
                <a:ahLst/>
                <a:cxnLst/>
                <a:rect l="l" t="t" r="r" b="b"/>
                <a:pathLst>
                  <a:path w="88014" h="40088" extrusionOk="0">
                    <a:moveTo>
                      <a:pt x="41529" y="0"/>
                    </a:moveTo>
                    <a:cubicBezTo>
                      <a:pt x="48292" y="28289"/>
                      <a:pt x="74295" y="7525"/>
                      <a:pt x="88011" y="18097"/>
                    </a:cubicBezTo>
                    <a:cubicBezTo>
                      <a:pt x="88201" y="25146"/>
                      <a:pt x="81343" y="26098"/>
                      <a:pt x="77724" y="29813"/>
                    </a:cubicBezTo>
                    <a:cubicBezTo>
                      <a:pt x="74200" y="30290"/>
                      <a:pt x="70771" y="30861"/>
                      <a:pt x="67246" y="31337"/>
                    </a:cubicBezTo>
                    <a:cubicBezTo>
                      <a:pt x="45339" y="43148"/>
                      <a:pt x="23336" y="42767"/>
                      <a:pt x="1238" y="31623"/>
                    </a:cubicBezTo>
                    <a:cubicBezTo>
                      <a:pt x="1524" y="29051"/>
                      <a:pt x="1143" y="26575"/>
                      <a:pt x="0" y="24289"/>
                    </a:cubicBezTo>
                    <a:cubicBezTo>
                      <a:pt x="14859" y="17907"/>
                      <a:pt x="32099" y="15716"/>
                      <a:pt x="41529" y="0"/>
                    </a:cubicBezTo>
                    <a:close/>
                  </a:path>
                </a:pathLst>
              </a:custGeom>
              <a:solidFill>
                <a:srgbClr val="202C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7" name="Google Shape;387;p28">
                <a:extLst>
                  <a:ext uri="{FF2B5EF4-FFF2-40B4-BE49-F238E27FC236}">
                    <a16:creationId xmlns:a16="http://schemas.microsoft.com/office/drawing/2014/main" id="{5DD7A617-B958-DD50-5865-59AF67601A1C}"/>
                  </a:ext>
                </a:extLst>
              </p:cNvPr>
              <p:cNvSpPr/>
              <p:nvPr/>
            </p:nvSpPr>
            <p:spPr>
              <a:xfrm>
                <a:off x="3985925" y="2840354"/>
                <a:ext cx="384715" cy="384080"/>
              </a:xfrm>
              <a:custGeom>
                <a:avLst/>
                <a:gdLst/>
                <a:ahLst/>
                <a:cxnLst/>
                <a:rect l="l" t="t" r="r" b="b"/>
                <a:pathLst>
                  <a:path w="384715" h="384080" extrusionOk="0">
                    <a:moveTo>
                      <a:pt x="334424" y="170498"/>
                    </a:moveTo>
                    <a:cubicBezTo>
                      <a:pt x="343949" y="170688"/>
                      <a:pt x="353379" y="170879"/>
                      <a:pt x="362904" y="171069"/>
                    </a:cubicBezTo>
                    <a:cubicBezTo>
                      <a:pt x="359570" y="188309"/>
                      <a:pt x="381573" y="184595"/>
                      <a:pt x="384716" y="197834"/>
                    </a:cubicBezTo>
                    <a:cubicBezTo>
                      <a:pt x="353760" y="224885"/>
                      <a:pt x="317565" y="241935"/>
                      <a:pt x="276131" y="249936"/>
                    </a:cubicBezTo>
                    <a:cubicBezTo>
                      <a:pt x="277750" y="271367"/>
                      <a:pt x="301563" y="270510"/>
                      <a:pt x="309754" y="284417"/>
                    </a:cubicBezTo>
                    <a:cubicBezTo>
                      <a:pt x="305658" y="301943"/>
                      <a:pt x="317279" y="313087"/>
                      <a:pt x="325851" y="325850"/>
                    </a:cubicBezTo>
                    <a:cubicBezTo>
                      <a:pt x="334900" y="339281"/>
                      <a:pt x="349855" y="350996"/>
                      <a:pt x="343187" y="370618"/>
                    </a:cubicBezTo>
                    <a:cubicBezTo>
                      <a:pt x="332043" y="397764"/>
                      <a:pt x="310135" y="374333"/>
                      <a:pt x="294609" y="380905"/>
                    </a:cubicBezTo>
                    <a:cubicBezTo>
                      <a:pt x="245270" y="331280"/>
                      <a:pt x="201455" y="275177"/>
                      <a:pt x="134113" y="247079"/>
                    </a:cubicBezTo>
                    <a:cubicBezTo>
                      <a:pt x="89155" y="192215"/>
                      <a:pt x="27719" y="149924"/>
                      <a:pt x="11050" y="73628"/>
                    </a:cubicBezTo>
                    <a:cubicBezTo>
                      <a:pt x="5716" y="48958"/>
                      <a:pt x="-94" y="25146"/>
                      <a:pt x="1" y="0"/>
                    </a:cubicBezTo>
                    <a:cubicBezTo>
                      <a:pt x="32672" y="29337"/>
                      <a:pt x="64295" y="59817"/>
                      <a:pt x="98109" y="87630"/>
                    </a:cubicBezTo>
                    <a:cubicBezTo>
                      <a:pt x="166498" y="143732"/>
                      <a:pt x="242127" y="180975"/>
                      <a:pt x="334329" y="170307"/>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8" name="Google Shape;388;p28">
                <a:extLst>
                  <a:ext uri="{FF2B5EF4-FFF2-40B4-BE49-F238E27FC236}">
                    <a16:creationId xmlns:a16="http://schemas.microsoft.com/office/drawing/2014/main" id="{C9C31067-1C3E-7F78-5F49-19841B42AAE0}"/>
                  </a:ext>
                </a:extLst>
              </p:cNvPr>
              <p:cNvSpPr/>
              <p:nvPr/>
            </p:nvSpPr>
            <p:spPr>
              <a:xfrm>
                <a:off x="4563906" y="3154531"/>
                <a:ext cx="813051" cy="674041"/>
              </a:xfrm>
              <a:custGeom>
                <a:avLst/>
                <a:gdLst/>
                <a:ahLst/>
                <a:cxnLst/>
                <a:rect l="l" t="t" r="r" b="b"/>
                <a:pathLst>
                  <a:path w="813051" h="674041" extrusionOk="0">
                    <a:moveTo>
                      <a:pt x="288796" y="426582"/>
                    </a:moveTo>
                    <a:cubicBezTo>
                      <a:pt x="280985" y="422106"/>
                      <a:pt x="273174" y="417534"/>
                      <a:pt x="253172" y="406008"/>
                    </a:cubicBezTo>
                    <a:cubicBezTo>
                      <a:pt x="295654" y="473350"/>
                      <a:pt x="340135" y="518784"/>
                      <a:pt x="407287" y="551170"/>
                    </a:cubicBezTo>
                    <a:cubicBezTo>
                      <a:pt x="381093" y="555741"/>
                      <a:pt x="358423" y="552217"/>
                      <a:pt x="381760" y="585174"/>
                    </a:cubicBezTo>
                    <a:cubicBezTo>
                      <a:pt x="397857" y="607843"/>
                      <a:pt x="412430" y="643371"/>
                      <a:pt x="385474" y="674042"/>
                    </a:cubicBezTo>
                    <a:cubicBezTo>
                      <a:pt x="365662" y="655373"/>
                      <a:pt x="345469" y="637085"/>
                      <a:pt x="324895" y="619178"/>
                    </a:cubicBezTo>
                    <a:cubicBezTo>
                      <a:pt x="319466" y="609653"/>
                      <a:pt x="315942" y="599080"/>
                      <a:pt x="308322" y="590794"/>
                    </a:cubicBezTo>
                    <a:cubicBezTo>
                      <a:pt x="295749" y="577078"/>
                      <a:pt x="285747" y="568791"/>
                      <a:pt x="275080" y="593937"/>
                    </a:cubicBezTo>
                    <a:cubicBezTo>
                      <a:pt x="267460" y="612034"/>
                      <a:pt x="256887" y="631561"/>
                      <a:pt x="230312" y="625750"/>
                    </a:cubicBezTo>
                    <a:cubicBezTo>
                      <a:pt x="215834" y="569743"/>
                      <a:pt x="191069" y="527738"/>
                      <a:pt x="133157" y="498306"/>
                    </a:cubicBezTo>
                    <a:cubicBezTo>
                      <a:pt x="-288" y="430488"/>
                      <a:pt x="-37055" y="275135"/>
                      <a:pt x="39336" y="141594"/>
                    </a:cubicBezTo>
                    <a:cubicBezTo>
                      <a:pt x="56386" y="117877"/>
                      <a:pt x="70006" y="94731"/>
                      <a:pt x="29620" y="79968"/>
                    </a:cubicBezTo>
                    <a:cubicBezTo>
                      <a:pt x="25620" y="75015"/>
                      <a:pt x="22953" y="69395"/>
                      <a:pt x="20476" y="63680"/>
                    </a:cubicBezTo>
                    <a:cubicBezTo>
                      <a:pt x="16380" y="54155"/>
                      <a:pt x="9522" y="46535"/>
                      <a:pt x="2760" y="38915"/>
                    </a:cubicBezTo>
                    <a:cubicBezTo>
                      <a:pt x="53147" y="2148"/>
                      <a:pt x="113726" y="-8901"/>
                      <a:pt x="176877" y="7197"/>
                    </a:cubicBezTo>
                    <a:cubicBezTo>
                      <a:pt x="167923" y="20817"/>
                      <a:pt x="155350" y="17198"/>
                      <a:pt x="142872" y="14245"/>
                    </a:cubicBezTo>
                    <a:cubicBezTo>
                      <a:pt x="136777" y="12340"/>
                      <a:pt x="142872" y="25199"/>
                      <a:pt x="142111" y="18912"/>
                    </a:cubicBezTo>
                    <a:cubicBezTo>
                      <a:pt x="141920" y="17103"/>
                      <a:pt x="143063" y="16626"/>
                      <a:pt x="145635" y="17388"/>
                    </a:cubicBezTo>
                    <a:cubicBezTo>
                      <a:pt x="186592" y="29866"/>
                      <a:pt x="202785" y="50631"/>
                      <a:pt x="192784" y="94922"/>
                    </a:cubicBezTo>
                    <a:cubicBezTo>
                      <a:pt x="185354" y="127783"/>
                      <a:pt x="196498" y="143976"/>
                      <a:pt x="221644" y="160454"/>
                    </a:cubicBezTo>
                    <a:cubicBezTo>
                      <a:pt x="274794" y="195411"/>
                      <a:pt x="318704" y="241131"/>
                      <a:pt x="360995" y="288279"/>
                    </a:cubicBezTo>
                    <a:cubicBezTo>
                      <a:pt x="371377" y="299900"/>
                      <a:pt x="385474" y="312949"/>
                      <a:pt x="375568" y="329523"/>
                    </a:cubicBezTo>
                    <a:cubicBezTo>
                      <a:pt x="366615" y="344477"/>
                      <a:pt x="350327" y="355336"/>
                      <a:pt x="331658" y="350573"/>
                    </a:cubicBezTo>
                    <a:cubicBezTo>
                      <a:pt x="303655" y="343429"/>
                      <a:pt x="276032" y="368194"/>
                      <a:pt x="258792" y="355050"/>
                    </a:cubicBezTo>
                    <a:cubicBezTo>
                      <a:pt x="283462" y="366480"/>
                      <a:pt x="320228" y="356098"/>
                      <a:pt x="352041" y="346858"/>
                    </a:cubicBezTo>
                    <a:cubicBezTo>
                      <a:pt x="392237" y="335142"/>
                      <a:pt x="419288" y="344858"/>
                      <a:pt x="445482" y="371814"/>
                    </a:cubicBezTo>
                    <a:cubicBezTo>
                      <a:pt x="488630" y="416105"/>
                      <a:pt x="535588" y="455253"/>
                      <a:pt x="587785" y="488971"/>
                    </a:cubicBezTo>
                    <a:cubicBezTo>
                      <a:pt x="647602" y="527643"/>
                      <a:pt x="712087" y="550026"/>
                      <a:pt x="782572" y="556694"/>
                    </a:cubicBezTo>
                    <a:cubicBezTo>
                      <a:pt x="794097" y="557837"/>
                      <a:pt x="803527" y="563266"/>
                      <a:pt x="813052" y="568791"/>
                    </a:cubicBezTo>
                    <a:cubicBezTo>
                      <a:pt x="794859" y="576792"/>
                      <a:pt x="819052" y="599652"/>
                      <a:pt x="797145" y="609462"/>
                    </a:cubicBezTo>
                    <a:cubicBezTo>
                      <a:pt x="780286" y="616987"/>
                      <a:pt x="755806" y="599747"/>
                      <a:pt x="745805" y="625845"/>
                    </a:cubicBezTo>
                    <a:cubicBezTo>
                      <a:pt x="729517" y="593841"/>
                      <a:pt x="706753" y="579173"/>
                      <a:pt x="670367" y="595270"/>
                    </a:cubicBezTo>
                    <a:cubicBezTo>
                      <a:pt x="660271" y="599747"/>
                      <a:pt x="648555" y="598604"/>
                      <a:pt x="640459" y="588317"/>
                    </a:cubicBezTo>
                    <a:cubicBezTo>
                      <a:pt x="610645" y="571458"/>
                      <a:pt x="575974" y="571077"/>
                      <a:pt x="544256" y="560028"/>
                    </a:cubicBezTo>
                    <a:cubicBezTo>
                      <a:pt x="473771" y="535453"/>
                      <a:pt x="411192" y="497449"/>
                      <a:pt x="352422" y="452490"/>
                    </a:cubicBezTo>
                    <a:cubicBezTo>
                      <a:pt x="333277" y="437822"/>
                      <a:pt x="314132" y="425154"/>
                      <a:pt x="288891" y="426487"/>
                    </a:cubicBezTo>
                    <a:close/>
                  </a:path>
                </a:pathLst>
              </a:custGeom>
              <a:solidFill>
                <a:srgbClr val="2436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9" name="Google Shape;389;p28">
                <a:extLst>
                  <a:ext uri="{FF2B5EF4-FFF2-40B4-BE49-F238E27FC236}">
                    <a16:creationId xmlns:a16="http://schemas.microsoft.com/office/drawing/2014/main" id="{A93674A4-1C29-7784-F0D2-C80307C359C7}"/>
                  </a:ext>
                </a:extLst>
              </p:cNvPr>
              <p:cNvSpPr/>
              <p:nvPr/>
            </p:nvSpPr>
            <p:spPr>
              <a:xfrm>
                <a:off x="4623721" y="3950606"/>
                <a:ext cx="657002" cy="434911"/>
              </a:xfrm>
              <a:custGeom>
                <a:avLst/>
                <a:gdLst/>
                <a:ahLst/>
                <a:cxnLst/>
                <a:rect l="l" t="t" r="r" b="b"/>
                <a:pathLst>
                  <a:path w="657002" h="434911" extrusionOk="0">
                    <a:moveTo>
                      <a:pt x="627220" y="96660"/>
                    </a:moveTo>
                    <a:cubicBezTo>
                      <a:pt x="635031" y="87326"/>
                      <a:pt x="643127" y="87612"/>
                      <a:pt x="650937" y="96375"/>
                    </a:cubicBezTo>
                    <a:cubicBezTo>
                      <a:pt x="663606" y="110662"/>
                      <a:pt x="653604" y="123426"/>
                      <a:pt x="646461" y="135046"/>
                    </a:cubicBezTo>
                    <a:cubicBezTo>
                      <a:pt x="607503" y="198959"/>
                      <a:pt x="556545" y="253251"/>
                      <a:pt x="500538" y="301829"/>
                    </a:cubicBezTo>
                    <a:cubicBezTo>
                      <a:pt x="454246" y="341929"/>
                      <a:pt x="401573" y="374695"/>
                      <a:pt x="355091" y="414605"/>
                    </a:cubicBezTo>
                    <a:cubicBezTo>
                      <a:pt x="320325" y="444418"/>
                      <a:pt x="288035" y="438132"/>
                      <a:pt x="256221" y="416796"/>
                    </a:cubicBezTo>
                    <a:cubicBezTo>
                      <a:pt x="176211" y="363075"/>
                      <a:pt x="99250" y="305448"/>
                      <a:pt x="37623" y="230106"/>
                    </a:cubicBezTo>
                    <a:cubicBezTo>
                      <a:pt x="32860" y="215913"/>
                      <a:pt x="35623" y="201435"/>
                      <a:pt x="36003" y="187052"/>
                    </a:cubicBezTo>
                    <a:cubicBezTo>
                      <a:pt x="40385" y="164478"/>
                      <a:pt x="38480" y="144857"/>
                      <a:pt x="20192" y="126855"/>
                    </a:cubicBezTo>
                    <a:cubicBezTo>
                      <a:pt x="-5716" y="101423"/>
                      <a:pt x="-4097" y="71324"/>
                      <a:pt x="10476" y="39510"/>
                    </a:cubicBezTo>
                    <a:cubicBezTo>
                      <a:pt x="25335" y="7030"/>
                      <a:pt x="50100" y="-2304"/>
                      <a:pt x="83533" y="458"/>
                    </a:cubicBezTo>
                    <a:cubicBezTo>
                      <a:pt x="110203" y="2744"/>
                      <a:pt x="137159" y="934"/>
                      <a:pt x="164019" y="458"/>
                    </a:cubicBezTo>
                    <a:cubicBezTo>
                      <a:pt x="200405" y="-114"/>
                      <a:pt x="217931" y="23223"/>
                      <a:pt x="203739" y="56465"/>
                    </a:cubicBezTo>
                    <a:cubicBezTo>
                      <a:pt x="190690" y="87040"/>
                      <a:pt x="189356" y="117234"/>
                      <a:pt x="190690" y="148667"/>
                    </a:cubicBezTo>
                    <a:cubicBezTo>
                      <a:pt x="197548" y="185529"/>
                      <a:pt x="179545" y="218104"/>
                      <a:pt x="171640" y="255823"/>
                    </a:cubicBezTo>
                    <a:cubicBezTo>
                      <a:pt x="186022" y="232296"/>
                      <a:pt x="184022" y="207817"/>
                      <a:pt x="191356" y="185910"/>
                    </a:cubicBezTo>
                    <a:cubicBezTo>
                      <a:pt x="196500" y="165336"/>
                      <a:pt x="189737" y="145143"/>
                      <a:pt x="190023" y="124664"/>
                    </a:cubicBezTo>
                    <a:cubicBezTo>
                      <a:pt x="190880" y="63894"/>
                      <a:pt x="231361" y="18365"/>
                      <a:pt x="293464" y="9506"/>
                    </a:cubicBezTo>
                    <a:cubicBezTo>
                      <a:pt x="342994" y="2458"/>
                      <a:pt x="417861" y="45987"/>
                      <a:pt x="432243" y="90279"/>
                    </a:cubicBezTo>
                    <a:cubicBezTo>
                      <a:pt x="436244" y="102471"/>
                      <a:pt x="425481" y="215342"/>
                      <a:pt x="418432" y="236011"/>
                    </a:cubicBezTo>
                    <a:cubicBezTo>
                      <a:pt x="420623" y="230296"/>
                      <a:pt x="427671" y="222962"/>
                      <a:pt x="427100" y="220962"/>
                    </a:cubicBezTo>
                    <a:cubicBezTo>
                      <a:pt x="421575" y="202197"/>
                      <a:pt x="455961" y="247155"/>
                      <a:pt x="439006" y="213437"/>
                    </a:cubicBezTo>
                    <a:cubicBezTo>
                      <a:pt x="426338" y="188196"/>
                      <a:pt x="426148" y="161144"/>
                      <a:pt x="431482" y="134570"/>
                    </a:cubicBezTo>
                    <a:cubicBezTo>
                      <a:pt x="440530" y="89517"/>
                      <a:pt x="463009" y="76467"/>
                      <a:pt x="505967" y="92565"/>
                    </a:cubicBezTo>
                    <a:cubicBezTo>
                      <a:pt x="546448" y="107709"/>
                      <a:pt x="587310" y="85802"/>
                      <a:pt x="627411" y="96756"/>
                    </a:cubicBezTo>
                    <a:close/>
                  </a:path>
                </a:pathLst>
              </a:custGeom>
              <a:solidFill>
                <a:srgbClr val="E4E5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0" name="Google Shape;390;p28">
                <a:extLst>
                  <a:ext uri="{FF2B5EF4-FFF2-40B4-BE49-F238E27FC236}">
                    <a16:creationId xmlns:a16="http://schemas.microsoft.com/office/drawing/2014/main" id="{3A46F228-E513-3CB7-D5C7-379B82ED5438}"/>
                  </a:ext>
                </a:extLst>
              </p:cNvPr>
              <p:cNvSpPr/>
              <p:nvPr/>
            </p:nvSpPr>
            <p:spPr>
              <a:xfrm>
                <a:off x="4687252" y="3161632"/>
                <a:ext cx="701512" cy="561741"/>
              </a:xfrm>
              <a:custGeom>
                <a:avLst/>
                <a:gdLst/>
                <a:ahLst/>
                <a:cxnLst/>
                <a:rect l="l" t="t" r="r" b="b"/>
                <a:pathLst>
                  <a:path w="701512" h="561741" extrusionOk="0">
                    <a:moveTo>
                      <a:pt x="689610" y="561689"/>
                    </a:moveTo>
                    <a:cubicBezTo>
                      <a:pt x="544354" y="563975"/>
                      <a:pt x="433769" y="491109"/>
                      <a:pt x="336804" y="394240"/>
                    </a:cubicBezTo>
                    <a:cubicBezTo>
                      <a:pt x="299180" y="356616"/>
                      <a:pt x="265366" y="332232"/>
                      <a:pt x="209455" y="351949"/>
                    </a:cubicBezTo>
                    <a:cubicBezTo>
                      <a:pt x="174212" y="364331"/>
                      <a:pt x="135636" y="363284"/>
                      <a:pt x="97631" y="349186"/>
                    </a:cubicBezTo>
                    <a:cubicBezTo>
                      <a:pt x="108204" y="336137"/>
                      <a:pt x="117062" y="324422"/>
                      <a:pt x="138970" y="334423"/>
                    </a:cubicBezTo>
                    <a:cubicBezTo>
                      <a:pt x="165163" y="346329"/>
                      <a:pt x="192691" y="320611"/>
                      <a:pt x="222313" y="334899"/>
                    </a:cubicBezTo>
                    <a:cubicBezTo>
                      <a:pt x="229648" y="338423"/>
                      <a:pt x="263176" y="320707"/>
                      <a:pt x="235172" y="293561"/>
                    </a:cubicBezTo>
                    <a:cubicBezTo>
                      <a:pt x="183261" y="243173"/>
                      <a:pt x="135541" y="188500"/>
                      <a:pt x="73152" y="149733"/>
                    </a:cubicBezTo>
                    <a:cubicBezTo>
                      <a:pt x="54769" y="138303"/>
                      <a:pt x="40291" y="130111"/>
                      <a:pt x="55816" y="99536"/>
                    </a:cubicBezTo>
                    <a:cubicBezTo>
                      <a:pt x="76867" y="58102"/>
                      <a:pt x="53340" y="24956"/>
                      <a:pt x="0" y="4858"/>
                    </a:cubicBezTo>
                    <a:cubicBezTo>
                      <a:pt x="26194" y="2477"/>
                      <a:pt x="39910" y="1238"/>
                      <a:pt x="53530" y="0"/>
                    </a:cubicBezTo>
                    <a:cubicBezTo>
                      <a:pt x="101727" y="9430"/>
                      <a:pt x="112490" y="47339"/>
                      <a:pt x="114395" y="86868"/>
                    </a:cubicBezTo>
                    <a:cubicBezTo>
                      <a:pt x="116396" y="127064"/>
                      <a:pt x="137827" y="144304"/>
                      <a:pt x="172879" y="152114"/>
                    </a:cubicBezTo>
                    <a:cubicBezTo>
                      <a:pt x="199263" y="164592"/>
                      <a:pt x="225552" y="155639"/>
                      <a:pt x="252508" y="154972"/>
                    </a:cubicBezTo>
                    <a:cubicBezTo>
                      <a:pt x="321183" y="153448"/>
                      <a:pt x="386144" y="132493"/>
                      <a:pt x="453199" y="125444"/>
                    </a:cubicBezTo>
                    <a:cubicBezTo>
                      <a:pt x="524447" y="118015"/>
                      <a:pt x="588073" y="94488"/>
                      <a:pt x="647700" y="56864"/>
                    </a:cubicBezTo>
                    <a:cubicBezTo>
                      <a:pt x="658368" y="50102"/>
                      <a:pt x="668846" y="41338"/>
                      <a:pt x="682180" y="43244"/>
                    </a:cubicBezTo>
                    <a:cubicBezTo>
                      <a:pt x="695039" y="45053"/>
                      <a:pt x="708374" y="49054"/>
                      <a:pt x="697516" y="67151"/>
                    </a:cubicBezTo>
                    <a:cubicBezTo>
                      <a:pt x="660654" y="114205"/>
                      <a:pt x="603695" y="126778"/>
                      <a:pt x="553974" y="154019"/>
                    </a:cubicBezTo>
                    <a:cubicBezTo>
                      <a:pt x="602647" y="163544"/>
                      <a:pt x="634555" y="108394"/>
                      <a:pt x="683800" y="118301"/>
                    </a:cubicBezTo>
                    <a:cubicBezTo>
                      <a:pt x="681323" y="162497"/>
                      <a:pt x="635889" y="150209"/>
                      <a:pt x="615220" y="168973"/>
                    </a:cubicBezTo>
                    <a:cubicBezTo>
                      <a:pt x="613124" y="191452"/>
                      <a:pt x="638365" y="171640"/>
                      <a:pt x="640651" y="189738"/>
                    </a:cubicBezTo>
                    <a:cubicBezTo>
                      <a:pt x="593693" y="234124"/>
                      <a:pt x="532829" y="248984"/>
                      <a:pt x="469106" y="260604"/>
                    </a:cubicBezTo>
                    <a:cubicBezTo>
                      <a:pt x="484822" y="279559"/>
                      <a:pt x="507873" y="268986"/>
                      <a:pt x="530638" y="279844"/>
                    </a:cubicBezTo>
                    <a:cubicBezTo>
                      <a:pt x="481203" y="307467"/>
                      <a:pt x="428434" y="308039"/>
                      <a:pt x="372428" y="319183"/>
                    </a:cubicBezTo>
                    <a:cubicBezTo>
                      <a:pt x="429768" y="376999"/>
                      <a:pt x="501587" y="376999"/>
                      <a:pt x="570357" y="393954"/>
                    </a:cubicBezTo>
                    <a:cubicBezTo>
                      <a:pt x="552355" y="416909"/>
                      <a:pt x="522161" y="408337"/>
                      <a:pt x="502253" y="425196"/>
                    </a:cubicBezTo>
                    <a:cubicBezTo>
                      <a:pt x="530066" y="447770"/>
                      <a:pt x="563308" y="447961"/>
                      <a:pt x="595789" y="449961"/>
                    </a:cubicBezTo>
                    <a:cubicBezTo>
                      <a:pt x="613124" y="451009"/>
                      <a:pt x="630555" y="451009"/>
                      <a:pt x="647986" y="451485"/>
                    </a:cubicBezTo>
                    <a:cubicBezTo>
                      <a:pt x="665036" y="451961"/>
                      <a:pt x="690277" y="447675"/>
                      <a:pt x="690944" y="468916"/>
                    </a:cubicBezTo>
                    <a:cubicBezTo>
                      <a:pt x="691515" y="485965"/>
                      <a:pt x="665512" y="486728"/>
                      <a:pt x="649414" y="490823"/>
                    </a:cubicBezTo>
                    <a:cubicBezTo>
                      <a:pt x="617887" y="498824"/>
                      <a:pt x="587026" y="488061"/>
                      <a:pt x="545782" y="483584"/>
                    </a:cubicBezTo>
                    <a:cubicBezTo>
                      <a:pt x="580454" y="511683"/>
                      <a:pt x="613886" y="519208"/>
                      <a:pt x="644271" y="532733"/>
                    </a:cubicBezTo>
                    <a:cubicBezTo>
                      <a:pt x="660654" y="540068"/>
                      <a:pt x="683228" y="538544"/>
                      <a:pt x="689610" y="561689"/>
                    </a:cubicBezTo>
                    <a:close/>
                  </a:path>
                </a:pathLst>
              </a:custGeom>
              <a:solidFill>
                <a:srgbClr val="011B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1" name="Google Shape;391;p28">
                <a:extLst>
                  <a:ext uri="{FF2B5EF4-FFF2-40B4-BE49-F238E27FC236}">
                    <a16:creationId xmlns:a16="http://schemas.microsoft.com/office/drawing/2014/main" id="{E58B84D8-CE1D-4B9C-52D7-C289F9E4A3BD}"/>
                  </a:ext>
                </a:extLst>
              </p:cNvPr>
              <p:cNvSpPr/>
              <p:nvPr/>
            </p:nvSpPr>
            <p:spPr>
              <a:xfrm>
                <a:off x="4547587" y="3816027"/>
                <a:ext cx="703449" cy="411166"/>
              </a:xfrm>
              <a:custGeom>
                <a:avLst/>
                <a:gdLst/>
                <a:ahLst/>
                <a:cxnLst/>
                <a:rect l="l" t="t" r="r" b="b"/>
                <a:pathLst>
                  <a:path w="703449" h="411166" extrusionOk="0">
                    <a:moveTo>
                      <a:pt x="258061" y="287342"/>
                    </a:moveTo>
                    <a:cubicBezTo>
                      <a:pt x="247203" y="253528"/>
                      <a:pt x="258251" y="222286"/>
                      <a:pt x="268348" y="190377"/>
                    </a:cubicBezTo>
                    <a:cubicBezTo>
                      <a:pt x="280445" y="152182"/>
                      <a:pt x="267872" y="135894"/>
                      <a:pt x="230820" y="146562"/>
                    </a:cubicBezTo>
                    <a:cubicBezTo>
                      <a:pt x="202625" y="154754"/>
                      <a:pt x="174527" y="151611"/>
                      <a:pt x="149666" y="146848"/>
                    </a:cubicBezTo>
                    <a:cubicBezTo>
                      <a:pt x="114995" y="140181"/>
                      <a:pt x="106804" y="160850"/>
                      <a:pt x="97660" y="181424"/>
                    </a:cubicBezTo>
                    <a:cubicBezTo>
                      <a:pt x="87754" y="203522"/>
                      <a:pt x="71466" y="230859"/>
                      <a:pt x="100041" y="249528"/>
                    </a:cubicBezTo>
                    <a:cubicBezTo>
                      <a:pt x="130140" y="269149"/>
                      <a:pt x="129664" y="294105"/>
                      <a:pt x="123473" y="322965"/>
                    </a:cubicBezTo>
                    <a:cubicBezTo>
                      <a:pt x="118996" y="329157"/>
                      <a:pt x="121568" y="339825"/>
                      <a:pt x="113281" y="343063"/>
                    </a:cubicBezTo>
                    <a:cubicBezTo>
                      <a:pt x="102899" y="347159"/>
                      <a:pt x="99660" y="338015"/>
                      <a:pt x="97279" y="330776"/>
                    </a:cubicBezTo>
                    <a:cubicBezTo>
                      <a:pt x="79943" y="278198"/>
                      <a:pt x="39081" y="232002"/>
                      <a:pt x="57750" y="169613"/>
                    </a:cubicBezTo>
                    <a:cubicBezTo>
                      <a:pt x="65275" y="144372"/>
                      <a:pt x="41081" y="139704"/>
                      <a:pt x="22889" y="133989"/>
                    </a:cubicBezTo>
                    <a:cubicBezTo>
                      <a:pt x="-6353" y="109891"/>
                      <a:pt x="-7972" y="83316"/>
                      <a:pt x="20317" y="81221"/>
                    </a:cubicBezTo>
                    <a:cubicBezTo>
                      <a:pt x="74990" y="77125"/>
                      <a:pt x="87754" y="44645"/>
                      <a:pt x="95088" y="1878"/>
                    </a:cubicBezTo>
                    <a:lnTo>
                      <a:pt x="94898" y="1020"/>
                    </a:lnTo>
                    <a:cubicBezTo>
                      <a:pt x="101756" y="-1742"/>
                      <a:pt x="107090" y="1592"/>
                      <a:pt x="112328" y="5211"/>
                    </a:cubicBezTo>
                    <a:cubicBezTo>
                      <a:pt x="116424" y="7497"/>
                      <a:pt x="120710" y="9498"/>
                      <a:pt x="125378" y="10260"/>
                    </a:cubicBezTo>
                    <a:cubicBezTo>
                      <a:pt x="162144" y="16803"/>
                      <a:pt x="173098" y="37025"/>
                      <a:pt x="158239" y="70934"/>
                    </a:cubicBezTo>
                    <a:cubicBezTo>
                      <a:pt x="170526" y="44550"/>
                      <a:pt x="183766" y="19308"/>
                      <a:pt x="217103" y="15213"/>
                    </a:cubicBezTo>
                    <a:cubicBezTo>
                      <a:pt x="219199" y="15498"/>
                      <a:pt x="221390" y="15784"/>
                      <a:pt x="223485" y="16070"/>
                    </a:cubicBezTo>
                    <a:cubicBezTo>
                      <a:pt x="225295" y="17022"/>
                      <a:pt x="227200" y="18070"/>
                      <a:pt x="229105" y="19023"/>
                    </a:cubicBezTo>
                    <a:cubicBezTo>
                      <a:pt x="237011" y="35501"/>
                      <a:pt x="216913" y="59790"/>
                      <a:pt x="243773" y="70934"/>
                    </a:cubicBezTo>
                    <a:cubicBezTo>
                      <a:pt x="271110" y="85317"/>
                      <a:pt x="295685" y="52646"/>
                      <a:pt x="322831" y="66267"/>
                    </a:cubicBezTo>
                    <a:cubicBezTo>
                      <a:pt x="326641" y="67600"/>
                      <a:pt x="330356" y="69219"/>
                      <a:pt x="334070" y="70648"/>
                    </a:cubicBezTo>
                    <a:cubicBezTo>
                      <a:pt x="359978" y="60361"/>
                      <a:pt x="387410" y="36072"/>
                      <a:pt x="408270" y="77697"/>
                    </a:cubicBezTo>
                    <a:cubicBezTo>
                      <a:pt x="416176" y="78840"/>
                      <a:pt x="424367" y="79506"/>
                      <a:pt x="428463" y="88079"/>
                    </a:cubicBezTo>
                    <a:cubicBezTo>
                      <a:pt x="423796" y="101890"/>
                      <a:pt x="418176" y="119607"/>
                      <a:pt x="434654" y="125703"/>
                    </a:cubicBezTo>
                    <a:cubicBezTo>
                      <a:pt x="498567" y="149420"/>
                      <a:pt x="552383" y="195140"/>
                      <a:pt x="620011" y="210189"/>
                    </a:cubicBezTo>
                    <a:cubicBezTo>
                      <a:pt x="632298" y="212952"/>
                      <a:pt x="645157" y="211523"/>
                      <a:pt x="657730" y="209332"/>
                    </a:cubicBezTo>
                    <a:cubicBezTo>
                      <a:pt x="672970" y="216571"/>
                      <a:pt x="688210" y="223810"/>
                      <a:pt x="703450" y="231049"/>
                    </a:cubicBezTo>
                    <a:cubicBezTo>
                      <a:pt x="657730" y="236574"/>
                      <a:pt x="612105" y="260577"/>
                      <a:pt x="566195" y="232002"/>
                    </a:cubicBezTo>
                    <a:cubicBezTo>
                      <a:pt x="541525" y="216571"/>
                      <a:pt x="530095" y="235145"/>
                      <a:pt x="524189" y="252099"/>
                    </a:cubicBezTo>
                    <a:cubicBezTo>
                      <a:pt x="507806" y="299058"/>
                      <a:pt x="516665" y="343444"/>
                      <a:pt x="542287" y="382116"/>
                    </a:cubicBezTo>
                    <a:cubicBezTo>
                      <a:pt x="529647" y="377163"/>
                      <a:pt x="518855" y="369162"/>
                      <a:pt x="509902" y="358113"/>
                    </a:cubicBezTo>
                    <a:cubicBezTo>
                      <a:pt x="490661" y="369733"/>
                      <a:pt x="507521" y="390117"/>
                      <a:pt x="496472" y="411167"/>
                    </a:cubicBezTo>
                    <a:cubicBezTo>
                      <a:pt x="476755" y="360304"/>
                      <a:pt x="495805" y="314679"/>
                      <a:pt x="496472" y="270292"/>
                    </a:cubicBezTo>
                    <a:cubicBezTo>
                      <a:pt x="497424" y="208665"/>
                      <a:pt x="435416" y="144181"/>
                      <a:pt x="372837" y="153611"/>
                    </a:cubicBezTo>
                    <a:cubicBezTo>
                      <a:pt x="303971" y="163993"/>
                      <a:pt x="264824" y="217143"/>
                      <a:pt x="277873" y="284104"/>
                    </a:cubicBezTo>
                    <a:cubicBezTo>
                      <a:pt x="280635" y="298391"/>
                      <a:pt x="285398" y="311535"/>
                      <a:pt x="275111" y="324394"/>
                    </a:cubicBezTo>
                    <a:cubicBezTo>
                      <a:pt x="250917" y="320394"/>
                      <a:pt x="270158" y="296581"/>
                      <a:pt x="258061" y="287056"/>
                    </a:cubicBezTo>
                    <a:close/>
                  </a:path>
                </a:pathLst>
              </a:custGeom>
              <a:solidFill>
                <a:srgbClr val="2636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2" name="Google Shape;392;p28">
                <a:extLst>
                  <a:ext uri="{FF2B5EF4-FFF2-40B4-BE49-F238E27FC236}">
                    <a16:creationId xmlns:a16="http://schemas.microsoft.com/office/drawing/2014/main" id="{2025B80B-BE3E-494A-1456-14BCC02F0837}"/>
                  </a:ext>
                </a:extLst>
              </p:cNvPr>
              <p:cNvSpPr/>
              <p:nvPr/>
            </p:nvSpPr>
            <p:spPr>
              <a:xfrm>
                <a:off x="4860226" y="3164014"/>
                <a:ext cx="535598" cy="182009"/>
              </a:xfrm>
              <a:custGeom>
                <a:avLst/>
                <a:gdLst/>
                <a:ahLst/>
                <a:cxnLst/>
                <a:rect l="l" t="t" r="r" b="b"/>
                <a:pathLst>
                  <a:path w="535598" h="182009" extrusionOk="0">
                    <a:moveTo>
                      <a:pt x="524637" y="64770"/>
                    </a:moveTo>
                    <a:cubicBezTo>
                      <a:pt x="521113" y="42005"/>
                      <a:pt x="508063" y="44006"/>
                      <a:pt x="494633" y="54864"/>
                    </a:cubicBezTo>
                    <a:cubicBezTo>
                      <a:pt x="421386" y="114110"/>
                      <a:pt x="330708" y="120396"/>
                      <a:pt x="244792" y="145352"/>
                    </a:cubicBezTo>
                    <a:cubicBezTo>
                      <a:pt x="176117" y="165259"/>
                      <a:pt x="103156" y="141446"/>
                      <a:pt x="38386" y="179261"/>
                    </a:cubicBezTo>
                    <a:cubicBezTo>
                      <a:pt x="19145" y="190500"/>
                      <a:pt x="9430" y="164592"/>
                      <a:pt x="0" y="149828"/>
                    </a:cubicBezTo>
                    <a:cubicBezTo>
                      <a:pt x="110490" y="119253"/>
                      <a:pt x="215837" y="70580"/>
                      <a:pt x="333375" y="64579"/>
                    </a:cubicBezTo>
                    <a:cubicBezTo>
                      <a:pt x="399859" y="61150"/>
                      <a:pt x="461486" y="34290"/>
                      <a:pt x="522827" y="0"/>
                    </a:cubicBezTo>
                    <a:cubicBezTo>
                      <a:pt x="502730" y="24194"/>
                      <a:pt x="558070" y="41053"/>
                      <a:pt x="524542" y="64770"/>
                    </a:cubicBezTo>
                    <a:close/>
                  </a:path>
                </a:pathLst>
              </a:custGeom>
              <a:solidFill>
                <a:srgbClr val="2337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3" name="Google Shape;393;p28">
                <a:extLst>
                  <a:ext uri="{FF2B5EF4-FFF2-40B4-BE49-F238E27FC236}">
                    <a16:creationId xmlns:a16="http://schemas.microsoft.com/office/drawing/2014/main" id="{4F53F04C-21B5-B773-1D0E-66F7700675A2}"/>
                  </a:ext>
                </a:extLst>
              </p:cNvPr>
              <p:cNvSpPr/>
              <p:nvPr/>
            </p:nvSpPr>
            <p:spPr>
              <a:xfrm>
                <a:off x="5347334" y="2988314"/>
                <a:ext cx="245600" cy="212858"/>
              </a:xfrm>
              <a:custGeom>
                <a:avLst/>
                <a:gdLst/>
                <a:ahLst/>
                <a:cxnLst/>
                <a:rect l="l" t="t" r="r" b="b"/>
                <a:pathLst>
                  <a:path w="245600" h="212858" extrusionOk="0">
                    <a:moveTo>
                      <a:pt x="170783" y="173985"/>
                    </a:moveTo>
                    <a:cubicBezTo>
                      <a:pt x="148209" y="179414"/>
                      <a:pt x="151829" y="226373"/>
                      <a:pt x="114871" y="209037"/>
                    </a:cubicBezTo>
                    <a:cubicBezTo>
                      <a:pt x="114871" y="209037"/>
                      <a:pt x="114491" y="208751"/>
                      <a:pt x="114491" y="208751"/>
                    </a:cubicBezTo>
                    <a:cubicBezTo>
                      <a:pt x="76200" y="175985"/>
                      <a:pt x="38767" y="143315"/>
                      <a:pt x="31337" y="88546"/>
                    </a:cubicBezTo>
                    <a:cubicBezTo>
                      <a:pt x="29718" y="76925"/>
                      <a:pt x="21812" y="61876"/>
                      <a:pt x="4381" y="61019"/>
                    </a:cubicBezTo>
                    <a:cubicBezTo>
                      <a:pt x="2953" y="55208"/>
                      <a:pt x="1429" y="49398"/>
                      <a:pt x="0" y="43588"/>
                    </a:cubicBezTo>
                    <a:cubicBezTo>
                      <a:pt x="28385" y="30920"/>
                      <a:pt x="56007" y="16251"/>
                      <a:pt x="85249" y="6155"/>
                    </a:cubicBezTo>
                    <a:cubicBezTo>
                      <a:pt x="112681" y="-3275"/>
                      <a:pt x="141446" y="-6704"/>
                      <a:pt x="151257" y="32348"/>
                    </a:cubicBezTo>
                    <a:cubicBezTo>
                      <a:pt x="153543" y="58256"/>
                      <a:pt x="116014" y="25395"/>
                      <a:pt x="120491" y="52827"/>
                    </a:cubicBezTo>
                    <a:cubicBezTo>
                      <a:pt x="123444" y="70829"/>
                      <a:pt x="138303" y="70734"/>
                      <a:pt x="152591" y="69686"/>
                    </a:cubicBezTo>
                    <a:cubicBezTo>
                      <a:pt x="184976" y="70258"/>
                      <a:pt x="208217" y="95404"/>
                      <a:pt x="238696" y="101405"/>
                    </a:cubicBezTo>
                    <a:cubicBezTo>
                      <a:pt x="260985" y="131980"/>
                      <a:pt x="222790" y="127313"/>
                      <a:pt x="215741" y="140933"/>
                    </a:cubicBezTo>
                    <a:cubicBezTo>
                      <a:pt x="200692" y="148458"/>
                      <a:pt x="188786" y="160079"/>
                      <a:pt x="176594" y="171509"/>
                    </a:cubicBezTo>
                    <a:cubicBezTo>
                      <a:pt x="174688" y="172366"/>
                      <a:pt x="172784" y="173223"/>
                      <a:pt x="170879" y="173985"/>
                    </a:cubicBezTo>
                    <a:close/>
                  </a:path>
                </a:pathLst>
              </a:custGeom>
              <a:solidFill>
                <a:srgbClr val="B2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4" name="Google Shape;394;p28">
                <a:extLst>
                  <a:ext uri="{FF2B5EF4-FFF2-40B4-BE49-F238E27FC236}">
                    <a16:creationId xmlns:a16="http://schemas.microsoft.com/office/drawing/2014/main" id="{4993BE10-7567-BB77-0B9D-AD2815E725E3}"/>
                  </a:ext>
                </a:extLst>
              </p:cNvPr>
              <p:cNvSpPr/>
              <p:nvPr/>
            </p:nvSpPr>
            <p:spPr>
              <a:xfrm>
                <a:off x="4467129" y="3935262"/>
                <a:ext cx="204740" cy="245355"/>
              </a:xfrm>
              <a:custGeom>
                <a:avLst/>
                <a:gdLst/>
                <a:ahLst/>
                <a:cxnLst/>
                <a:rect l="l" t="t" r="r" b="b"/>
                <a:pathLst>
                  <a:path w="204740" h="245355" extrusionOk="0">
                    <a:moveTo>
                      <a:pt x="99917" y="4277"/>
                    </a:moveTo>
                    <a:cubicBezTo>
                      <a:pt x="152591" y="1420"/>
                      <a:pt x="161068" y="28090"/>
                      <a:pt x="150495" y="73524"/>
                    </a:cubicBezTo>
                    <a:cubicBezTo>
                      <a:pt x="143066" y="105719"/>
                      <a:pt x="140875" y="139437"/>
                      <a:pt x="176213" y="162107"/>
                    </a:cubicBezTo>
                    <a:cubicBezTo>
                      <a:pt x="194024" y="173537"/>
                      <a:pt x="182023" y="194587"/>
                      <a:pt x="186119" y="210779"/>
                    </a:cubicBezTo>
                    <a:cubicBezTo>
                      <a:pt x="187452" y="215828"/>
                      <a:pt x="188786" y="224876"/>
                      <a:pt x="196977" y="216018"/>
                    </a:cubicBezTo>
                    <a:cubicBezTo>
                      <a:pt x="200120" y="212684"/>
                      <a:pt x="201644" y="207922"/>
                      <a:pt x="203930" y="203731"/>
                    </a:cubicBezTo>
                    <a:cubicBezTo>
                      <a:pt x="206788" y="218971"/>
                      <a:pt x="201740" y="232496"/>
                      <a:pt x="194215" y="245355"/>
                    </a:cubicBezTo>
                    <a:cubicBezTo>
                      <a:pt x="139255" y="189539"/>
                      <a:pt x="96584" y="124483"/>
                      <a:pt x="54769" y="58951"/>
                    </a:cubicBezTo>
                    <a:cubicBezTo>
                      <a:pt x="43244" y="40949"/>
                      <a:pt x="36100" y="19327"/>
                      <a:pt x="0" y="11421"/>
                    </a:cubicBezTo>
                    <a:cubicBezTo>
                      <a:pt x="23432" y="7897"/>
                      <a:pt x="33719" y="6373"/>
                      <a:pt x="44005" y="4754"/>
                    </a:cubicBezTo>
                    <a:cubicBezTo>
                      <a:pt x="62579" y="-2962"/>
                      <a:pt x="81248" y="86"/>
                      <a:pt x="100013" y="4277"/>
                    </a:cubicBezTo>
                    <a:close/>
                  </a:path>
                </a:pathLst>
              </a:custGeom>
              <a:solidFill>
                <a:srgbClr val="E0E3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5" name="Google Shape;395;p28">
                <a:extLst>
                  <a:ext uri="{FF2B5EF4-FFF2-40B4-BE49-F238E27FC236}">
                    <a16:creationId xmlns:a16="http://schemas.microsoft.com/office/drawing/2014/main" id="{DCDC6811-9C0F-BE84-172C-0D167A0FEE7A}"/>
                  </a:ext>
                </a:extLst>
              </p:cNvPr>
              <p:cNvSpPr/>
              <p:nvPr/>
            </p:nvSpPr>
            <p:spPr>
              <a:xfrm>
                <a:off x="4474559" y="3818000"/>
                <a:ext cx="171234" cy="130628"/>
              </a:xfrm>
              <a:custGeom>
                <a:avLst/>
                <a:gdLst/>
                <a:ahLst/>
                <a:cxnLst/>
                <a:rect l="l" t="t" r="r" b="b"/>
                <a:pathLst>
                  <a:path w="171234" h="130628" extrusionOk="0">
                    <a:moveTo>
                      <a:pt x="92488" y="121539"/>
                    </a:moveTo>
                    <a:cubicBezTo>
                      <a:pt x="73819" y="120206"/>
                      <a:pt x="55340" y="142304"/>
                      <a:pt x="36576" y="122015"/>
                    </a:cubicBezTo>
                    <a:cubicBezTo>
                      <a:pt x="28099" y="109538"/>
                      <a:pt x="6572" y="125063"/>
                      <a:pt x="0" y="102299"/>
                    </a:cubicBezTo>
                    <a:cubicBezTo>
                      <a:pt x="32671" y="90678"/>
                      <a:pt x="49911" y="52959"/>
                      <a:pt x="89726" y="50292"/>
                    </a:cubicBezTo>
                    <a:cubicBezTo>
                      <a:pt x="94393" y="50006"/>
                      <a:pt x="102203" y="42863"/>
                      <a:pt x="102299" y="38767"/>
                    </a:cubicBezTo>
                    <a:cubicBezTo>
                      <a:pt x="103537" y="-10096"/>
                      <a:pt x="140684" y="3334"/>
                      <a:pt x="168116" y="0"/>
                    </a:cubicBezTo>
                    <a:cubicBezTo>
                      <a:pt x="168402" y="13907"/>
                      <a:pt x="166783" y="28194"/>
                      <a:pt x="169450" y="41720"/>
                    </a:cubicBezTo>
                    <a:cubicBezTo>
                      <a:pt x="176022" y="75533"/>
                      <a:pt x="164783" y="88963"/>
                      <a:pt x="130112" y="81153"/>
                    </a:cubicBezTo>
                    <a:cubicBezTo>
                      <a:pt x="112395" y="77153"/>
                      <a:pt x="96584" y="82963"/>
                      <a:pt x="84201" y="95726"/>
                    </a:cubicBezTo>
                    <a:cubicBezTo>
                      <a:pt x="72104" y="108204"/>
                      <a:pt x="86487" y="113919"/>
                      <a:pt x="92393" y="121539"/>
                    </a:cubicBezTo>
                    <a:close/>
                  </a:path>
                </a:pathLst>
              </a:custGeom>
              <a:solidFill>
                <a:srgbClr val="3A4A5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6" name="Google Shape;396;p28">
                <a:extLst>
                  <a:ext uri="{FF2B5EF4-FFF2-40B4-BE49-F238E27FC236}">
                    <a16:creationId xmlns:a16="http://schemas.microsoft.com/office/drawing/2014/main" id="{94A86053-7148-540E-4A05-3B54C9993805}"/>
                  </a:ext>
                </a:extLst>
              </p:cNvPr>
              <p:cNvSpPr/>
              <p:nvPr/>
            </p:nvSpPr>
            <p:spPr>
              <a:xfrm>
                <a:off x="4954714" y="3902677"/>
                <a:ext cx="250507" cy="138144"/>
              </a:xfrm>
              <a:custGeom>
                <a:avLst/>
                <a:gdLst/>
                <a:ahLst/>
                <a:cxnLst/>
                <a:rect l="l" t="t" r="r" b="b"/>
                <a:pathLst>
                  <a:path w="250507" h="138144" extrusionOk="0">
                    <a:moveTo>
                      <a:pt x="250508" y="122873"/>
                    </a:moveTo>
                    <a:cubicBezTo>
                      <a:pt x="226695" y="142970"/>
                      <a:pt x="195358" y="141923"/>
                      <a:pt x="175927" y="127349"/>
                    </a:cubicBezTo>
                    <a:cubicBezTo>
                      <a:pt x="128778" y="92012"/>
                      <a:pt x="71723" y="80105"/>
                      <a:pt x="21908" y="52388"/>
                    </a:cubicBezTo>
                    <a:cubicBezTo>
                      <a:pt x="-7620" y="36004"/>
                      <a:pt x="-6763" y="18764"/>
                      <a:pt x="21241" y="1524"/>
                    </a:cubicBezTo>
                    <a:cubicBezTo>
                      <a:pt x="25432" y="5715"/>
                      <a:pt x="29242" y="12954"/>
                      <a:pt x="33909" y="13430"/>
                    </a:cubicBezTo>
                    <a:cubicBezTo>
                      <a:pt x="42101" y="14288"/>
                      <a:pt x="39053" y="4667"/>
                      <a:pt x="41624" y="0"/>
                    </a:cubicBezTo>
                    <a:cubicBezTo>
                      <a:pt x="97345" y="64484"/>
                      <a:pt x="174784" y="92107"/>
                      <a:pt x="250508" y="122873"/>
                    </a:cubicBezTo>
                    <a:close/>
                  </a:path>
                </a:pathLst>
              </a:custGeom>
              <a:solidFill>
                <a:srgbClr val="384A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7" name="Google Shape;397;p28">
                <a:extLst>
                  <a:ext uri="{FF2B5EF4-FFF2-40B4-BE49-F238E27FC236}">
                    <a16:creationId xmlns:a16="http://schemas.microsoft.com/office/drawing/2014/main" id="{0C80B686-4AE6-C55C-4AA6-287AF186E9DF}"/>
                  </a:ext>
                </a:extLst>
              </p:cNvPr>
              <p:cNvSpPr/>
              <p:nvPr/>
            </p:nvSpPr>
            <p:spPr>
              <a:xfrm>
                <a:off x="4752213" y="3707066"/>
                <a:ext cx="142141" cy="130460"/>
              </a:xfrm>
              <a:custGeom>
                <a:avLst/>
                <a:gdLst/>
                <a:ahLst/>
                <a:cxnLst/>
                <a:rect l="l" t="t" r="r" b="b"/>
                <a:pathLst>
                  <a:path w="142141" h="130460" extrusionOk="0">
                    <a:moveTo>
                      <a:pt x="22288" y="130175"/>
                    </a:moveTo>
                    <a:lnTo>
                      <a:pt x="18669" y="129984"/>
                    </a:lnTo>
                    <a:lnTo>
                      <a:pt x="15049" y="130460"/>
                    </a:lnTo>
                    <a:cubicBezTo>
                      <a:pt x="7620" y="126460"/>
                      <a:pt x="762" y="121983"/>
                      <a:pt x="0" y="112458"/>
                    </a:cubicBezTo>
                    <a:cubicBezTo>
                      <a:pt x="381" y="108267"/>
                      <a:pt x="2191" y="104743"/>
                      <a:pt x="5334" y="101885"/>
                    </a:cubicBezTo>
                    <a:cubicBezTo>
                      <a:pt x="17621" y="92265"/>
                      <a:pt x="29813" y="82550"/>
                      <a:pt x="42100" y="72929"/>
                    </a:cubicBezTo>
                    <a:cubicBezTo>
                      <a:pt x="62198" y="62738"/>
                      <a:pt x="80010" y="49593"/>
                      <a:pt x="81058" y="25019"/>
                    </a:cubicBezTo>
                    <a:cubicBezTo>
                      <a:pt x="82677" y="-12129"/>
                      <a:pt x="98679" y="-1461"/>
                      <a:pt x="112871" y="15779"/>
                    </a:cubicBezTo>
                    <a:cubicBezTo>
                      <a:pt x="124111" y="29400"/>
                      <a:pt x="152495" y="35591"/>
                      <a:pt x="138208" y="63119"/>
                    </a:cubicBezTo>
                    <a:cubicBezTo>
                      <a:pt x="106871" y="98171"/>
                      <a:pt x="65913" y="116554"/>
                      <a:pt x="22193" y="129984"/>
                    </a:cubicBezTo>
                    <a:close/>
                  </a:path>
                </a:pathLst>
              </a:custGeom>
              <a:solidFill>
                <a:srgbClr val="091C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8" name="Google Shape;398;p28">
                <a:extLst>
                  <a:ext uri="{FF2B5EF4-FFF2-40B4-BE49-F238E27FC236}">
                    <a16:creationId xmlns:a16="http://schemas.microsoft.com/office/drawing/2014/main" id="{72D189E0-6A1A-3785-513D-DE256424F769}"/>
                  </a:ext>
                </a:extLst>
              </p:cNvPr>
              <p:cNvSpPr/>
              <p:nvPr/>
            </p:nvSpPr>
            <p:spPr>
              <a:xfrm>
                <a:off x="4447698" y="3210580"/>
                <a:ext cx="186227" cy="85354"/>
              </a:xfrm>
              <a:custGeom>
                <a:avLst/>
                <a:gdLst/>
                <a:ahLst/>
                <a:cxnLst/>
                <a:rect l="l" t="t" r="r" b="b"/>
                <a:pathLst>
                  <a:path w="186227" h="85354" extrusionOk="0">
                    <a:moveTo>
                      <a:pt x="146304" y="17918"/>
                    </a:moveTo>
                    <a:cubicBezTo>
                      <a:pt x="154686" y="34015"/>
                      <a:pt x="182499" y="14679"/>
                      <a:pt x="185738" y="38778"/>
                    </a:cubicBezTo>
                    <a:cubicBezTo>
                      <a:pt x="188881" y="62114"/>
                      <a:pt x="176689" y="76878"/>
                      <a:pt x="155638" y="85355"/>
                    </a:cubicBezTo>
                    <a:cubicBezTo>
                      <a:pt x="151162" y="51446"/>
                      <a:pt x="120777" y="54399"/>
                      <a:pt x="98774" y="46493"/>
                    </a:cubicBezTo>
                    <a:cubicBezTo>
                      <a:pt x="70485" y="36301"/>
                      <a:pt x="40386" y="37920"/>
                      <a:pt x="0" y="37635"/>
                    </a:cubicBezTo>
                    <a:cubicBezTo>
                      <a:pt x="16764" y="27824"/>
                      <a:pt x="25241" y="22776"/>
                      <a:pt x="33814" y="17823"/>
                    </a:cubicBezTo>
                    <a:cubicBezTo>
                      <a:pt x="55816" y="2297"/>
                      <a:pt x="81248" y="678"/>
                      <a:pt x="106966" y="297"/>
                    </a:cubicBezTo>
                    <a:cubicBezTo>
                      <a:pt x="123254" y="-846"/>
                      <a:pt x="138398" y="582"/>
                      <a:pt x="146399" y="17918"/>
                    </a:cubicBezTo>
                    <a:close/>
                  </a:path>
                </a:pathLst>
              </a:custGeom>
              <a:solidFill>
                <a:srgbClr val="071B2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9" name="Google Shape;399;p28">
                <a:extLst>
                  <a:ext uri="{FF2B5EF4-FFF2-40B4-BE49-F238E27FC236}">
                    <a16:creationId xmlns:a16="http://schemas.microsoft.com/office/drawing/2014/main" id="{94923FAE-BF5A-39FF-43B1-5FABB7052D9E}"/>
                  </a:ext>
                </a:extLst>
              </p:cNvPr>
              <p:cNvSpPr/>
              <p:nvPr/>
            </p:nvSpPr>
            <p:spPr>
              <a:xfrm>
                <a:off x="5351811" y="3042394"/>
                <a:ext cx="110204" cy="154671"/>
              </a:xfrm>
              <a:custGeom>
                <a:avLst/>
                <a:gdLst/>
                <a:ahLst/>
                <a:cxnLst/>
                <a:rect l="l" t="t" r="r" b="b"/>
                <a:pathLst>
                  <a:path w="110204" h="154671" extrusionOk="0">
                    <a:moveTo>
                      <a:pt x="0" y="6939"/>
                    </a:moveTo>
                    <a:cubicBezTo>
                      <a:pt x="23146" y="-11826"/>
                      <a:pt x="40958" y="12273"/>
                      <a:pt x="40481" y="22750"/>
                    </a:cubicBezTo>
                    <a:cubicBezTo>
                      <a:pt x="37719" y="81805"/>
                      <a:pt x="82296" y="113428"/>
                      <a:pt x="110204" y="154671"/>
                    </a:cubicBezTo>
                    <a:cubicBezTo>
                      <a:pt x="44863" y="126668"/>
                      <a:pt x="3429" y="80948"/>
                      <a:pt x="95" y="6939"/>
                    </a:cubicBezTo>
                    <a:close/>
                  </a:path>
                </a:pathLst>
              </a:custGeom>
              <a:solidFill>
                <a:srgbClr val="0C1E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0" name="Google Shape;400;p28">
                <a:extLst>
                  <a:ext uri="{FF2B5EF4-FFF2-40B4-BE49-F238E27FC236}">
                    <a16:creationId xmlns:a16="http://schemas.microsoft.com/office/drawing/2014/main" id="{AC5DFF7A-874A-FB6D-8E63-09DB51F4D95F}"/>
                  </a:ext>
                </a:extLst>
              </p:cNvPr>
              <p:cNvSpPr/>
              <p:nvPr/>
            </p:nvSpPr>
            <p:spPr>
              <a:xfrm>
                <a:off x="4481417" y="3192279"/>
                <a:ext cx="114871" cy="36218"/>
              </a:xfrm>
              <a:custGeom>
                <a:avLst/>
                <a:gdLst/>
                <a:ahLst/>
                <a:cxnLst/>
                <a:rect l="l" t="t" r="r" b="b"/>
                <a:pathLst>
                  <a:path w="114871" h="36218" extrusionOk="0">
                    <a:moveTo>
                      <a:pt x="77153" y="27360"/>
                    </a:moveTo>
                    <a:cubicBezTo>
                      <a:pt x="51435" y="30313"/>
                      <a:pt x="25718" y="33266"/>
                      <a:pt x="0" y="36218"/>
                    </a:cubicBezTo>
                    <a:cubicBezTo>
                      <a:pt x="18764" y="1071"/>
                      <a:pt x="60388" y="21455"/>
                      <a:pt x="85249" y="1166"/>
                    </a:cubicBezTo>
                    <a:cubicBezTo>
                      <a:pt x="100775" y="-1882"/>
                      <a:pt x="113157" y="23"/>
                      <a:pt x="114871" y="19359"/>
                    </a:cubicBezTo>
                    <a:cubicBezTo>
                      <a:pt x="103823" y="29075"/>
                      <a:pt x="88202" y="17645"/>
                      <a:pt x="77153" y="27455"/>
                    </a:cubicBezTo>
                    <a:close/>
                  </a:path>
                </a:pathLst>
              </a:custGeom>
              <a:solidFill>
                <a:srgbClr val="C1C9C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1" name="Google Shape;401;p28">
                <a:extLst>
                  <a:ext uri="{FF2B5EF4-FFF2-40B4-BE49-F238E27FC236}">
                    <a16:creationId xmlns:a16="http://schemas.microsoft.com/office/drawing/2014/main" id="{6088B7F5-50D1-3A84-830F-02FC0EE5D3AD}"/>
                  </a:ext>
                </a:extLst>
              </p:cNvPr>
              <p:cNvSpPr/>
              <p:nvPr/>
            </p:nvSpPr>
            <p:spPr>
              <a:xfrm>
                <a:off x="4642484" y="3797193"/>
                <a:ext cx="115062" cy="37282"/>
              </a:xfrm>
              <a:custGeom>
                <a:avLst/>
                <a:gdLst/>
                <a:ahLst/>
                <a:cxnLst/>
                <a:rect l="l" t="t" r="r" b="b"/>
                <a:pathLst>
                  <a:path w="115062" h="37282" extrusionOk="0">
                    <a:moveTo>
                      <a:pt x="115062" y="11853"/>
                    </a:moveTo>
                    <a:cubicBezTo>
                      <a:pt x="114300" y="15759"/>
                      <a:pt x="113633" y="19664"/>
                      <a:pt x="112871" y="23664"/>
                    </a:cubicBezTo>
                    <a:cubicBezTo>
                      <a:pt x="104489" y="41000"/>
                      <a:pt x="89345" y="38809"/>
                      <a:pt x="76391" y="33285"/>
                    </a:cubicBezTo>
                    <a:cubicBezTo>
                      <a:pt x="54674" y="24045"/>
                      <a:pt x="33528" y="29570"/>
                      <a:pt x="12002" y="31284"/>
                    </a:cubicBezTo>
                    <a:cubicBezTo>
                      <a:pt x="8001" y="27570"/>
                      <a:pt x="4001" y="23760"/>
                      <a:pt x="0" y="20045"/>
                    </a:cubicBezTo>
                    <a:cubicBezTo>
                      <a:pt x="15716" y="-624"/>
                      <a:pt x="36957" y="-4434"/>
                      <a:pt x="59341" y="4614"/>
                    </a:cubicBezTo>
                    <a:cubicBezTo>
                      <a:pt x="77724" y="12139"/>
                      <a:pt x="95821" y="14235"/>
                      <a:pt x="114967" y="11853"/>
                    </a:cubicBezTo>
                    <a:close/>
                  </a:path>
                </a:pathLst>
              </a:custGeom>
              <a:solidFill>
                <a:srgbClr val="69675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2" name="Google Shape;402;p28">
                <a:extLst>
                  <a:ext uri="{FF2B5EF4-FFF2-40B4-BE49-F238E27FC236}">
                    <a16:creationId xmlns:a16="http://schemas.microsoft.com/office/drawing/2014/main" id="{28A69F76-C820-4CB6-3D55-BEB58DE27E6D}"/>
                  </a:ext>
                </a:extLst>
              </p:cNvPr>
              <p:cNvSpPr/>
              <p:nvPr/>
            </p:nvSpPr>
            <p:spPr>
              <a:xfrm>
                <a:off x="4774501" y="3770375"/>
                <a:ext cx="174878" cy="136947"/>
              </a:xfrm>
              <a:custGeom>
                <a:avLst/>
                <a:gdLst/>
                <a:ahLst/>
                <a:cxnLst/>
                <a:rect l="l" t="t" r="r" b="b"/>
                <a:pathLst>
                  <a:path w="174878" h="136947" extrusionOk="0">
                    <a:moveTo>
                      <a:pt x="0" y="66866"/>
                    </a:moveTo>
                    <a:cubicBezTo>
                      <a:pt x="35623" y="39338"/>
                      <a:pt x="74200" y="16764"/>
                      <a:pt x="116014" y="0"/>
                    </a:cubicBezTo>
                    <a:cubicBezTo>
                      <a:pt x="142399" y="12478"/>
                      <a:pt x="172212" y="21527"/>
                      <a:pt x="174879" y="58007"/>
                    </a:cubicBezTo>
                    <a:cubicBezTo>
                      <a:pt x="174022" y="62198"/>
                      <a:pt x="173164" y="66389"/>
                      <a:pt x="172212" y="70580"/>
                    </a:cubicBezTo>
                    <a:cubicBezTo>
                      <a:pt x="170212" y="77057"/>
                      <a:pt x="166116" y="81915"/>
                      <a:pt x="160782" y="86011"/>
                    </a:cubicBezTo>
                    <a:cubicBezTo>
                      <a:pt x="135446" y="91821"/>
                      <a:pt x="113347" y="103442"/>
                      <a:pt x="94774" y="121825"/>
                    </a:cubicBezTo>
                    <a:cubicBezTo>
                      <a:pt x="65722" y="107918"/>
                      <a:pt x="40005" y="158020"/>
                      <a:pt x="10096" y="126111"/>
                    </a:cubicBezTo>
                    <a:cubicBezTo>
                      <a:pt x="14859" y="105918"/>
                      <a:pt x="10573" y="86392"/>
                      <a:pt x="5334" y="66961"/>
                    </a:cubicBezTo>
                    <a:lnTo>
                      <a:pt x="2667" y="68390"/>
                    </a:lnTo>
                    <a:lnTo>
                      <a:pt x="0" y="66866"/>
                    </a:lnTo>
                    <a:close/>
                  </a:path>
                </a:pathLst>
              </a:custGeom>
              <a:solidFill>
                <a:srgbClr val="97B4D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3" name="Google Shape;403;p28">
                <a:extLst>
                  <a:ext uri="{FF2B5EF4-FFF2-40B4-BE49-F238E27FC236}">
                    <a16:creationId xmlns:a16="http://schemas.microsoft.com/office/drawing/2014/main" id="{F16B573F-3404-2A52-C1D5-266745C0B195}"/>
                  </a:ext>
                </a:extLst>
              </p:cNvPr>
              <p:cNvSpPr/>
              <p:nvPr/>
            </p:nvSpPr>
            <p:spPr>
              <a:xfrm>
                <a:off x="4852606" y="3569594"/>
                <a:ext cx="361854" cy="173349"/>
              </a:xfrm>
              <a:custGeom>
                <a:avLst/>
                <a:gdLst/>
                <a:ahLst/>
                <a:cxnLst/>
                <a:rect l="l" t="t" r="r" b="b"/>
                <a:pathLst>
                  <a:path w="361854" h="173349" extrusionOk="0">
                    <a:moveTo>
                      <a:pt x="95" y="11520"/>
                    </a:moveTo>
                    <a:cubicBezTo>
                      <a:pt x="12954" y="-2863"/>
                      <a:pt x="32099" y="-2863"/>
                      <a:pt x="42958" y="6471"/>
                    </a:cubicBezTo>
                    <a:cubicBezTo>
                      <a:pt x="134969" y="86386"/>
                      <a:pt x="241078" y="136869"/>
                      <a:pt x="359093" y="164110"/>
                    </a:cubicBezTo>
                    <a:cubicBezTo>
                      <a:pt x="360140" y="164396"/>
                      <a:pt x="360997" y="165825"/>
                      <a:pt x="361855" y="166682"/>
                    </a:cubicBezTo>
                    <a:cubicBezTo>
                      <a:pt x="358426" y="168873"/>
                      <a:pt x="355092" y="171063"/>
                      <a:pt x="351663" y="173349"/>
                    </a:cubicBezTo>
                    <a:cubicBezTo>
                      <a:pt x="214313" y="163062"/>
                      <a:pt x="102299" y="97816"/>
                      <a:pt x="0" y="11520"/>
                    </a:cubicBezTo>
                    <a:close/>
                  </a:path>
                </a:pathLst>
              </a:custGeom>
              <a:solidFill>
                <a:srgbClr val="374B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4" name="Google Shape;404;p28">
                <a:extLst>
                  <a:ext uri="{FF2B5EF4-FFF2-40B4-BE49-F238E27FC236}">
                    <a16:creationId xmlns:a16="http://schemas.microsoft.com/office/drawing/2014/main" id="{657708AC-C04F-F2FC-821D-673E51BEF01C}"/>
                  </a:ext>
                </a:extLst>
              </p:cNvPr>
              <p:cNvSpPr/>
              <p:nvPr/>
            </p:nvSpPr>
            <p:spPr>
              <a:xfrm>
                <a:off x="4880228" y="3841050"/>
                <a:ext cx="78165" cy="66903"/>
              </a:xfrm>
              <a:custGeom>
                <a:avLst/>
                <a:gdLst/>
                <a:ahLst/>
                <a:cxnLst/>
                <a:rect l="l" t="t" r="r" b="b"/>
                <a:pathLst>
                  <a:path w="78165" h="66903" extrusionOk="0">
                    <a:moveTo>
                      <a:pt x="58484" y="3905"/>
                    </a:moveTo>
                    <a:cubicBezTo>
                      <a:pt x="61151" y="2572"/>
                      <a:pt x="63818" y="1238"/>
                      <a:pt x="66485" y="0"/>
                    </a:cubicBezTo>
                    <a:cubicBezTo>
                      <a:pt x="90011" y="14097"/>
                      <a:pt x="69723" y="35719"/>
                      <a:pt x="75533" y="52864"/>
                    </a:cubicBezTo>
                    <a:cubicBezTo>
                      <a:pt x="51626" y="39433"/>
                      <a:pt x="29813" y="28004"/>
                      <a:pt x="11335" y="63151"/>
                    </a:cubicBezTo>
                    <a:cubicBezTo>
                      <a:pt x="5620" y="74104"/>
                      <a:pt x="2858" y="58103"/>
                      <a:pt x="0" y="52959"/>
                    </a:cubicBezTo>
                    <a:cubicBezTo>
                      <a:pt x="858" y="31718"/>
                      <a:pt x="8573" y="17050"/>
                      <a:pt x="33147" y="19907"/>
                    </a:cubicBezTo>
                    <a:cubicBezTo>
                      <a:pt x="46292" y="21431"/>
                      <a:pt x="52959" y="14002"/>
                      <a:pt x="58293" y="4000"/>
                    </a:cubicBezTo>
                    <a:close/>
                  </a:path>
                </a:pathLst>
              </a:custGeom>
              <a:solidFill>
                <a:srgbClr val="B6A1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5" name="Google Shape;405;p28">
                <a:extLst>
                  <a:ext uri="{FF2B5EF4-FFF2-40B4-BE49-F238E27FC236}">
                    <a16:creationId xmlns:a16="http://schemas.microsoft.com/office/drawing/2014/main" id="{10F04186-15D5-FB67-CDF7-04356F11BD05}"/>
                  </a:ext>
                </a:extLst>
              </p:cNvPr>
              <p:cNvSpPr/>
              <p:nvPr/>
            </p:nvSpPr>
            <p:spPr>
              <a:xfrm>
                <a:off x="4463319" y="4321682"/>
                <a:ext cx="904970" cy="182861"/>
              </a:xfrm>
              <a:custGeom>
                <a:avLst/>
                <a:gdLst/>
                <a:ahLst/>
                <a:cxnLst/>
                <a:rect l="l" t="t" r="r" b="b"/>
                <a:pathLst>
                  <a:path w="904970" h="182861" extrusionOk="0">
                    <a:moveTo>
                      <a:pt x="265747" y="169926"/>
                    </a:moveTo>
                    <a:cubicBezTo>
                      <a:pt x="192786" y="154496"/>
                      <a:pt x="120777" y="135541"/>
                      <a:pt x="52197" y="105728"/>
                    </a:cubicBezTo>
                    <a:cubicBezTo>
                      <a:pt x="33719" y="97726"/>
                      <a:pt x="13906" y="91726"/>
                      <a:pt x="0" y="75724"/>
                    </a:cubicBezTo>
                    <a:cubicBezTo>
                      <a:pt x="8668" y="67437"/>
                      <a:pt x="19050" y="67056"/>
                      <a:pt x="30004" y="68866"/>
                    </a:cubicBezTo>
                    <a:cubicBezTo>
                      <a:pt x="163163" y="122301"/>
                      <a:pt x="302228" y="146971"/>
                      <a:pt x="445103" y="153448"/>
                    </a:cubicBezTo>
                    <a:cubicBezTo>
                      <a:pt x="453104" y="153638"/>
                      <a:pt x="461105" y="153734"/>
                      <a:pt x="469106" y="153924"/>
                    </a:cubicBezTo>
                    <a:cubicBezTo>
                      <a:pt x="507302" y="179261"/>
                      <a:pt x="548735" y="162020"/>
                      <a:pt x="587026" y="158401"/>
                    </a:cubicBezTo>
                    <a:cubicBezTo>
                      <a:pt x="670179" y="150495"/>
                      <a:pt x="751142" y="129159"/>
                      <a:pt x="828580" y="96393"/>
                    </a:cubicBezTo>
                    <a:cubicBezTo>
                      <a:pt x="883825" y="73057"/>
                      <a:pt x="884872" y="70104"/>
                      <a:pt x="853250" y="20003"/>
                    </a:cubicBezTo>
                    <a:cubicBezTo>
                      <a:pt x="849059" y="13335"/>
                      <a:pt x="844868" y="6667"/>
                      <a:pt x="840677" y="0"/>
                    </a:cubicBezTo>
                    <a:cubicBezTo>
                      <a:pt x="878872" y="6001"/>
                      <a:pt x="872395" y="55150"/>
                      <a:pt x="904970" y="66484"/>
                    </a:cubicBezTo>
                    <a:cubicBezTo>
                      <a:pt x="895160" y="75629"/>
                      <a:pt x="885349" y="84677"/>
                      <a:pt x="875538" y="93821"/>
                    </a:cubicBezTo>
                    <a:cubicBezTo>
                      <a:pt x="721805" y="170879"/>
                      <a:pt x="557689" y="190690"/>
                      <a:pt x="388430" y="180308"/>
                    </a:cubicBezTo>
                    <a:cubicBezTo>
                      <a:pt x="347472" y="177832"/>
                      <a:pt x="306610" y="173546"/>
                      <a:pt x="265747" y="170021"/>
                    </a:cubicBezTo>
                    <a:close/>
                  </a:path>
                </a:pathLst>
              </a:custGeom>
              <a:solidFill>
                <a:srgbClr val="2728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6" name="Google Shape;406;p28">
                <a:extLst>
                  <a:ext uri="{FF2B5EF4-FFF2-40B4-BE49-F238E27FC236}">
                    <a16:creationId xmlns:a16="http://schemas.microsoft.com/office/drawing/2014/main" id="{01059A46-7267-3A11-E8C7-237E37C820DB}"/>
                  </a:ext>
                </a:extLst>
              </p:cNvPr>
              <p:cNvSpPr/>
              <p:nvPr/>
            </p:nvSpPr>
            <p:spPr>
              <a:xfrm>
                <a:off x="4492180" y="4218145"/>
                <a:ext cx="416242" cy="266418"/>
              </a:xfrm>
              <a:custGeom>
                <a:avLst/>
                <a:gdLst/>
                <a:ahLst/>
                <a:cxnLst/>
                <a:rect l="l" t="t" r="r" b="b"/>
                <a:pathLst>
                  <a:path w="416242" h="266418" extrusionOk="0">
                    <a:moveTo>
                      <a:pt x="416243" y="256889"/>
                    </a:moveTo>
                    <a:cubicBezTo>
                      <a:pt x="411385" y="260223"/>
                      <a:pt x="406527" y="266605"/>
                      <a:pt x="401764" y="266414"/>
                    </a:cubicBezTo>
                    <a:cubicBezTo>
                      <a:pt x="262509" y="262318"/>
                      <a:pt x="126778" y="241554"/>
                      <a:pt x="0" y="179927"/>
                    </a:cubicBezTo>
                    <a:cubicBezTo>
                      <a:pt x="5239" y="152686"/>
                      <a:pt x="29146" y="139732"/>
                      <a:pt x="45625" y="121253"/>
                    </a:cubicBezTo>
                    <a:cubicBezTo>
                      <a:pt x="74390" y="88868"/>
                      <a:pt x="99822" y="56007"/>
                      <a:pt x="83725" y="8763"/>
                    </a:cubicBezTo>
                    <a:cubicBezTo>
                      <a:pt x="86963" y="5810"/>
                      <a:pt x="90297" y="2953"/>
                      <a:pt x="93536" y="0"/>
                    </a:cubicBezTo>
                    <a:cubicBezTo>
                      <a:pt x="184118" y="106871"/>
                      <a:pt x="283559" y="202692"/>
                      <a:pt x="416243" y="256889"/>
                    </a:cubicBezTo>
                    <a:close/>
                  </a:path>
                </a:pathLst>
              </a:custGeom>
              <a:solidFill>
                <a:srgbClr val="B2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7" name="Google Shape;407;p28">
                <a:extLst>
                  <a:ext uri="{FF2B5EF4-FFF2-40B4-BE49-F238E27FC236}">
                    <a16:creationId xmlns:a16="http://schemas.microsoft.com/office/drawing/2014/main" id="{E1EFFF0C-86C4-C4E1-24B8-8E3F12965BAB}"/>
                  </a:ext>
                </a:extLst>
              </p:cNvPr>
              <p:cNvSpPr/>
              <p:nvPr/>
            </p:nvSpPr>
            <p:spPr>
              <a:xfrm>
                <a:off x="5531573" y="3303841"/>
                <a:ext cx="40075" cy="54387"/>
              </a:xfrm>
              <a:custGeom>
                <a:avLst/>
                <a:gdLst/>
                <a:ahLst/>
                <a:cxnLst/>
                <a:rect l="l" t="t" r="r" b="b"/>
                <a:pathLst>
                  <a:path w="40075" h="54387" extrusionOk="0">
                    <a:moveTo>
                      <a:pt x="8357" y="11811"/>
                    </a:moveTo>
                    <a:cubicBezTo>
                      <a:pt x="16835" y="7906"/>
                      <a:pt x="25407" y="3905"/>
                      <a:pt x="33884" y="0"/>
                    </a:cubicBezTo>
                    <a:cubicBezTo>
                      <a:pt x="37313" y="3048"/>
                      <a:pt x="39314" y="6858"/>
                      <a:pt x="40076" y="11335"/>
                    </a:cubicBezTo>
                    <a:cubicBezTo>
                      <a:pt x="38647" y="22860"/>
                      <a:pt x="30360" y="30956"/>
                      <a:pt x="25026" y="40481"/>
                    </a:cubicBezTo>
                    <a:cubicBezTo>
                      <a:pt x="25026" y="40481"/>
                      <a:pt x="25502" y="39719"/>
                      <a:pt x="25502" y="39719"/>
                    </a:cubicBezTo>
                    <a:cubicBezTo>
                      <a:pt x="18359" y="44387"/>
                      <a:pt x="11215" y="49054"/>
                      <a:pt x="3214" y="54388"/>
                    </a:cubicBezTo>
                    <a:cubicBezTo>
                      <a:pt x="-3549" y="38767"/>
                      <a:pt x="1404" y="25241"/>
                      <a:pt x="8453" y="11811"/>
                    </a:cubicBezTo>
                    <a:close/>
                  </a:path>
                </a:pathLst>
              </a:custGeom>
              <a:solidFill>
                <a:srgbClr val="8496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8" name="Google Shape;408;p28">
                <a:extLst>
                  <a:ext uri="{FF2B5EF4-FFF2-40B4-BE49-F238E27FC236}">
                    <a16:creationId xmlns:a16="http://schemas.microsoft.com/office/drawing/2014/main" id="{C390D472-9740-7DF0-8ABB-13F73340768D}"/>
                  </a:ext>
                </a:extLst>
              </p:cNvPr>
              <p:cNvSpPr/>
              <p:nvPr/>
            </p:nvSpPr>
            <p:spPr>
              <a:xfrm>
                <a:off x="5404294" y="4302727"/>
                <a:ext cx="48196" cy="62103"/>
              </a:xfrm>
              <a:custGeom>
                <a:avLst/>
                <a:gdLst/>
                <a:ahLst/>
                <a:cxnLst/>
                <a:rect l="l" t="t" r="r" b="b"/>
                <a:pathLst>
                  <a:path w="48196" h="62103" extrusionOk="0">
                    <a:moveTo>
                      <a:pt x="48196" y="0"/>
                    </a:moveTo>
                    <a:cubicBezTo>
                      <a:pt x="44958" y="30575"/>
                      <a:pt x="24194" y="47625"/>
                      <a:pt x="0" y="62103"/>
                    </a:cubicBezTo>
                    <a:cubicBezTo>
                      <a:pt x="8001" y="35147"/>
                      <a:pt x="27908" y="17526"/>
                      <a:pt x="48196" y="0"/>
                    </a:cubicBezTo>
                    <a:close/>
                  </a:path>
                </a:pathLst>
              </a:custGeom>
              <a:solidFill>
                <a:srgbClr val="5A401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9" name="Google Shape;409;p28">
                <a:extLst>
                  <a:ext uri="{FF2B5EF4-FFF2-40B4-BE49-F238E27FC236}">
                    <a16:creationId xmlns:a16="http://schemas.microsoft.com/office/drawing/2014/main" id="{55999FB6-4656-6D9E-A19B-AE28B2DF6F72}"/>
                  </a:ext>
                </a:extLst>
              </p:cNvPr>
              <p:cNvSpPr/>
              <p:nvPr/>
            </p:nvSpPr>
            <p:spPr>
              <a:xfrm>
                <a:off x="5450912" y="4243615"/>
                <a:ext cx="20929" cy="59588"/>
              </a:xfrm>
              <a:custGeom>
                <a:avLst/>
                <a:gdLst/>
                <a:ahLst/>
                <a:cxnLst/>
                <a:rect l="l" t="t" r="r" b="b"/>
                <a:pathLst>
                  <a:path w="20929" h="59588" extrusionOk="0">
                    <a:moveTo>
                      <a:pt x="19295" y="2438"/>
                    </a:moveTo>
                    <a:cubicBezTo>
                      <a:pt x="23391" y="24632"/>
                      <a:pt x="20628" y="44729"/>
                      <a:pt x="1293" y="59588"/>
                    </a:cubicBezTo>
                    <a:cubicBezTo>
                      <a:pt x="-5280" y="40157"/>
                      <a:pt x="15866" y="23012"/>
                      <a:pt x="5674" y="1962"/>
                    </a:cubicBezTo>
                    <a:cubicBezTo>
                      <a:pt x="3388" y="-2800"/>
                      <a:pt x="14437" y="2629"/>
                      <a:pt x="19390" y="2438"/>
                    </a:cubicBezTo>
                    <a:close/>
                  </a:path>
                </a:pathLst>
              </a:custGeom>
              <a:solidFill>
                <a:srgbClr val="5A401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0" name="Google Shape;410;p28">
                <a:extLst>
                  <a:ext uri="{FF2B5EF4-FFF2-40B4-BE49-F238E27FC236}">
                    <a16:creationId xmlns:a16="http://schemas.microsoft.com/office/drawing/2014/main" id="{872512AA-5C88-0DD6-8977-8902B97C98EF}"/>
                  </a:ext>
                </a:extLst>
              </p:cNvPr>
              <p:cNvSpPr/>
              <p:nvPr/>
            </p:nvSpPr>
            <p:spPr>
              <a:xfrm>
                <a:off x="5610794" y="3856291"/>
                <a:ext cx="12574" cy="48767"/>
              </a:xfrm>
              <a:custGeom>
                <a:avLst/>
                <a:gdLst/>
                <a:ahLst/>
                <a:cxnLst/>
                <a:rect l="l" t="t" r="r" b="b"/>
                <a:pathLst>
                  <a:path w="12574" h="48767" extrusionOk="0">
                    <a:moveTo>
                      <a:pt x="12003" y="0"/>
                    </a:moveTo>
                    <a:lnTo>
                      <a:pt x="12003" y="48768"/>
                    </a:lnTo>
                    <a:cubicBezTo>
                      <a:pt x="-4189" y="26670"/>
                      <a:pt x="-3999" y="10601"/>
                      <a:pt x="12575" y="571"/>
                    </a:cubicBezTo>
                    <a:cubicBezTo>
                      <a:pt x="12575" y="571"/>
                      <a:pt x="12003" y="0"/>
                      <a:pt x="12003" y="0"/>
                    </a:cubicBezTo>
                    <a:close/>
                  </a:path>
                </a:pathLst>
              </a:custGeom>
              <a:solidFill>
                <a:srgbClr val="A0ABA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1" name="Google Shape;411;p28">
                <a:extLst>
                  <a:ext uri="{FF2B5EF4-FFF2-40B4-BE49-F238E27FC236}">
                    <a16:creationId xmlns:a16="http://schemas.microsoft.com/office/drawing/2014/main" id="{CEFD6B25-E314-62C1-84D1-444C6E8C5E32}"/>
                  </a:ext>
                </a:extLst>
              </p:cNvPr>
              <p:cNvSpPr/>
              <p:nvPr/>
            </p:nvSpPr>
            <p:spPr>
              <a:xfrm>
                <a:off x="4602289" y="4500752"/>
                <a:ext cx="205459" cy="188829"/>
              </a:xfrm>
              <a:custGeom>
                <a:avLst/>
                <a:gdLst/>
                <a:ahLst/>
                <a:cxnLst/>
                <a:rect l="l" t="t" r="r" b="b"/>
                <a:pathLst>
                  <a:path w="205459" h="188829" extrusionOk="0">
                    <a:moveTo>
                      <a:pt x="17145" y="159353"/>
                    </a:moveTo>
                    <a:cubicBezTo>
                      <a:pt x="7525" y="107918"/>
                      <a:pt x="16954" y="54293"/>
                      <a:pt x="0" y="0"/>
                    </a:cubicBezTo>
                    <a:cubicBezTo>
                      <a:pt x="77153" y="12002"/>
                      <a:pt x="3143" y="75629"/>
                      <a:pt x="44672" y="97917"/>
                    </a:cubicBezTo>
                    <a:cubicBezTo>
                      <a:pt x="69056" y="81629"/>
                      <a:pt x="64199" y="30766"/>
                      <a:pt x="88868" y="23717"/>
                    </a:cubicBezTo>
                    <a:cubicBezTo>
                      <a:pt x="118491" y="15145"/>
                      <a:pt x="155829" y="32195"/>
                      <a:pt x="189643" y="39243"/>
                    </a:cubicBezTo>
                    <a:cubicBezTo>
                      <a:pt x="210026" y="43434"/>
                      <a:pt x="206978" y="57531"/>
                      <a:pt x="200978" y="72485"/>
                    </a:cubicBezTo>
                    <a:cubicBezTo>
                      <a:pt x="185928" y="68009"/>
                      <a:pt x="177641" y="40196"/>
                      <a:pt x="158210" y="57721"/>
                    </a:cubicBezTo>
                    <a:cubicBezTo>
                      <a:pt x="151733" y="63532"/>
                      <a:pt x="149066" y="79915"/>
                      <a:pt x="152210" y="88868"/>
                    </a:cubicBezTo>
                    <a:cubicBezTo>
                      <a:pt x="160877" y="113443"/>
                      <a:pt x="177832" y="83534"/>
                      <a:pt x="192310" y="92583"/>
                    </a:cubicBezTo>
                    <a:cubicBezTo>
                      <a:pt x="189643" y="106299"/>
                      <a:pt x="186976" y="119825"/>
                      <a:pt x="183737" y="136017"/>
                    </a:cubicBezTo>
                    <a:cubicBezTo>
                      <a:pt x="169545" y="135350"/>
                      <a:pt x="165545" y="102394"/>
                      <a:pt x="149638" y="121634"/>
                    </a:cubicBezTo>
                    <a:cubicBezTo>
                      <a:pt x="142113" y="130778"/>
                      <a:pt x="138113" y="152495"/>
                      <a:pt x="143732" y="161068"/>
                    </a:cubicBezTo>
                    <a:cubicBezTo>
                      <a:pt x="160782" y="186690"/>
                      <a:pt x="177927" y="159068"/>
                      <a:pt x="201549" y="152686"/>
                    </a:cubicBezTo>
                    <a:cubicBezTo>
                      <a:pt x="177927" y="218504"/>
                      <a:pt x="134588" y="172307"/>
                      <a:pt x="100870" y="182213"/>
                    </a:cubicBezTo>
                    <a:cubicBezTo>
                      <a:pt x="121729" y="143637"/>
                      <a:pt x="123825" y="105918"/>
                      <a:pt x="127159" y="68580"/>
                    </a:cubicBezTo>
                    <a:cubicBezTo>
                      <a:pt x="128111" y="57626"/>
                      <a:pt x="130778" y="44863"/>
                      <a:pt x="116777" y="40577"/>
                    </a:cubicBezTo>
                    <a:cubicBezTo>
                      <a:pt x="103918" y="36671"/>
                      <a:pt x="96488" y="46196"/>
                      <a:pt x="90678" y="56102"/>
                    </a:cubicBezTo>
                    <a:cubicBezTo>
                      <a:pt x="70104" y="91250"/>
                      <a:pt x="49721" y="126397"/>
                      <a:pt x="29242" y="161544"/>
                    </a:cubicBezTo>
                    <a:cubicBezTo>
                      <a:pt x="25241" y="160782"/>
                      <a:pt x="21146" y="159925"/>
                      <a:pt x="17145" y="159163"/>
                    </a:cubicBezTo>
                    <a:close/>
                  </a:path>
                </a:pathLst>
              </a:custGeom>
              <a:solidFill>
                <a:srgbClr val="2520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2" name="Google Shape;412;p28">
                <a:extLst>
                  <a:ext uri="{FF2B5EF4-FFF2-40B4-BE49-F238E27FC236}">
                    <a16:creationId xmlns:a16="http://schemas.microsoft.com/office/drawing/2014/main" id="{A092051F-2624-A374-4D10-C7E1AB38E339}"/>
                  </a:ext>
                </a:extLst>
              </p:cNvPr>
              <p:cNvSpPr/>
              <p:nvPr/>
            </p:nvSpPr>
            <p:spPr>
              <a:xfrm>
                <a:off x="4825174" y="4543043"/>
                <a:ext cx="117915" cy="165639"/>
              </a:xfrm>
              <a:custGeom>
                <a:avLst/>
                <a:gdLst/>
                <a:ahLst/>
                <a:cxnLst/>
                <a:rect l="l" t="t" r="r" b="b"/>
                <a:pathLst>
                  <a:path w="117915" h="165639" extrusionOk="0">
                    <a:moveTo>
                      <a:pt x="0" y="140875"/>
                    </a:moveTo>
                    <a:cubicBezTo>
                      <a:pt x="33147" y="97155"/>
                      <a:pt x="19050" y="50768"/>
                      <a:pt x="6572" y="0"/>
                    </a:cubicBezTo>
                    <a:cubicBezTo>
                      <a:pt x="62198" y="2858"/>
                      <a:pt x="54578" y="61246"/>
                      <a:pt x="88678" y="86963"/>
                    </a:cubicBezTo>
                    <a:cubicBezTo>
                      <a:pt x="93631" y="62865"/>
                      <a:pt x="98774" y="40100"/>
                      <a:pt x="87821" y="19907"/>
                    </a:cubicBezTo>
                    <a:cubicBezTo>
                      <a:pt x="78010" y="1810"/>
                      <a:pt x="91154" y="6096"/>
                      <a:pt x="98298" y="6001"/>
                    </a:cubicBezTo>
                    <a:cubicBezTo>
                      <a:pt x="105728" y="5905"/>
                      <a:pt x="122206" y="1715"/>
                      <a:pt x="116872" y="16002"/>
                    </a:cubicBezTo>
                    <a:cubicBezTo>
                      <a:pt x="100298" y="60865"/>
                      <a:pt x="111728" y="108871"/>
                      <a:pt x="98012" y="165640"/>
                    </a:cubicBezTo>
                    <a:cubicBezTo>
                      <a:pt x="76486" y="127921"/>
                      <a:pt x="60008" y="98870"/>
                      <a:pt x="38958" y="62008"/>
                    </a:cubicBezTo>
                    <a:cubicBezTo>
                      <a:pt x="36195" y="93631"/>
                      <a:pt x="26956" y="115634"/>
                      <a:pt x="37814" y="139922"/>
                    </a:cubicBezTo>
                    <a:cubicBezTo>
                      <a:pt x="49149" y="165163"/>
                      <a:pt x="25241" y="152019"/>
                      <a:pt x="17717" y="156782"/>
                    </a:cubicBezTo>
                    <a:cubicBezTo>
                      <a:pt x="11811" y="151447"/>
                      <a:pt x="5906" y="146209"/>
                      <a:pt x="0" y="140875"/>
                    </a:cubicBezTo>
                    <a:close/>
                  </a:path>
                </a:pathLst>
              </a:custGeom>
              <a:solidFill>
                <a:srgbClr val="26221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3" name="Google Shape;413;p28">
                <a:extLst>
                  <a:ext uri="{FF2B5EF4-FFF2-40B4-BE49-F238E27FC236}">
                    <a16:creationId xmlns:a16="http://schemas.microsoft.com/office/drawing/2014/main" id="{BB63A180-95CC-CF4E-88D8-26054B4DC2B3}"/>
                  </a:ext>
                </a:extLst>
              </p:cNvPr>
              <p:cNvSpPr/>
              <p:nvPr/>
            </p:nvSpPr>
            <p:spPr>
              <a:xfrm>
                <a:off x="4359306" y="4430648"/>
                <a:ext cx="123047" cy="175736"/>
              </a:xfrm>
              <a:custGeom>
                <a:avLst/>
                <a:gdLst/>
                <a:ahLst/>
                <a:cxnLst/>
                <a:rect l="l" t="t" r="r" b="b"/>
                <a:pathLst>
                  <a:path w="123047" h="175736" extrusionOk="0">
                    <a:moveTo>
                      <a:pt x="92583" y="175736"/>
                    </a:moveTo>
                    <a:cubicBezTo>
                      <a:pt x="44958" y="165354"/>
                      <a:pt x="74295" y="124873"/>
                      <a:pt x="57150" y="104775"/>
                    </a:cubicBezTo>
                    <a:cubicBezTo>
                      <a:pt x="28575" y="111252"/>
                      <a:pt x="45053" y="136398"/>
                      <a:pt x="37814" y="154305"/>
                    </a:cubicBezTo>
                    <a:cubicBezTo>
                      <a:pt x="24574" y="146971"/>
                      <a:pt x="12382" y="140303"/>
                      <a:pt x="0" y="133540"/>
                    </a:cubicBezTo>
                    <a:cubicBezTo>
                      <a:pt x="32480" y="93059"/>
                      <a:pt x="52197" y="48577"/>
                      <a:pt x="63246" y="0"/>
                    </a:cubicBezTo>
                    <a:cubicBezTo>
                      <a:pt x="136874" y="25337"/>
                      <a:pt x="138303" y="33528"/>
                      <a:pt x="90488" y="98774"/>
                    </a:cubicBezTo>
                    <a:cubicBezTo>
                      <a:pt x="74581" y="120491"/>
                      <a:pt x="87534" y="146685"/>
                      <a:pt x="92583" y="175736"/>
                    </a:cubicBezTo>
                    <a:close/>
                  </a:path>
                </a:pathLst>
              </a:custGeom>
              <a:solidFill>
                <a:srgbClr val="191D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4" name="Google Shape;414;p28">
                <a:extLst>
                  <a:ext uri="{FF2B5EF4-FFF2-40B4-BE49-F238E27FC236}">
                    <a16:creationId xmlns:a16="http://schemas.microsoft.com/office/drawing/2014/main" id="{A2E61C81-7396-D365-2F1B-8DB110311C1F}"/>
                  </a:ext>
                </a:extLst>
              </p:cNvPr>
              <p:cNvSpPr/>
              <p:nvPr/>
            </p:nvSpPr>
            <p:spPr>
              <a:xfrm>
                <a:off x="4474147" y="4489132"/>
                <a:ext cx="100615" cy="159638"/>
              </a:xfrm>
              <a:custGeom>
                <a:avLst/>
                <a:gdLst/>
                <a:ahLst/>
                <a:cxnLst/>
                <a:rect l="l" t="t" r="r" b="b"/>
                <a:pathLst>
                  <a:path w="100615" h="159638" extrusionOk="0">
                    <a:moveTo>
                      <a:pt x="100615" y="2858"/>
                    </a:moveTo>
                    <a:lnTo>
                      <a:pt x="100615" y="159639"/>
                    </a:lnTo>
                    <a:cubicBezTo>
                      <a:pt x="86518" y="152495"/>
                      <a:pt x="53752" y="167068"/>
                      <a:pt x="73469" y="127444"/>
                    </a:cubicBezTo>
                    <a:cubicBezTo>
                      <a:pt x="79470" y="115443"/>
                      <a:pt x="74136" y="102108"/>
                      <a:pt x="57753" y="98869"/>
                    </a:cubicBezTo>
                    <a:cubicBezTo>
                      <a:pt x="42703" y="95821"/>
                      <a:pt x="33083" y="102394"/>
                      <a:pt x="29654" y="116872"/>
                    </a:cubicBezTo>
                    <a:cubicBezTo>
                      <a:pt x="27939" y="124396"/>
                      <a:pt x="36893" y="137446"/>
                      <a:pt x="19557" y="135731"/>
                    </a:cubicBezTo>
                    <a:cubicBezTo>
                      <a:pt x="13652" y="135160"/>
                      <a:pt x="5841" y="132588"/>
                      <a:pt x="2698" y="128207"/>
                    </a:cubicBezTo>
                    <a:cubicBezTo>
                      <a:pt x="-5875" y="116681"/>
                      <a:pt x="8318" y="112871"/>
                      <a:pt x="12890" y="106394"/>
                    </a:cubicBezTo>
                    <a:cubicBezTo>
                      <a:pt x="38321" y="70675"/>
                      <a:pt x="64611" y="35433"/>
                      <a:pt x="90519" y="0"/>
                    </a:cubicBezTo>
                    <a:cubicBezTo>
                      <a:pt x="93852" y="952"/>
                      <a:pt x="97281" y="1905"/>
                      <a:pt x="100615" y="2858"/>
                    </a:cubicBezTo>
                    <a:close/>
                  </a:path>
                </a:pathLst>
              </a:custGeom>
              <a:solidFill>
                <a:srgbClr val="2520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5" name="Google Shape;415;p28">
                <a:extLst>
                  <a:ext uri="{FF2B5EF4-FFF2-40B4-BE49-F238E27FC236}">
                    <a16:creationId xmlns:a16="http://schemas.microsoft.com/office/drawing/2014/main" id="{BA9922A6-FE2C-2DE5-FFD8-F0B836F5A1BA}"/>
                  </a:ext>
                </a:extLst>
              </p:cNvPr>
              <p:cNvSpPr/>
              <p:nvPr/>
            </p:nvSpPr>
            <p:spPr>
              <a:xfrm>
                <a:off x="5251418" y="4426552"/>
                <a:ext cx="153924" cy="179546"/>
              </a:xfrm>
              <a:custGeom>
                <a:avLst/>
                <a:gdLst/>
                <a:ahLst/>
                <a:cxnLst/>
                <a:rect l="l" t="t" r="r" b="b"/>
                <a:pathLst>
                  <a:path w="153924" h="179546" extrusionOk="0">
                    <a:moveTo>
                      <a:pt x="95" y="64103"/>
                    </a:moveTo>
                    <a:cubicBezTo>
                      <a:pt x="15907" y="56102"/>
                      <a:pt x="30671" y="45529"/>
                      <a:pt x="49721" y="46768"/>
                    </a:cubicBezTo>
                    <a:cubicBezTo>
                      <a:pt x="52673" y="61913"/>
                      <a:pt x="56579" y="76676"/>
                      <a:pt x="65056" y="89916"/>
                    </a:cubicBezTo>
                    <a:cubicBezTo>
                      <a:pt x="63913" y="74105"/>
                      <a:pt x="51816" y="62294"/>
                      <a:pt x="48959" y="47149"/>
                    </a:cubicBezTo>
                    <a:cubicBezTo>
                      <a:pt x="64675" y="27051"/>
                      <a:pt x="78296" y="13145"/>
                      <a:pt x="90773" y="50768"/>
                    </a:cubicBezTo>
                    <a:cubicBezTo>
                      <a:pt x="95250" y="64199"/>
                      <a:pt x="109442" y="74390"/>
                      <a:pt x="118777" y="85534"/>
                    </a:cubicBezTo>
                    <a:cubicBezTo>
                      <a:pt x="153258" y="62579"/>
                      <a:pt x="81820" y="20003"/>
                      <a:pt x="136303" y="0"/>
                    </a:cubicBezTo>
                    <a:cubicBezTo>
                      <a:pt x="142399" y="53054"/>
                      <a:pt x="148114" y="102299"/>
                      <a:pt x="153924" y="152972"/>
                    </a:cubicBezTo>
                    <a:cubicBezTo>
                      <a:pt x="125444" y="149257"/>
                      <a:pt x="123920" y="118300"/>
                      <a:pt x="101441" y="110966"/>
                    </a:cubicBezTo>
                    <a:cubicBezTo>
                      <a:pt x="92583" y="133350"/>
                      <a:pt x="119158" y="158591"/>
                      <a:pt x="96298" y="179546"/>
                    </a:cubicBezTo>
                    <a:cubicBezTo>
                      <a:pt x="64199" y="141065"/>
                      <a:pt x="32099" y="102584"/>
                      <a:pt x="0" y="64103"/>
                    </a:cubicBezTo>
                    <a:close/>
                  </a:path>
                </a:pathLst>
              </a:custGeom>
              <a:solidFill>
                <a:srgbClr val="1E1E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6" name="Google Shape;416;p28">
                <a:extLst>
                  <a:ext uri="{FF2B5EF4-FFF2-40B4-BE49-F238E27FC236}">
                    <a16:creationId xmlns:a16="http://schemas.microsoft.com/office/drawing/2014/main" id="{06A250B4-6410-C9FF-EB9E-7480FD8AEC6C}"/>
                  </a:ext>
                </a:extLst>
              </p:cNvPr>
              <p:cNvSpPr/>
              <p:nvPr/>
            </p:nvSpPr>
            <p:spPr>
              <a:xfrm>
                <a:off x="5203793" y="4498942"/>
                <a:ext cx="110013" cy="165639"/>
              </a:xfrm>
              <a:custGeom>
                <a:avLst/>
                <a:gdLst/>
                <a:ahLst/>
                <a:cxnLst/>
                <a:rect l="l" t="t" r="r" b="b"/>
                <a:pathLst>
                  <a:path w="110013" h="165639" extrusionOk="0">
                    <a:moveTo>
                      <a:pt x="109919" y="125159"/>
                    </a:moveTo>
                    <a:cubicBezTo>
                      <a:pt x="84296" y="138303"/>
                      <a:pt x="65246" y="154115"/>
                      <a:pt x="60770" y="114967"/>
                    </a:cubicBezTo>
                    <a:cubicBezTo>
                      <a:pt x="59531" y="104394"/>
                      <a:pt x="48959" y="97822"/>
                      <a:pt x="34766" y="102870"/>
                    </a:cubicBezTo>
                    <a:cubicBezTo>
                      <a:pt x="19145" y="108585"/>
                      <a:pt x="13240" y="121444"/>
                      <a:pt x="20574" y="132207"/>
                    </a:cubicBezTo>
                    <a:cubicBezTo>
                      <a:pt x="41148" y="162306"/>
                      <a:pt x="16859" y="158401"/>
                      <a:pt x="0" y="165640"/>
                    </a:cubicBezTo>
                    <a:lnTo>
                      <a:pt x="0" y="0"/>
                    </a:lnTo>
                    <a:cubicBezTo>
                      <a:pt x="48483" y="35528"/>
                      <a:pt x="62484" y="91440"/>
                      <a:pt x="110014" y="125063"/>
                    </a:cubicBezTo>
                    <a:close/>
                  </a:path>
                </a:pathLst>
              </a:custGeom>
              <a:solidFill>
                <a:srgbClr val="1E20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7" name="Google Shape;417;p28">
                <a:extLst>
                  <a:ext uri="{FF2B5EF4-FFF2-40B4-BE49-F238E27FC236}">
                    <a16:creationId xmlns:a16="http://schemas.microsoft.com/office/drawing/2014/main" id="{AD434C7E-FC5F-35B1-4723-5B240816CC11}"/>
                  </a:ext>
                </a:extLst>
              </p:cNvPr>
              <p:cNvSpPr/>
              <p:nvPr/>
            </p:nvSpPr>
            <p:spPr>
              <a:xfrm>
                <a:off x="4954247" y="4538486"/>
                <a:ext cx="103527" cy="160464"/>
              </a:xfrm>
              <a:custGeom>
                <a:avLst/>
                <a:gdLst/>
                <a:ahLst/>
                <a:cxnLst/>
                <a:rect l="l" t="t" r="r" b="b"/>
                <a:pathLst>
                  <a:path w="103527" h="160464" extrusionOk="0">
                    <a:moveTo>
                      <a:pt x="103528" y="116381"/>
                    </a:moveTo>
                    <a:cubicBezTo>
                      <a:pt x="100289" y="143813"/>
                      <a:pt x="84573" y="157719"/>
                      <a:pt x="61332" y="160196"/>
                    </a:cubicBezTo>
                    <a:cubicBezTo>
                      <a:pt x="41330" y="162386"/>
                      <a:pt x="25709" y="150956"/>
                      <a:pt x="14469" y="133811"/>
                    </a:cubicBezTo>
                    <a:cubicBezTo>
                      <a:pt x="-9058" y="97997"/>
                      <a:pt x="-2962" y="35228"/>
                      <a:pt x="25994" y="11606"/>
                    </a:cubicBezTo>
                    <a:cubicBezTo>
                      <a:pt x="44378" y="-3348"/>
                      <a:pt x="65999" y="-1729"/>
                      <a:pt x="84383" y="4652"/>
                    </a:cubicBezTo>
                    <a:cubicBezTo>
                      <a:pt x="105528" y="11987"/>
                      <a:pt x="93908" y="34085"/>
                      <a:pt x="100480" y="54563"/>
                    </a:cubicBezTo>
                    <a:cubicBezTo>
                      <a:pt x="76191" y="43800"/>
                      <a:pt x="72381" y="3605"/>
                      <a:pt x="41139" y="24560"/>
                    </a:cubicBezTo>
                    <a:cubicBezTo>
                      <a:pt x="22184" y="37323"/>
                      <a:pt x="22470" y="104665"/>
                      <a:pt x="40472" y="127049"/>
                    </a:cubicBezTo>
                    <a:cubicBezTo>
                      <a:pt x="55903" y="146194"/>
                      <a:pt x="63999" y="145051"/>
                      <a:pt x="103528" y="116476"/>
                    </a:cubicBezTo>
                    <a:close/>
                  </a:path>
                </a:pathLst>
              </a:custGeom>
              <a:solidFill>
                <a:srgbClr val="322C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8" name="Google Shape;418;p28">
                <a:extLst>
                  <a:ext uri="{FF2B5EF4-FFF2-40B4-BE49-F238E27FC236}">
                    <a16:creationId xmlns:a16="http://schemas.microsoft.com/office/drawing/2014/main" id="{B554F90F-00A6-4426-6AC3-FA48483CE6BA}"/>
                  </a:ext>
                </a:extLst>
              </p:cNvPr>
              <p:cNvSpPr/>
              <p:nvPr/>
            </p:nvSpPr>
            <p:spPr>
              <a:xfrm>
                <a:off x="5069156" y="4532661"/>
                <a:ext cx="111264" cy="151184"/>
              </a:xfrm>
              <a:custGeom>
                <a:avLst/>
                <a:gdLst/>
                <a:ahLst/>
                <a:cxnLst/>
                <a:rect l="l" t="t" r="r" b="b"/>
                <a:pathLst>
                  <a:path w="111264" h="151184" extrusionOk="0">
                    <a:moveTo>
                      <a:pt x="43483" y="0"/>
                    </a:moveTo>
                    <a:cubicBezTo>
                      <a:pt x="30433" y="37814"/>
                      <a:pt x="48340" y="72962"/>
                      <a:pt x="52531" y="109252"/>
                    </a:cubicBezTo>
                    <a:cubicBezTo>
                      <a:pt x="53579" y="118301"/>
                      <a:pt x="57199" y="127349"/>
                      <a:pt x="70248" y="126683"/>
                    </a:cubicBezTo>
                    <a:cubicBezTo>
                      <a:pt x="90155" y="125635"/>
                      <a:pt x="97108" y="110109"/>
                      <a:pt x="104824" y="86106"/>
                    </a:cubicBezTo>
                    <a:cubicBezTo>
                      <a:pt x="112063" y="111633"/>
                      <a:pt x="116158" y="130302"/>
                      <a:pt x="100633" y="137636"/>
                    </a:cubicBezTo>
                    <a:cubicBezTo>
                      <a:pt x="79773" y="147447"/>
                      <a:pt x="55484" y="153829"/>
                      <a:pt x="31767" y="150114"/>
                    </a:cubicBezTo>
                    <a:cubicBezTo>
                      <a:pt x="19861" y="148209"/>
                      <a:pt x="31100" y="137636"/>
                      <a:pt x="29957" y="131350"/>
                    </a:cubicBezTo>
                    <a:cubicBezTo>
                      <a:pt x="22909" y="93250"/>
                      <a:pt x="23480" y="53626"/>
                      <a:pt x="4240" y="18002"/>
                    </a:cubicBezTo>
                    <a:cubicBezTo>
                      <a:pt x="-4619" y="1619"/>
                      <a:pt x="-3095" y="857"/>
                      <a:pt x="43578" y="95"/>
                    </a:cubicBezTo>
                    <a:close/>
                  </a:path>
                </a:pathLst>
              </a:custGeom>
              <a:solidFill>
                <a:srgbClr val="26271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9" name="Google Shape;419;p28">
                <a:extLst>
                  <a:ext uri="{FF2B5EF4-FFF2-40B4-BE49-F238E27FC236}">
                    <a16:creationId xmlns:a16="http://schemas.microsoft.com/office/drawing/2014/main" id="{DF9BACD9-3EAE-682C-EF7B-5F45F96E0CA7}"/>
                  </a:ext>
                </a:extLst>
              </p:cNvPr>
              <p:cNvSpPr/>
              <p:nvPr/>
            </p:nvSpPr>
            <p:spPr>
              <a:xfrm>
                <a:off x="4384452" y="4227003"/>
                <a:ext cx="203209" cy="171164"/>
              </a:xfrm>
              <a:custGeom>
                <a:avLst/>
                <a:gdLst/>
                <a:ahLst/>
                <a:cxnLst/>
                <a:rect l="l" t="t" r="r" b="b"/>
                <a:pathLst>
                  <a:path w="203209" h="171164" extrusionOk="0">
                    <a:moveTo>
                      <a:pt x="191357" y="0"/>
                    </a:moveTo>
                    <a:cubicBezTo>
                      <a:pt x="215360" y="42291"/>
                      <a:pt x="200025" y="78010"/>
                      <a:pt x="171069" y="109823"/>
                    </a:cubicBezTo>
                    <a:cubicBezTo>
                      <a:pt x="151352" y="131540"/>
                      <a:pt x="128873" y="150781"/>
                      <a:pt x="107632" y="171164"/>
                    </a:cubicBezTo>
                    <a:cubicBezTo>
                      <a:pt x="98012" y="170879"/>
                      <a:pt x="88487" y="170688"/>
                      <a:pt x="78867" y="170402"/>
                    </a:cubicBezTo>
                    <a:cubicBezTo>
                      <a:pt x="41243" y="152591"/>
                      <a:pt x="16193" y="122968"/>
                      <a:pt x="0" y="85344"/>
                    </a:cubicBezTo>
                    <a:cubicBezTo>
                      <a:pt x="3524" y="29623"/>
                      <a:pt x="27813" y="15526"/>
                      <a:pt x="74867" y="41720"/>
                    </a:cubicBezTo>
                    <a:cubicBezTo>
                      <a:pt x="85725" y="47720"/>
                      <a:pt x="96964" y="53245"/>
                      <a:pt x="107823" y="59246"/>
                    </a:cubicBezTo>
                    <a:cubicBezTo>
                      <a:pt x="134684" y="74104"/>
                      <a:pt x="161639" y="66580"/>
                      <a:pt x="183356" y="52102"/>
                    </a:cubicBezTo>
                    <a:cubicBezTo>
                      <a:pt x="203549" y="38576"/>
                      <a:pt x="177832" y="18097"/>
                      <a:pt x="181928" y="381"/>
                    </a:cubicBezTo>
                    <a:cubicBezTo>
                      <a:pt x="185071" y="191"/>
                      <a:pt x="188214" y="191"/>
                      <a:pt x="191357" y="191"/>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0" name="Google Shape;420;p28">
                <a:extLst>
                  <a:ext uri="{FF2B5EF4-FFF2-40B4-BE49-F238E27FC236}">
                    <a16:creationId xmlns:a16="http://schemas.microsoft.com/office/drawing/2014/main" id="{D3E63B32-1CA9-A6EC-AE03-A2130AB9D081}"/>
                  </a:ext>
                </a:extLst>
              </p:cNvPr>
              <p:cNvSpPr/>
              <p:nvPr/>
            </p:nvSpPr>
            <p:spPr>
              <a:xfrm>
                <a:off x="4390548" y="2517616"/>
                <a:ext cx="38100" cy="30320"/>
              </a:xfrm>
              <a:custGeom>
                <a:avLst/>
                <a:gdLst/>
                <a:ahLst/>
                <a:cxnLst/>
                <a:rect l="l" t="t" r="r" b="b"/>
                <a:pathLst>
                  <a:path w="38100" h="30320" extrusionOk="0">
                    <a:moveTo>
                      <a:pt x="6191" y="8698"/>
                    </a:moveTo>
                    <a:cubicBezTo>
                      <a:pt x="4096" y="5841"/>
                      <a:pt x="2096" y="2888"/>
                      <a:pt x="0" y="31"/>
                    </a:cubicBezTo>
                    <a:cubicBezTo>
                      <a:pt x="16954" y="-541"/>
                      <a:pt x="28004" y="6793"/>
                      <a:pt x="38100" y="30320"/>
                    </a:cubicBezTo>
                    <a:cubicBezTo>
                      <a:pt x="22669" y="19843"/>
                      <a:pt x="14478" y="14318"/>
                      <a:pt x="6191" y="8698"/>
                    </a:cubicBezTo>
                    <a:close/>
                  </a:path>
                </a:pathLst>
              </a:custGeom>
              <a:solidFill>
                <a:srgbClr val="5B60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1" name="Google Shape;421;p28">
                <a:extLst>
                  <a:ext uri="{FF2B5EF4-FFF2-40B4-BE49-F238E27FC236}">
                    <a16:creationId xmlns:a16="http://schemas.microsoft.com/office/drawing/2014/main" id="{109B4A9A-B1DF-3B61-EDCC-412E2CD5680F}"/>
                  </a:ext>
                </a:extLst>
              </p:cNvPr>
              <p:cNvSpPr/>
              <p:nvPr/>
            </p:nvSpPr>
            <p:spPr>
              <a:xfrm>
                <a:off x="4275370" y="3124866"/>
                <a:ext cx="70791" cy="86201"/>
              </a:xfrm>
              <a:custGeom>
                <a:avLst/>
                <a:gdLst/>
                <a:ahLst/>
                <a:cxnLst/>
                <a:rect l="l" t="t" r="r" b="b"/>
                <a:pathLst>
                  <a:path w="70791" h="86201" extrusionOk="0">
                    <a:moveTo>
                      <a:pt x="53742" y="86201"/>
                    </a:moveTo>
                    <a:cubicBezTo>
                      <a:pt x="39073" y="66770"/>
                      <a:pt x="24881" y="46863"/>
                      <a:pt x="9546" y="28004"/>
                    </a:cubicBezTo>
                    <a:cubicBezTo>
                      <a:pt x="-3980" y="11430"/>
                      <a:pt x="-5408" y="857"/>
                      <a:pt x="20309" y="0"/>
                    </a:cubicBezTo>
                    <a:cubicBezTo>
                      <a:pt x="47741" y="14764"/>
                      <a:pt x="62505" y="38957"/>
                      <a:pt x="70792" y="67818"/>
                    </a:cubicBezTo>
                    <a:cubicBezTo>
                      <a:pt x="65077" y="73914"/>
                      <a:pt x="59362" y="80010"/>
                      <a:pt x="53742" y="86201"/>
                    </a:cubicBezTo>
                    <a:close/>
                  </a:path>
                </a:pathLst>
              </a:custGeom>
              <a:solidFill>
                <a:srgbClr val="1651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2" name="Google Shape;422;p28">
                <a:extLst>
                  <a:ext uri="{FF2B5EF4-FFF2-40B4-BE49-F238E27FC236}">
                    <a16:creationId xmlns:a16="http://schemas.microsoft.com/office/drawing/2014/main" id="{D1C78A30-345A-EB14-8241-DADB0DB3BB83}"/>
                  </a:ext>
                </a:extLst>
              </p:cNvPr>
              <p:cNvSpPr/>
              <p:nvPr/>
            </p:nvSpPr>
            <p:spPr>
              <a:xfrm>
                <a:off x="5499925" y="2972275"/>
                <a:ext cx="275367" cy="123709"/>
              </a:xfrm>
              <a:custGeom>
                <a:avLst/>
                <a:gdLst/>
                <a:ahLst/>
                <a:cxnLst/>
                <a:rect l="l" t="t" r="r" b="b"/>
                <a:pathLst>
                  <a:path w="275367" h="123709" extrusionOk="0">
                    <a:moveTo>
                      <a:pt x="87154" y="121920"/>
                    </a:moveTo>
                    <a:cubicBezTo>
                      <a:pt x="51721" y="125254"/>
                      <a:pt x="26384" y="104203"/>
                      <a:pt x="0" y="85725"/>
                    </a:cubicBezTo>
                    <a:cubicBezTo>
                      <a:pt x="27146" y="71342"/>
                      <a:pt x="54197" y="56769"/>
                      <a:pt x="86296" y="57245"/>
                    </a:cubicBezTo>
                    <a:cubicBezTo>
                      <a:pt x="151733" y="48577"/>
                      <a:pt x="217360" y="40386"/>
                      <a:pt x="275368" y="0"/>
                    </a:cubicBezTo>
                    <a:cubicBezTo>
                      <a:pt x="266319" y="43529"/>
                      <a:pt x="244792" y="64960"/>
                      <a:pt x="171640" y="106108"/>
                    </a:cubicBezTo>
                    <a:cubicBezTo>
                      <a:pt x="168211" y="109061"/>
                      <a:pt x="164878" y="111919"/>
                      <a:pt x="161449" y="114871"/>
                    </a:cubicBezTo>
                    <a:cubicBezTo>
                      <a:pt x="158591" y="117824"/>
                      <a:pt x="154972" y="119253"/>
                      <a:pt x="150876" y="119158"/>
                    </a:cubicBezTo>
                    <a:cubicBezTo>
                      <a:pt x="137065" y="117634"/>
                      <a:pt x="123825" y="121729"/>
                      <a:pt x="110299" y="123539"/>
                    </a:cubicBezTo>
                    <a:cubicBezTo>
                      <a:pt x="102489" y="124587"/>
                      <a:pt x="95059" y="120396"/>
                      <a:pt x="87154" y="121825"/>
                    </a:cubicBezTo>
                    <a:close/>
                  </a:path>
                </a:pathLst>
              </a:custGeom>
              <a:solidFill>
                <a:srgbClr val="041C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3" name="Google Shape;423;p28">
                <a:extLst>
                  <a:ext uri="{FF2B5EF4-FFF2-40B4-BE49-F238E27FC236}">
                    <a16:creationId xmlns:a16="http://schemas.microsoft.com/office/drawing/2014/main" id="{06BAB2F3-A330-A053-B6B2-67D154346ADB}"/>
                  </a:ext>
                </a:extLst>
              </p:cNvPr>
              <p:cNvSpPr/>
              <p:nvPr/>
            </p:nvSpPr>
            <p:spPr>
              <a:xfrm>
                <a:off x="5489828" y="2839973"/>
                <a:ext cx="216979" cy="112871"/>
              </a:xfrm>
              <a:custGeom>
                <a:avLst/>
                <a:gdLst/>
                <a:ahLst/>
                <a:cxnLst/>
                <a:rect l="l" t="t" r="r" b="b"/>
                <a:pathLst>
                  <a:path w="216979" h="112871" extrusionOk="0">
                    <a:moveTo>
                      <a:pt x="0" y="9715"/>
                    </a:moveTo>
                    <a:cubicBezTo>
                      <a:pt x="0" y="6477"/>
                      <a:pt x="0" y="3238"/>
                      <a:pt x="0" y="0"/>
                    </a:cubicBezTo>
                    <a:cubicBezTo>
                      <a:pt x="16002" y="19050"/>
                      <a:pt x="32004" y="38100"/>
                      <a:pt x="48006" y="57150"/>
                    </a:cubicBezTo>
                    <a:cubicBezTo>
                      <a:pt x="81534" y="91630"/>
                      <a:pt x="128397" y="69342"/>
                      <a:pt x="166878" y="84868"/>
                    </a:cubicBezTo>
                    <a:cubicBezTo>
                      <a:pt x="185261" y="92297"/>
                      <a:pt x="206597" y="91916"/>
                      <a:pt x="216980" y="112871"/>
                    </a:cubicBezTo>
                    <a:cubicBezTo>
                      <a:pt x="175546" y="107251"/>
                      <a:pt x="135065" y="95536"/>
                      <a:pt x="92774" y="95059"/>
                    </a:cubicBezTo>
                    <a:cubicBezTo>
                      <a:pt x="41053" y="94488"/>
                      <a:pt x="9239" y="64294"/>
                      <a:pt x="0" y="9715"/>
                    </a:cubicBezTo>
                    <a:close/>
                  </a:path>
                </a:pathLst>
              </a:custGeom>
              <a:solidFill>
                <a:srgbClr val="041C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4" name="Google Shape;424;p28">
                <a:extLst>
                  <a:ext uri="{FF2B5EF4-FFF2-40B4-BE49-F238E27FC236}">
                    <a16:creationId xmlns:a16="http://schemas.microsoft.com/office/drawing/2014/main" id="{C54F6F40-CA31-EF69-B61B-CBE5D9686898}"/>
                  </a:ext>
                </a:extLst>
              </p:cNvPr>
              <p:cNvSpPr/>
              <p:nvPr/>
            </p:nvSpPr>
            <p:spPr>
              <a:xfrm>
                <a:off x="5434202" y="2932728"/>
                <a:ext cx="80065" cy="39642"/>
              </a:xfrm>
              <a:custGeom>
                <a:avLst/>
                <a:gdLst/>
                <a:ahLst/>
                <a:cxnLst/>
                <a:rect l="l" t="t" r="r" b="b"/>
                <a:pathLst>
                  <a:path w="80065" h="39642" extrusionOk="0">
                    <a:moveTo>
                      <a:pt x="75533" y="39643"/>
                    </a:moveTo>
                    <a:cubicBezTo>
                      <a:pt x="57055" y="6877"/>
                      <a:pt x="25146" y="27355"/>
                      <a:pt x="0" y="20688"/>
                    </a:cubicBezTo>
                    <a:cubicBezTo>
                      <a:pt x="9811" y="-12554"/>
                      <a:pt x="35814" y="3638"/>
                      <a:pt x="53912" y="6115"/>
                    </a:cubicBezTo>
                    <a:cubicBezTo>
                      <a:pt x="67246" y="7924"/>
                      <a:pt x="89726" y="14973"/>
                      <a:pt x="75533" y="39643"/>
                    </a:cubicBezTo>
                    <a:close/>
                  </a:path>
                </a:pathLst>
              </a:custGeom>
              <a:solidFill>
                <a:srgbClr val="1968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5" name="Google Shape;425;p28">
                <a:extLst>
                  <a:ext uri="{FF2B5EF4-FFF2-40B4-BE49-F238E27FC236}">
                    <a16:creationId xmlns:a16="http://schemas.microsoft.com/office/drawing/2014/main" id="{457ABC7F-8767-AFF3-8DC7-78CBCBAE98FE}"/>
                  </a:ext>
                </a:extLst>
              </p:cNvPr>
              <p:cNvSpPr/>
              <p:nvPr/>
            </p:nvSpPr>
            <p:spPr>
              <a:xfrm>
                <a:off x="5529255" y="2948426"/>
                <a:ext cx="46774" cy="28151"/>
              </a:xfrm>
              <a:custGeom>
                <a:avLst/>
                <a:gdLst/>
                <a:ahLst/>
                <a:cxnLst/>
                <a:rect l="l" t="t" r="r" b="b"/>
                <a:pathLst>
                  <a:path w="46774" h="28151" extrusionOk="0">
                    <a:moveTo>
                      <a:pt x="46775" y="8514"/>
                    </a:moveTo>
                    <a:cubicBezTo>
                      <a:pt x="34202" y="20420"/>
                      <a:pt x="23248" y="35279"/>
                      <a:pt x="6008" y="24325"/>
                    </a:cubicBezTo>
                    <a:cubicBezTo>
                      <a:pt x="2102" y="21849"/>
                      <a:pt x="-1422" y="11276"/>
                      <a:pt x="578" y="8133"/>
                    </a:cubicBezTo>
                    <a:cubicBezTo>
                      <a:pt x="15437" y="-14632"/>
                      <a:pt x="30677" y="18706"/>
                      <a:pt x="46679" y="8514"/>
                    </a:cubicBezTo>
                    <a:close/>
                  </a:path>
                </a:pathLst>
              </a:custGeom>
              <a:solidFill>
                <a:srgbClr val="1C6A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6" name="Google Shape;426;p28">
                <a:extLst>
                  <a:ext uri="{FF2B5EF4-FFF2-40B4-BE49-F238E27FC236}">
                    <a16:creationId xmlns:a16="http://schemas.microsoft.com/office/drawing/2014/main" id="{C8472726-BBAA-A0B6-2C31-2523A25395BF}"/>
                  </a:ext>
                </a:extLst>
              </p:cNvPr>
              <p:cNvSpPr/>
              <p:nvPr/>
            </p:nvSpPr>
            <p:spPr>
              <a:xfrm>
                <a:off x="5622002" y="2785871"/>
                <a:ext cx="36880" cy="54818"/>
              </a:xfrm>
              <a:custGeom>
                <a:avLst/>
                <a:gdLst/>
                <a:ahLst/>
                <a:cxnLst/>
                <a:rect l="l" t="t" r="r" b="b"/>
                <a:pathLst>
                  <a:path w="36880" h="54818" extrusionOk="0">
                    <a:moveTo>
                      <a:pt x="3082" y="0"/>
                    </a:moveTo>
                    <a:cubicBezTo>
                      <a:pt x="22799" y="15240"/>
                      <a:pt x="41753" y="23336"/>
                      <a:pt x="35752" y="46577"/>
                    </a:cubicBezTo>
                    <a:cubicBezTo>
                      <a:pt x="33467" y="55340"/>
                      <a:pt x="22703" y="56293"/>
                      <a:pt x="16036" y="53245"/>
                    </a:cubicBezTo>
                    <a:cubicBezTo>
                      <a:pt x="-6634" y="42863"/>
                      <a:pt x="605" y="23527"/>
                      <a:pt x="3082" y="0"/>
                    </a:cubicBezTo>
                    <a:close/>
                  </a:path>
                </a:pathLst>
              </a:custGeom>
              <a:solidFill>
                <a:srgbClr val="0837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7" name="Google Shape;427;p28">
                <a:extLst>
                  <a:ext uri="{FF2B5EF4-FFF2-40B4-BE49-F238E27FC236}">
                    <a16:creationId xmlns:a16="http://schemas.microsoft.com/office/drawing/2014/main" id="{8984C2F8-8F43-98E6-E9DD-C748548A307E}"/>
                  </a:ext>
                </a:extLst>
              </p:cNvPr>
              <p:cNvSpPr/>
              <p:nvPr/>
            </p:nvSpPr>
            <p:spPr>
              <a:xfrm>
                <a:off x="4869370" y="2888170"/>
                <a:ext cx="39814" cy="19183"/>
              </a:xfrm>
              <a:custGeom>
                <a:avLst/>
                <a:gdLst/>
                <a:ahLst/>
                <a:cxnLst/>
                <a:rect l="l" t="t" r="r" b="b"/>
                <a:pathLst>
                  <a:path w="39814" h="19183" extrusionOk="0">
                    <a:moveTo>
                      <a:pt x="39814" y="0"/>
                    </a:moveTo>
                    <a:cubicBezTo>
                      <a:pt x="32385" y="18574"/>
                      <a:pt x="16478" y="19431"/>
                      <a:pt x="0" y="19145"/>
                    </a:cubicBezTo>
                    <a:cubicBezTo>
                      <a:pt x="11430" y="8954"/>
                      <a:pt x="24384" y="1905"/>
                      <a:pt x="39814" y="0"/>
                    </a:cubicBezTo>
                    <a:close/>
                  </a:path>
                </a:pathLst>
              </a:custGeom>
              <a:solidFill>
                <a:srgbClr val="82858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8" name="Google Shape;428;p28">
                <a:extLst>
                  <a:ext uri="{FF2B5EF4-FFF2-40B4-BE49-F238E27FC236}">
                    <a16:creationId xmlns:a16="http://schemas.microsoft.com/office/drawing/2014/main" id="{E0E4B175-61C2-EFE4-647D-25950D362240}"/>
                  </a:ext>
                </a:extLst>
              </p:cNvPr>
              <p:cNvSpPr/>
              <p:nvPr/>
            </p:nvSpPr>
            <p:spPr>
              <a:xfrm>
                <a:off x="5741145" y="2774536"/>
                <a:ext cx="45508" cy="48734"/>
              </a:xfrm>
              <a:custGeom>
                <a:avLst/>
                <a:gdLst/>
                <a:ahLst/>
                <a:cxnLst/>
                <a:rect l="l" t="t" r="r" b="b"/>
                <a:pathLst>
                  <a:path w="45508" h="48734" extrusionOk="0">
                    <a:moveTo>
                      <a:pt x="33671" y="0"/>
                    </a:moveTo>
                    <a:cubicBezTo>
                      <a:pt x="50625" y="15907"/>
                      <a:pt x="48149" y="32004"/>
                      <a:pt x="33957" y="48196"/>
                    </a:cubicBezTo>
                    <a:cubicBezTo>
                      <a:pt x="19669" y="48958"/>
                      <a:pt x="1858" y="51435"/>
                      <a:pt x="143" y="32575"/>
                    </a:cubicBezTo>
                    <a:cubicBezTo>
                      <a:pt x="-1762" y="11621"/>
                      <a:pt x="15669" y="4000"/>
                      <a:pt x="33671" y="95"/>
                    </a:cubicBezTo>
                    <a:close/>
                  </a:path>
                </a:pathLst>
              </a:custGeom>
              <a:solidFill>
                <a:srgbClr val="9DA6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9" name="Google Shape;429;p28">
                <a:extLst>
                  <a:ext uri="{FF2B5EF4-FFF2-40B4-BE49-F238E27FC236}">
                    <a16:creationId xmlns:a16="http://schemas.microsoft.com/office/drawing/2014/main" id="{8904461B-C952-61E8-8618-55279A8CC062}"/>
                  </a:ext>
                </a:extLst>
              </p:cNvPr>
              <p:cNvSpPr/>
              <p:nvPr/>
            </p:nvSpPr>
            <p:spPr>
              <a:xfrm>
                <a:off x="4757335" y="2932556"/>
                <a:ext cx="115621" cy="145732"/>
              </a:xfrm>
              <a:custGeom>
                <a:avLst/>
                <a:gdLst/>
                <a:ahLst/>
                <a:cxnLst/>
                <a:rect l="l" t="t" r="r" b="b"/>
                <a:pathLst>
                  <a:path w="115621" h="145732" extrusionOk="0">
                    <a:moveTo>
                      <a:pt x="48789" y="145733"/>
                    </a:moveTo>
                    <a:cubicBezTo>
                      <a:pt x="25739" y="144590"/>
                      <a:pt x="39645" y="127826"/>
                      <a:pt x="38788" y="119063"/>
                    </a:cubicBezTo>
                    <a:cubicBezTo>
                      <a:pt x="36502" y="96107"/>
                      <a:pt x="48789" y="67056"/>
                      <a:pt x="8975" y="64484"/>
                    </a:cubicBezTo>
                    <a:cubicBezTo>
                      <a:pt x="2307" y="64103"/>
                      <a:pt x="-2455" y="57055"/>
                      <a:pt x="1355" y="50864"/>
                    </a:cubicBezTo>
                    <a:cubicBezTo>
                      <a:pt x="3926" y="46673"/>
                      <a:pt x="11927" y="42291"/>
                      <a:pt x="16118" y="43434"/>
                    </a:cubicBezTo>
                    <a:cubicBezTo>
                      <a:pt x="26024" y="46101"/>
                      <a:pt x="34978" y="51911"/>
                      <a:pt x="43169" y="55912"/>
                    </a:cubicBezTo>
                    <a:cubicBezTo>
                      <a:pt x="55171" y="37624"/>
                      <a:pt x="35930" y="8954"/>
                      <a:pt x="66982" y="0"/>
                    </a:cubicBezTo>
                    <a:cubicBezTo>
                      <a:pt x="66220" y="16955"/>
                      <a:pt x="65363" y="33909"/>
                      <a:pt x="64505" y="52769"/>
                    </a:cubicBezTo>
                    <a:cubicBezTo>
                      <a:pt x="75173" y="58483"/>
                      <a:pt x="83079" y="47625"/>
                      <a:pt x="92318" y="45149"/>
                    </a:cubicBezTo>
                    <a:cubicBezTo>
                      <a:pt x="102415" y="42481"/>
                      <a:pt x="111368" y="40672"/>
                      <a:pt x="114893" y="52769"/>
                    </a:cubicBezTo>
                    <a:cubicBezTo>
                      <a:pt x="118226" y="64389"/>
                      <a:pt x="109559" y="73343"/>
                      <a:pt x="100510" y="72009"/>
                    </a:cubicBezTo>
                    <a:cubicBezTo>
                      <a:pt x="33549" y="62579"/>
                      <a:pt x="56600" y="114681"/>
                      <a:pt x="48789" y="145637"/>
                    </a:cubicBezTo>
                    <a:close/>
                  </a:path>
                </a:pathLst>
              </a:custGeom>
              <a:solidFill>
                <a:srgbClr val="303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0" name="Google Shape;430;p28">
                <a:extLst>
                  <a:ext uri="{FF2B5EF4-FFF2-40B4-BE49-F238E27FC236}">
                    <a16:creationId xmlns:a16="http://schemas.microsoft.com/office/drawing/2014/main" id="{9E87C7D7-4229-8587-0426-44E93203F664}"/>
                  </a:ext>
                </a:extLst>
              </p:cNvPr>
              <p:cNvSpPr/>
              <p:nvPr/>
            </p:nvSpPr>
            <p:spPr>
              <a:xfrm>
                <a:off x="5505400" y="2621685"/>
                <a:ext cx="116540" cy="31407"/>
              </a:xfrm>
              <a:custGeom>
                <a:avLst/>
                <a:gdLst/>
                <a:ahLst/>
                <a:cxnLst/>
                <a:rect l="l" t="t" r="r" b="b"/>
                <a:pathLst>
                  <a:path w="116540" h="31407" extrusionOk="0">
                    <a:moveTo>
                      <a:pt x="116541" y="27788"/>
                    </a:moveTo>
                    <a:lnTo>
                      <a:pt x="91490" y="31407"/>
                    </a:lnTo>
                    <a:cubicBezTo>
                      <a:pt x="89490" y="30931"/>
                      <a:pt x="87489" y="30455"/>
                      <a:pt x="85394" y="29978"/>
                    </a:cubicBezTo>
                    <a:cubicBezTo>
                      <a:pt x="63296" y="28931"/>
                      <a:pt x="41674" y="16548"/>
                      <a:pt x="19100" y="26930"/>
                    </a:cubicBezTo>
                    <a:cubicBezTo>
                      <a:pt x="17100" y="27597"/>
                      <a:pt x="15195" y="28169"/>
                      <a:pt x="13194" y="28740"/>
                    </a:cubicBezTo>
                    <a:cubicBezTo>
                      <a:pt x="-9666" y="12738"/>
                      <a:pt x="50" y="2927"/>
                      <a:pt x="20529" y="832"/>
                    </a:cubicBezTo>
                    <a:cubicBezTo>
                      <a:pt x="55485" y="-2692"/>
                      <a:pt x="88442" y="4737"/>
                      <a:pt x="116445" y="27788"/>
                    </a:cubicBezTo>
                    <a:close/>
                  </a:path>
                </a:pathLst>
              </a:custGeom>
              <a:solidFill>
                <a:srgbClr val="686D6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1" name="Google Shape;431;p28">
                <a:extLst>
                  <a:ext uri="{FF2B5EF4-FFF2-40B4-BE49-F238E27FC236}">
                    <a16:creationId xmlns:a16="http://schemas.microsoft.com/office/drawing/2014/main" id="{8D55E63D-1EEB-54D0-B0C7-8018DA6958BA}"/>
                  </a:ext>
                </a:extLst>
              </p:cNvPr>
              <p:cNvSpPr/>
              <p:nvPr/>
            </p:nvSpPr>
            <p:spPr>
              <a:xfrm>
                <a:off x="5518499" y="2641579"/>
                <a:ext cx="78390" cy="19419"/>
              </a:xfrm>
              <a:custGeom>
                <a:avLst/>
                <a:gdLst/>
                <a:ahLst/>
                <a:cxnLst/>
                <a:rect l="l" t="t" r="r" b="b"/>
                <a:pathLst>
                  <a:path w="78390" h="19419" extrusionOk="0">
                    <a:moveTo>
                      <a:pt x="78391" y="11514"/>
                    </a:moveTo>
                    <a:cubicBezTo>
                      <a:pt x="68294" y="14181"/>
                      <a:pt x="58293" y="16848"/>
                      <a:pt x="48292" y="19419"/>
                    </a:cubicBezTo>
                    <a:cubicBezTo>
                      <a:pt x="32195" y="16086"/>
                      <a:pt x="13621" y="24372"/>
                      <a:pt x="191" y="8942"/>
                    </a:cubicBezTo>
                    <a:cubicBezTo>
                      <a:pt x="191" y="8942"/>
                      <a:pt x="0" y="9132"/>
                      <a:pt x="0" y="9132"/>
                    </a:cubicBezTo>
                    <a:cubicBezTo>
                      <a:pt x="25146" y="-8013"/>
                      <a:pt x="50483" y="3227"/>
                      <a:pt x="75724" y="8751"/>
                    </a:cubicBezTo>
                    <a:lnTo>
                      <a:pt x="78391" y="11514"/>
                    </a:lnTo>
                    <a:close/>
                  </a:path>
                </a:pathLst>
              </a:custGeom>
              <a:solidFill>
                <a:srgbClr val="686D6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2" name="Google Shape;432;p28">
                <a:extLst>
                  <a:ext uri="{FF2B5EF4-FFF2-40B4-BE49-F238E27FC236}">
                    <a16:creationId xmlns:a16="http://schemas.microsoft.com/office/drawing/2014/main" id="{89319414-0D46-8DF7-40AF-01D40F9048C0}"/>
                  </a:ext>
                </a:extLst>
              </p:cNvPr>
              <p:cNvSpPr/>
              <p:nvPr/>
            </p:nvSpPr>
            <p:spPr>
              <a:xfrm>
                <a:off x="4945856" y="2364855"/>
                <a:ext cx="75593" cy="38015"/>
              </a:xfrm>
              <a:custGeom>
                <a:avLst/>
                <a:gdLst/>
                <a:ahLst/>
                <a:cxnLst/>
                <a:rect l="l" t="t" r="r" b="b"/>
                <a:pathLst>
                  <a:path w="75593" h="38015" extrusionOk="0">
                    <a:moveTo>
                      <a:pt x="50102" y="38015"/>
                    </a:moveTo>
                    <a:cubicBezTo>
                      <a:pt x="36862" y="32110"/>
                      <a:pt x="23622" y="26300"/>
                      <a:pt x="10382" y="20394"/>
                    </a:cubicBezTo>
                    <a:cubicBezTo>
                      <a:pt x="2477" y="23347"/>
                      <a:pt x="190" y="19156"/>
                      <a:pt x="0" y="12298"/>
                    </a:cubicBezTo>
                    <a:cubicBezTo>
                      <a:pt x="2191" y="9536"/>
                      <a:pt x="4286" y="6869"/>
                      <a:pt x="6382" y="4202"/>
                    </a:cubicBezTo>
                    <a:cubicBezTo>
                      <a:pt x="26575" y="-942"/>
                      <a:pt x="47054" y="-847"/>
                      <a:pt x="67723" y="1725"/>
                    </a:cubicBezTo>
                    <a:cubicBezTo>
                      <a:pt x="90011" y="27443"/>
                      <a:pt x="58769" y="27252"/>
                      <a:pt x="50102" y="38015"/>
                    </a:cubicBezTo>
                    <a:close/>
                  </a:path>
                </a:pathLst>
              </a:custGeom>
              <a:solidFill>
                <a:srgbClr val="A946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3" name="Google Shape;433;p28">
                <a:extLst>
                  <a:ext uri="{FF2B5EF4-FFF2-40B4-BE49-F238E27FC236}">
                    <a16:creationId xmlns:a16="http://schemas.microsoft.com/office/drawing/2014/main" id="{0D7F5A62-E199-848E-6576-B62711C37580}"/>
                  </a:ext>
                </a:extLst>
              </p:cNvPr>
              <p:cNvSpPr/>
              <p:nvPr/>
            </p:nvSpPr>
            <p:spPr>
              <a:xfrm>
                <a:off x="4852797" y="2372676"/>
                <a:ext cx="103441" cy="33051"/>
              </a:xfrm>
              <a:custGeom>
                <a:avLst/>
                <a:gdLst/>
                <a:ahLst/>
                <a:cxnLst/>
                <a:rect l="l" t="t" r="r" b="b"/>
                <a:pathLst>
                  <a:path w="103441" h="33051" extrusionOk="0">
                    <a:moveTo>
                      <a:pt x="93059" y="4477"/>
                    </a:moveTo>
                    <a:cubicBezTo>
                      <a:pt x="96488" y="7144"/>
                      <a:pt x="100013" y="9906"/>
                      <a:pt x="103441" y="12573"/>
                    </a:cubicBezTo>
                    <a:cubicBezTo>
                      <a:pt x="94869" y="27908"/>
                      <a:pt x="78581" y="28575"/>
                      <a:pt x="64389" y="33052"/>
                    </a:cubicBezTo>
                    <a:cubicBezTo>
                      <a:pt x="42291" y="27813"/>
                      <a:pt x="23908" y="11621"/>
                      <a:pt x="0" y="11716"/>
                    </a:cubicBezTo>
                    <a:cubicBezTo>
                      <a:pt x="95" y="4953"/>
                      <a:pt x="4000" y="1429"/>
                      <a:pt x="10287" y="0"/>
                    </a:cubicBezTo>
                    <a:cubicBezTo>
                      <a:pt x="37909" y="1524"/>
                      <a:pt x="65532" y="2953"/>
                      <a:pt x="93154" y="4477"/>
                    </a:cubicBezTo>
                    <a:close/>
                  </a:path>
                </a:pathLst>
              </a:custGeom>
              <a:solidFill>
                <a:srgbClr val="E7E8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4" name="Google Shape;434;p28">
                <a:extLst>
                  <a:ext uri="{FF2B5EF4-FFF2-40B4-BE49-F238E27FC236}">
                    <a16:creationId xmlns:a16="http://schemas.microsoft.com/office/drawing/2014/main" id="{158ED847-CBD3-F005-1658-91B884E70688}"/>
                  </a:ext>
                </a:extLst>
              </p:cNvPr>
              <p:cNvSpPr/>
              <p:nvPr/>
            </p:nvSpPr>
            <p:spPr>
              <a:xfrm>
                <a:off x="4758118" y="2385916"/>
                <a:ext cx="87805" cy="33146"/>
              </a:xfrm>
              <a:custGeom>
                <a:avLst/>
                <a:gdLst/>
                <a:ahLst/>
                <a:cxnLst/>
                <a:rect l="l" t="t" r="r" b="b"/>
                <a:pathLst>
                  <a:path w="87805" h="33146" extrusionOk="0">
                    <a:moveTo>
                      <a:pt x="18193" y="286"/>
                    </a:moveTo>
                    <a:cubicBezTo>
                      <a:pt x="40196" y="190"/>
                      <a:pt x="62198" y="95"/>
                      <a:pt x="84201" y="0"/>
                    </a:cubicBezTo>
                    <a:cubicBezTo>
                      <a:pt x="93154" y="16002"/>
                      <a:pt x="84201" y="18193"/>
                      <a:pt x="70771" y="18002"/>
                    </a:cubicBezTo>
                    <a:cubicBezTo>
                      <a:pt x="49435" y="17716"/>
                      <a:pt x="27813" y="14859"/>
                      <a:pt x="0" y="33147"/>
                    </a:cubicBezTo>
                    <a:cubicBezTo>
                      <a:pt x="9715" y="15621"/>
                      <a:pt x="14002" y="8001"/>
                      <a:pt x="18193" y="286"/>
                    </a:cubicBezTo>
                    <a:close/>
                  </a:path>
                </a:pathLst>
              </a:custGeom>
              <a:solidFill>
                <a:srgbClr val="B13D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5" name="Google Shape;435;p28">
                <a:extLst>
                  <a:ext uri="{FF2B5EF4-FFF2-40B4-BE49-F238E27FC236}">
                    <a16:creationId xmlns:a16="http://schemas.microsoft.com/office/drawing/2014/main" id="{7F8533B0-1ED9-AE31-0D96-5204473B5F0F}"/>
                  </a:ext>
                </a:extLst>
              </p:cNvPr>
              <p:cNvSpPr/>
              <p:nvPr/>
            </p:nvSpPr>
            <p:spPr>
              <a:xfrm>
                <a:off x="5011261" y="2595204"/>
                <a:ext cx="31749" cy="38457"/>
              </a:xfrm>
              <a:custGeom>
                <a:avLst/>
                <a:gdLst/>
                <a:ahLst/>
                <a:cxnLst/>
                <a:rect l="l" t="t" r="r" b="b"/>
                <a:pathLst>
                  <a:path w="31749" h="38457" extrusionOk="0">
                    <a:moveTo>
                      <a:pt x="14796" y="38457"/>
                    </a:moveTo>
                    <a:cubicBezTo>
                      <a:pt x="2794" y="37600"/>
                      <a:pt x="-1016" y="30361"/>
                      <a:pt x="222" y="19598"/>
                    </a:cubicBezTo>
                    <a:cubicBezTo>
                      <a:pt x="1651" y="8073"/>
                      <a:pt x="4794" y="-2786"/>
                      <a:pt x="19939" y="643"/>
                    </a:cubicBezTo>
                    <a:cubicBezTo>
                      <a:pt x="31940" y="3405"/>
                      <a:pt x="29559" y="14645"/>
                      <a:pt x="31274" y="23313"/>
                    </a:cubicBezTo>
                    <a:cubicBezTo>
                      <a:pt x="33941" y="37410"/>
                      <a:pt x="24987" y="38457"/>
                      <a:pt x="14796" y="38457"/>
                    </a:cubicBezTo>
                    <a:close/>
                  </a:path>
                </a:pathLst>
              </a:custGeom>
              <a:solidFill>
                <a:srgbClr val="171B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6" name="Google Shape;436;p28">
                <a:extLst>
                  <a:ext uri="{FF2B5EF4-FFF2-40B4-BE49-F238E27FC236}">
                    <a16:creationId xmlns:a16="http://schemas.microsoft.com/office/drawing/2014/main" id="{2134B2EC-33BC-F135-F46F-A5D085716745}"/>
                  </a:ext>
                </a:extLst>
              </p:cNvPr>
              <p:cNvSpPr/>
              <p:nvPr/>
            </p:nvSpPr>
            <p:spPr>
              <a:xfrm>
                <a:off x="5514403" y="3083607"/>
                <a:ext cx="146875" cy="208136"/>
              </a:xfrm>
              <a:custGeom>
                <a:avLst/>
                <a:gdLst/>
                <a:ahLst/>
                <a:cxnLst/>
                <a:rect l="l" t="t" r="r" b="b"/>
                <a:pathLst>
                  <a:path w="146875" h="208136" extrusionOk="0">
                    <a:moveTo>
                      <a:pt x="72676" y="10589"/>
                    </a:moveTo>
                    <a:cubicBezTo>
                      <a:pt x="76581" y="3731"/>
                      <a:pt x="82963" y="4493"/>
                      <a:pt x="89249" y="5350"/>
                    </a:cubicBezTo>
                    <a:cubicBezTo>
                      <a:pt x="105346" y="17828"/>
                      <a:pt x="120015" y="-9414"/>
                      <a:pt x="136112" y="3635"/>
                    </a:cubicBezTo>
                    <a:cubicBezTo>
                      <a:pt x="139732" y="3635"/>
                      <a:pt x="143351" y="3635"/>
                      <a:pt x="146875" y="3635"/>
                    </a:cubicBezTo>
                    <a:cubicBezTo>
                      <a:pt x="104013" y="33258"/>
                      <a:pt x="54769" y="54308"/>
                      <a:pt x="23431" y="99362"/>
                    </a:cubicBezTo>
                    <a:cubicBezTo>
                      <a:pt x="17716" y="107648"/>
                      <a:pt x="10192" y="112506"/>
                      <a:pt x="20383" y="124984"/>
                    </a:cubicBezTo>
                    <a:cubicBezTo>
                      <a:pt x="49149" y="107077"/>
                      <a:pt x="63151" y="68691"/>
                      <a:pt x="103537" y="64405"/>
                    </a:cubicBezTo>
                    <a:cubicBezTo>
                      <a:pt x="72485" y="114316"/>
                      <a:pt x="32290" y="157083"/>
                      <a:pt x="0" y="208137"/>
                    </a:cubicBezTo>
                    <a:cubicBezTo>
                      <a:pt x="14478" y="163941"/>
                      <a:pt x="-5144" y="121079"/>
                      <a:pt x="3620" y="78788"/>
                    </a:cubicBezTo>
                    <a:cubicBezTo>
                      <a:pt x="3620" y="78788"/>
                      <a:pt x="3429" y="79549"/>
                      <a:pt x="3429" y="79549"/>
                    </a:cubicBezTo>
                    <a:cubicBezTo>
                      <a:pt x="13906" y="63262"/>
                      <a:pt x="30480" y="52499"/>
                      <a:pt x="42005" y="37068"/>
                    </a:cubicBezTo>
                    <a:cubicBezTo>
                      <a:pt x="48101" y="23543"/>
                      <a:pt x="72485" y="31067"/>
                      <a:pt x="72580" y="10684"/>
                    </a:cubicBezTo>
                    <a:close/>
                  </a:path>
                </a:pathLst>
              </a:custGeom>
              <a:solidFill>
                <a:srgbClr val="18639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7" name="Google Shape;437;p28">
                <a:extLst>
                  <a:ext uri="{FF2B5EF4-FFF2-40B4-BE49-F238E27FC236}">
                    <a16:creationId xmlns:a16="http://schemas.microsoft.com/office/drawing/2014/main" id="{79173EF4-0C51-6BEF-1F97-9F007EF10B4A}"/>
                  </a:ext>
                </a:extLst>
              </p:cNvPr>
              <p:cNvSpPr/>
              <p:nvPr/>
            </p:nvSpPr>
            <p:spPr>
              <a:xfrm>
                <a:off x="5565457" y="3263965"/>
                <a:ext cx="23051" cy="52030"/>
              </a:xfrm>
              <a:custGeom>
                <a:avLst/>
                <a:gdLst/>
                <a:ahLst/>
                <a:cxnLst/>
                <a:rect l="l" t="t" r="r" b="b"/>
                <a:pathLst>
                  <a:path w="23051" h="52030" extrusionOk="0">
                    <a:moveTo>
                      <a:pt x="667" y="51115"/>
                    </a:moveTo>
                    <a:cubicBezTo>
                      <a:pt x="476" y="47400"/>
                      <a:pt x="286" y="43685"/>
                      <a:pt x="0" y="39875"/>
                    </a:cubicBezTo>
                    <a:cubicBezTo>
                      <a:pt x="2953" y="31112"/>
                      <a:pt x="5810" y="22254"/>
                      <a:pt x="8954" y="13491"/>
                    </a:cubicBezTo>
                    <a:cubicBezTo>
                      <a:pt x="11144" y="7395"/>
                      <a:pt x="9430" y="-5654"/>
                      <a:pt x="21527" y="2728"/>
                    </a:cubicBezTo>
                    <a:cubicBezTo>
                      <a:pt x="24860" y="5014"/>
                      <a:pt x="21717" y="16539"/>
                      <a:pt x="21527" y="23778"/>
                    </a:cubicBezTo>
                    <a:cubicBezTo>
                      <a:pt x="20669" y="26159"/>
                      <a:pt x="20288" y="28541"/>
                      <a:pt x="20288" y="31112"/>
                    </a:cubicBezTo>
                    <a:cubicBezTo>
                      <a:pt x="11049" y="35208"/>
                      <a:pt x="19812" y="56925"/>
                      <a:pt x="571" y="51020"/>
                    </a:cubicBezTo>
                    <a:close/>
                  </a:path>
                </a:pathLst>
              </a:custGeom>
              <a:solidFill>
                <a:srgbClr val="76829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8" name="Google Shape;438;p28">
                <a:extLst>
                  <a:ext uri="{FF2B5EF4-FFF2-40B4-BE49-F238E27FC236}">
                    <a16:creationId xmlns:a16="http://schemas.microsoft.com/office/drawing/2014/main" id="{D9AAC32B-40A9-BDC3-E6FB-8E84C2D8279E}"/>
                  </a:ext>
                </a:extLst>
              </p:cNvPr>
              <p:cNvSpPr/>
              <p:nvPr/>
            </p:nvSpPr>
            <p:spPr>
              <a:xfrm>
                <a:off x="5556503" y="3295173"/>
                <a:ext cx="29337" cy="49149"/>
              </a:xfrm>
              <a:custGeom>
                <a:avLst/>
                <a:gdLst/>
                <a:ahLst/>
                <a:cxnLst/>
                <a:rect l="l" t="t" r="r" b="b"/>
                <a:pathLst>
                  <a:path w="29337" h="49149" extrusionOk="0">
                    <a:moveTo>
                      <a:pt x="9620" y="19907"/>
                    </a:moveTo>
                    <a:cubicBezTo>
                      <a:pt x="16193" y="13240"/>
                      <a:pt x="22765" y="6667"/>
                      <a:pt x="29337" y="0"/>
                    </a:cubicBezTo>
                    <a:cubicBezTo>
                      <a:pt x="29242" y="8192"/>
                      <a:pt x="29051" y="16478"/>
                      <a:pt x="28956" y="24670"/>
                    </a:cubicBezTo>
                    <a:cubicBezTo>
                      <a:pt x="19336" y="32861"/>
                      <a:pt x="9716" y="41053"/>
                      <a:pt x="0" y="49149"/>
                    </a:cubicBezTo>
                    <a:cubicBezTo>
                      <a:pt x="3143" y="39338"/>
                      <a:pt x="6382" y="29623"/>
                      <a:pt x="9525" y="19812"/>
                    </a:cubicBezTo>
                    <a:close/>
                  </a:path>
                </a:pathLst>
              </a:custGeom>
              <a:solidFill>
                <a:srgbClr val="03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9" name="Google Shape;439;p28">
                <a:extLst>
                  <a:ext uri="{FF2B5EF4-FFF2-40B4-BE49-F238E27FC236}">
                    <a16:creationId xmlns:a16="http://schemas.microsoft.com/office/drawing/2014/main" id="{39CBCF65-33A8-F8F8-D9AF-F94F01FEA8D5}"/>
                  </a:ext>
                </a:extLst>
              </p:cNvPr>
              <p:cNvSpPr/>
              <p:nvPr/>
            </p:nvSpPr>
            <p:spPr>
              <a:xfrm>
                <a:off x="4260874" y="2817636"/>
                <a:ext cx="28905" cy="41386"/>
              </a:xfrm>
              <a:custGeom>
                <a:avLst/>
                <a:gdLst/>
                <a:ahLst/>
                <a:cxnLst/>
                <a:rect l="l" t="t" r="r" b="b"/>
                <a:pathLst>
                  <a:path w="28905" h="41386" extrusionOk="0">
                    <a:moveTo>
                      <a:pt x="28614" y="16526"/>
                    </a:moveTo>
                    <a:cubicBezTo>
                      <a:pt x="22995" y="24813"/>
                      <a:pt x="17470" y="33100"/>
                      <a:pt x="11850" y="41387"/>
                    </a:cubicBezTo>
                    <a:cubicBezTo>
                      <a:pt x="-14153" y="20717"/>
                      <a:pt x="8802" y="8335"/>
                      <a:pt x="22233" y="1096"/>
                    </a:cubicBezTo>
                    <a:cubicBezTo>
                      <a:pt x="31758" y="-4048"/>
                      <a:pt x="28138" y="10240"/>
                      <a:pt x="28614" y="16526"/>
                    </a:cubicBezTo>
                    <a:close/>
                  </a:path>
                </a:pathLst>
              </a:custGeom>
              <a:solidFill>
                <a:srgbClr val="9DA9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0" name="Google Shape;440;p28">
                <a:extLst>
                  <a:ext uri="{FF2B5EF4-FFF2-40B4-BE49-F238E27FC236}">
                    <a16:creationId xmlns:a16="http://schemas.microsoft.com/office/drawing/2014/main" id="{EF684A5A-54E5-DFB8-BC33-656867F18F98}"/>
                  </a:ext>
                </a:extLst>
              </p:cNvPr>
              <p:cNvSpPr/>
              <p:nvPr/>
            </p:nvSpPr>
            <p:spPr>
              <a:xfrm>
                <a:off x="4217361" y="2797630"/>
                <a:ext cx="17072" cy="20071"/>
              </a:xfrm>
              <a:custGeom>
                <a:avLst/>
                <a:gdLst/>
                <a:ahLst/>
                <a:cxnLst/>
                <a:rect l="l" t="t" r="r" b="b"/>
                <a:pathLst>
                  <a:path w="17072" h="20071" extrusionOk="0">
                    <a:moveTo>
                      <a:pt x="17073" y="7291"/>
                    </a:moveTo>
                    <a:cubicBezTo>
                      <a:pt x="16787" y="14530"/>
                      <a:pt x="14977" y="21007"/>
                      <a:pt x="6976" y="19959"/>
                    </a:cubicBezTo>
                    <a:cubicBezTo>
                      <a:pt x="4119" y="19578"/>
                      <a:pt x="-358" y="13578"/>
                      <a:pt x="23" y="10815"/>
                    </a:cubicBezTo>
                    <a:cubicBezTo>
                      <a:pt x="690" y="7101"/>
                      <a:pt x="4690" y="2814"/>
                      <a:pt x="8405" y="909"/>
                    </a:cubicBezTo>
                    <a:cubicBezTo>
                      <a:pt x="14691" y="-2329"/>
                      <a:pt x="15454" y="3862"/>
                      <a:pt x="17073" y="7291"/>
                    </a:cubicBezTo>
                    <a:close/>
                  </a:path>
                </a:pathLst>
              </a:custGeom>
              <a:solidFill>
                <a:srgbClr val="6E7D9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1" name="Google Shape;441;p28">
                <a:extLst>
                  <a:ext uri="{FF2B5EF4-FFF2-40B4-BE49-F238E27FC236}">
                    <a16:creationId xmlns:a16="http://schemas.microsoft.com/office/drawing/2014/main" id="{DB917D65-B45B-C970-D9CE-BE9877DDE172}"/>
                  </a:ext>
                </a:extLst>
              </p:cNvPr>
              <p:cNvSpPr/>
              <p:nvPr/>
            </p:nvSpPr>
            <p:spPr>
              <a:xfrm>
                <a:off x="4153376" y="3042360"/>
                <a:ext cx="69818" cy="42501"/>
              </a:xfrm>
              <a:custGeom>
                <a:avLst/>
                <a:gdLst/>
                <a:ahLst/>
                <a:cxnLst/>
                <a:rect l="l" t="t" r="r" b="b"/>
                <a:pathLst>
                  <a:path w="69818" h="42501" extrusionOk="0">
                    <a:moveTo>
                      <a:pt x="0" y="305"/>
                    </a:moveTo>
                    <a:cubicBezTo>
                      <a:pt x="31337" y="-2552"/>
                      <a:pt x="50292" y="14879"/>
                      <a:pt x="69818" y="42501"/>
                    </a:cubicBezTo>
                    <a:cubicBezTo>
                      <a:pt x="35338" y="40787"/>
                      <a:pt x="16383" y="22975"/>
                      <a:pt x="0" y="305"/>
                    </a:cubicBezTo>
                    <a:close/>
                  </a:path>
                </a:pathLst>
              </a:custGeom>
              <a:solidFill>
                <a:srgbClr val="9EA5A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28">
                <a:extLst>
                  <a:ext uri="{FF2B5EF4-FFF2-40B4-BE49-F238E27FC236}">
                    <a16:creationId xmlns:a16="http://schemas.microsoft.com/office/drawing/2014/main" id="{CFE813C7-DBF8-83B7-BDE5-9F634713A355}"/>
                  </a:ext>
                </a:extLst>
              </p:cNvPr>
              <p:cNvSpPr/>
              <p:nvPr/>
            </p:nvSpPr>
            <p:spPr>
              <a:xfrm>
                <a:off x="4558569" y="3210990"/>
                <a:ext cx="37718" cy="17507"/>
              </a:xfrm>
              <a:custGeom>
                <a:avLst/>
                <a:gdLst/>
                <a:ahLst/>
                <a:cxnLst/>
                <a:rect l="l" t="t" r="r" b="b"/>
                <a:pathLst>
                  <a:path w="37718" h="17507" extrusionOk="0">
                    <a:moveTo>
                      <a:pt x="0" y="8649"/>
                    </a:moveTo>
                    <a:cubicBezTo>
                      <a:pt x="10382" y="-4114"/>
                      <a:pt x="24765" y="1220"/>
                      <a:pt x="37719" y="553"/>
                    </a:cubicBezTo>
                    <a:cubicBezTo>
                      <a:pt x="36957" y="6173"/>
                      <a:pt x="36195" y="11888"/>
                      <a:pt x="35433" y="17507"/>
                    </a:cubicBezTo>
                    <a:cubicBezTo>
                      <a:pt x="23622" y="14555"/>
                      <a:pt x="11811" y="11602"/>
                      <a:pt x="0" y="8649"/>
                    </a:cubicBezTo>
                    <a:close/>
                  </a:path>
                </a:pathLst>
              </a:custGeom>
              <a:solidFill>
                <a:srgbClr val="96B4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28">
                <a:extLst>
                  <a:ext uri="{FF2B5EF4-FFF2-40B4-BE49-F238E27FC236}">
                    <a16:creationId xmlns:a16="http://schemas.microsoft.com/office/drawing/2014/main" id="{1371979F-231B-72BB-046A-D72CA5D14356}"/>
                  </a:ext>
                </a:extLst>
              </p:cNvPr>
              <p:cNvSpPr/>
              <p:nvPr/>
            </p:nvSpPr>
            <p:spPr>
              <a:xfrm>
                <a:off x="4785607" y="4103369"/>
                <a:ext cx="37253" cy="140303"/>
              </a:xfrm>
              <a:custGeom>
                <a:avLst/>
                <a:gdLst/>
                <a:ahLst/>
                <a:cxnLst/>
                <a:rect l="l" t="t" r="r" b="b"/>
                <a:pathLst>
                  <a:path w="37253" h="140303" extrusionOk="0">
                    <a:moveTo>
                      <a:pt x="20041" y="0"/>
                    </a:moveTo>
                    <a:cubicBezTo>
                      <a:pt x="34519" y="8477"/>
                      <a:pt x="23660" y="28480"/>
                      <a:pt x="37091" y="37338"/>
                    </a:cubicBezTo>
                    <a:cubicBezTo>
                      <a:pt x="38043" y="72676"/>
                      <a:pt x="35757" y="107156"/>
                      <a:pt x="4706" y="140303"/>
                    </a:cubicBezTo>
                    <a:cubicBezTo>
                      <a:pt x="2705" y="109538"/>
                      <a:pt x="-8153" y="84582"/>
                      <a:pt x="12040" y="59246"/>
                    </a:cubicBezTo>
                    <a:cubicBezTo>
                      <a:pt x="25946" y="41910"/>
                      <a:pt x="20327" y="20193"/>
                      <a:pt x="20041" y="0"/>
                    </a:cubicBezTo>
                    <a:close/>
                  </a:path>
                </a:pathLst>
              </a:custGeom>
              <a:solidFill>
                <a:srgbClr val="4350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28">
                <a:extLst>
                  <a:ext uri="{FF2B5EF4-FFF2-40B4-BE49-F238E27FC236}">
                    <a16:creationId xmlns:a16="http://schemas.microsoft.com/office/drawing/2014/main" id="{DA169B7D-5087-11CE-1531-1BD681272958}"/>
                  </a:ext>
                </a:extLst>
              </p:cNvPr>
              <p:cNvSpPr/>
              <p:nvPr/>
            </p:nvSpPr>
            <p:spPr>
              <a:xfrm>
                <a:off x="4653923" y="3810847"/>
                <a:ext cx="113338" cy="110975"/>
              </a:xfrm>
              <a:custGeom>
                <a:avLst/>
                <a:gdLst/>
                <a:ahLst/>
                <a:cxnLst/>
                <a:rect l="l" t="t" r="r" b="b"/>
                <a:pathLst>
                  <a:path w="113338" h="110975" extrusionOk="0">
                    <a:moveTo>
                      <a:pt x="563" y="17631"/>
                    </a:moveTo>
                    <a:cubicBezTo>
                      <a:pt x="16755" y="-1134"/>
                      <a:pt x="35043" y="-5039"/>
                      <a:pt x="57903" y="6486"/>
                    </a:cubicBezTo>
                    <a:cubicBezTo>
                      <a:pt x="71238" y="13249"/>
                      <a:pt x="86002" y="20393"/>
                      <a:pt x="101433" y="9915"/>
                    </a:cubicBezTo>
                    <a:cubicBezTo>
                      <a:pt x="105433" y="15535"/>
                      <a:pt x="109338" y="21060"/>
                      <a:pt x="113339" y="26679"/>
                    </a:cubicBezTo>
                    <a:cubicBezTo>
                      <a:pt x="80287" y="43634"/>
                      <a:pt x="48759" y="61636"/>
                      <a:pt x="61142" y="110976"/>
                    </a:cubicBezTo>
                    <a:cubicBezTo>
                      <a:pt x="41997" y="94593"/>
                      <a:pt x="42377" y="77067"/>
                      <a:pt x="49902" y="62684"/>
                    </a:cubicBezTo>
                    <a:cubicBezTo>
                      <a:pt x="70857" y="22393"/>
                      <a:pt x="45997" y="24679"/>
                      <a:pt x="19708" y="28584"/>
                    </a:cubicBezTo>
                    <a:cubicBezTo>
                      <a:pt x="9040" y="30204"/>
                      <a:pt x="-2961" y="38871"/>
                      <a:pt x="658" y="17631"/>
                    </a:cubicBezTo>
                    <a:close/>
                  </a:path>
                </a:pathLst>
              </a:custGeom>
              <a:solidFill>
                <a:srgbClr val="D2BC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5" name="Google Shape;445;p28">
                <a:extLst>
                  <a:ext uri="{FF2B5EF4-FFF2-40B4-BE49-F238E27FC236}">
                    <a16:creationId xmlns:a16="http://schemas.microsoft.com/office/drawing/2014/main" id="{1280710A-16D4-51AF-81BB-2575EBAE0CF8}"/>
                  </a:ext>
                </a:extLst>
              </p:cNvPr>
              <p:cNvSpPr/>
              <p:nvPr/>
            </p:nvSpPr>
            <p:spPr>
              <a:xfrm>
                <a:off x="4760270" y="3837336"/>
                <a:ext cx="42235" cy="59150"/>
              </a:xfrm>
              <a:custGeom>
                <a:avLst/>
                <a:gdLst/>
                <a:ahLst/>
                <a:cxnLst/>
                <a:rect l="l" t="t" r="r" b="b"/>
                <a:pathLst>
                  <a:path w="42235" h="59150" extrusionOk="0">
                    <a:moveTo>
                      <a:pt x="19565" y="0"/>
                    </a:moveTo>
                    <a:cubicBezTo>
                      <a:pt x="34138" y="18669"/>
                      <a:pt x="59760" y="36481"/>
                      <a:pt x="24327" y="59150"/>
                    </a:cubicBezTo>
                    <a:cubicBezTo>
                      <a:pt x="-11201" y="42196"/>
                      <a:pt x="-3390" y="21717"/>
                      <a:pt x="19565" y="0"/>
                    </a:cubicBezTo>
                    <a:close/>
                  </a:path>
                </a:pathLst>
              </a:custGeom>
              <a:solidFill>
                <a:srgbClr val="E2EA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6" name="Google Shape;446;p28">
                <a:extLst>
                  <a:ext uri="{FF2B5EF4-FFF2-40B4-BE49-F238E27FC236}">
                    <a16:creationId xmlns:a16="http://schemas.microsoft.com/office/drawing/2014/main" id="{D91EA20F-0B89-D373-BAE8-EDB45F75D238}"/>
                  </a:ext>
                </a:extLst>
              </p:cNvPr>
              <p:cNvSpPr/>
              <p:nvPr/>
            </p:nvSpPr>
            <p:spPr>
              <a:xfrm>
                <a:off x="4869275" y="3844861"/>
                <a:ext cx="69437" cy="49053"/>
              </a:xfrm>
              <a:custGeom>
                <a:avLst/>
                <a:gdLst/>
                <a:ahLst/>
                <a:cxnLst/>
                <a:rect l="l" t="t" r="r" b="b"/>
                <a:pathLst>
                  <a:path w="69437" h="49053" extrusionOk="0">
                    <a:moveTo>
                      <a:pt x="69437" y="95"/>
                    </a:moveTo>
                    <a:cubicBezTo>
                      <a:pt x="68104" y="14383"/>
                      <a:pt x="60579" y="22765"/>
                      <a:pt x="45911" y="20860"/>
                    </a:cubicBezTo>
                    <a:cubicBezTo>
                      <a:pt x="23717" y="18002"/>
                      <a:pt x="18288" y="34290"/>
                      <a:pt x="11049" y="49054"/>
                    </a:cubicBezTo>
                    <a:cubicBezTo>
                      <a:pt x="7334" y="48482"/>
                      <a:pt x="3715" y="47911"/>
                      <a:pt x="0" y="47339"/>
                    </a:cubicBezTo>
                    <a:cubicBezTo>
                      <a:pt x="4382" y="4286"/>
                      <a:pt x="44672" y="13525"/>
                      <a:pt x="69342" y="0"/>
                    </a:cubicBezTo>
                    <a:close/>
                  </a:path>
                </a:pathLst>
              </a:custGeom>
              <a:solidFill>
                <a:srgbClr val="58696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7" name="Google Shape;447;p28">
                <a:extLst>
                  <a:ext uri="{FF2B5EF4-FFF2-40B4-BE49-F238E27FC236}">
                    <a16:creationId xmlns:a16="http://schemas.microsoft.com/office/drawing/2014/main" id="{F5736EFD-34FA-52D8-36F8-4429DA72B3B2}"/>
                  </a:ext>
                </a:extLst>
              </p:cNvPr>
              <p:cNvSpPr/>
              <p:nvPr/>
            </p:nvSpPr>
            <p:spPr>
              <a:xfrm>
                <a:off x="5517927" y="3120580"/>
                <a:ext cx="38576" cy="42481"/>
              </a:xfrm>
              <a:custGeom>
                <a:avLst/>
                <a:gdLst/>
                <a:ahLst/>
                <a:cxnLst/>
                <a:rect l="l" t="t" r="r" b="b"/>
                <a:pathLst>
                  <a:path w="38576" h="42481" extrusionOk="0">
                    <a:moveTo>
                      <a:pt x="38576" y="0"/>
                    </a:moveTo>
                    <a:cubicBezTo>
                      <a:pt x="32385" y="20193"/>
                      <a:pt x="18288" y="33147"/>
                      <a:pt x="0" y="42481"/>
                    </a:cubicBezTo>
                    <a:cubicBezTo>
                      <a:pt x="857" y="17526"/>
                      <a:pt x="21907" y="10763"/>
                      <a:pt x="38576" y="0"/>
                    </a:cubicBezTo>
                    <a:close/>
                  </a:path>
                </a:pathLst>
              </a:custGeom>
              <a:solidFill>
                <a:srgbClr val="0837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8" name="Google Shape;448;p28">
                <a:extLst>
                  <a:ext uri="{FF2B5EF4-FFF2-40B4-BE49-F238E27FC236}">
                    <a16:creationId xmlns:a16="http://schemas.microsoft.com/office/drawing/2014/main" id="{5C80E7C2-DADE-C327-26FE-DB8C915A4B68}"/>
                  </a:ext>
                </a:extLst>
              </p:cNvPr>
              <p:cNvSpPr/>
              <p:nvPr/>
            </p:nvSpPr>
            <p:spPr>
              <a:xfrm>
                <a:off x="4425975" y="4460097"/>
                <a:ext cx="35450" cy="47915"/>
              </a:xfrm>
              <a:custGeom>
                <a:avLst/>
                <a:gdLst/>
                <a:ahLst/>
                <a:cxnLst/>
                <a:rect l="l" t="t" r="r" b="b"/>
                <a:pathLst>
                  <a:path w="35450" h="47915" extrusionOk="0">
                    <a:moveTo>
                      <a:pt x="35440" y="17795"/>
                    </a:moveTo>
                    <a:cubicBezTo>
                      <a:pt x="35821" y="32463"/>
                      <a:pt x="25819" y="41607"/>
                      <a:pt x="12389" y="47132"/>
                    </a:cubicBezTo>
                    <a:cubicBezTo>
                      <a:pt x="6293" y="49608"/>
                      <a:pt x="-946" y="46084"/>
                      <a:pt x="102" y="38369"/>
                    </a:cubicBezTo>
                    <a:cubicBezTo>
                      <a:pt x="2293" y="23034"/>
                      <a:pt x="7436" y="7222"/>
                      <a:pt x="22200" y="459"/>
                    </a:cubicBezTo>
                    <a:cubicBezTo>
                      <a:pt x="28296" y="-2303"/>
                      <a:pt x="34011" y="7889"/>
                      <a:pt x="35344" y="17700"/>
                    </a:cubicBezTo>
                    <a:close/>
                  </a:path>
                </a:pathLst>
              </a:custGeom>
              <a:solidFill>
                <a:srgbClr val="B081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9" name="Google Shape;449;p28">
                <a:extLst>
                  <a:ext uri="{FF2B5EF4-FFF2-40B4-BE49-F238E27FC236}">
                    <a16:creationId xmlns:a16="http://schemas.microsoft.com/office/drawing/2014/main" id="{B084F6A1-BB40-AA1D-D92C-68D14E8A10ED}"/>
                  </a:ext>
                </a:extLst>
              </p:cNvPr>
              <p:cNvSpPr/>
              <p:nvPr/>
            </p:nvSpPr>
            <p:spPr>
              <a:xfrm>
                <a:off x="5293264" y="4473225"/>
                <a:ext cx="39955" cy="76104"/>
              </a:xfrm>
              <a:custGeom>
                <a:avLst/>
                <a:gdLst/>
                <a:ahLst/>
                <a:cxnLst/>
                <a:rect l="l" t="t" r="r" b="b"/>
                <a:pathLst>
                  <a:path w="39955" h="76104" extrusionOk="0">
                    <a:moveTo>
                      <a:pt x="7112" y="476"/>
                    </a:moveTo>
                    <a:cubicBezTo>
                      <a:pt x="32925" y="16002"/>
                      <a:pt x="41307" y="39624"/>
                      <a:pt x="39783" y="76105"/>
                    </a:cubicBezTo>
                    <a:cubicBezTo>
                      <a:pt x="22257" y="48292"/>
                      <a:pt x="-16510" y="38290"/>
                      <a:pt x="7779" y="0"/>
                    </a:cubicBezTo>
                    <a:cubicBezTo>
                      <a:pt x="7779" y="0"/>
                      <a:pt x="7112" y="381"/>
                      <a:pt x="7112" y="381"/>
                    </a:cubicBezTo>
                    <a:close/>
                  </a:path>
                </a:pathLst>
              </a:custGeom>
              <a:solidFill>
                <a:srgbClr val="B893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0" name="Google Shape;450;p28">
                <a:extLst>
                  <a:ext uri="{FF2B5EF4-FFF2-40B4-BE49-F238E27FC236}">
                    <a16:creationId xmlns:a16="http://schemas.microsoft.com/office/drawing/2014/main" id="{9911B77F-7AC2-5F39-DADA-C6F7491C6DDE}"/>
                  </a:ext>
                </a:extLst>
              </p:cNvPr>
              <p:cNvSpPr/>
              <p:nvPr/>
            </p:nvSpPr>
            <p:spPr>
              <a:xfrm>
                <a:off x="5221271" y="4564562"/>
                <a:ext cx="16917" cy="20964"/>
              </a:xfrm>
              <a:custGeom>
                <a:avLst/>
                <a:gdLst/>
                <a:ahLst/>
                <a:cxnLst/>
                <a:rect l="l" t="t" r="r" b="b"/>
                <a:pathLst>
                  <a:path w="16917" h="20964" extrusionOk="0">
                    <a:moveTo>
                      <a:pt x="10716" y="389"/>
                    </a:moveTo>
                    <a:cubicBezTo>
                      <a:pt x="12431" y="3913"/>
                      <a:pt x="15859" y="8866"/>
                      <a:pt x="16907" y="14200"/>
                    </a:cubicBezTo>
                    <a:cubicBezTo>
                      <a:pt x="17193" y="16010"/>
                      <a:pt x="11192" y="21058"/>
                      <a:pt x="8239" y="20963"/>
                    </a:cubicBezTo>
                    <a:cubicBezTo>
                      <a:pt x="143" y="20772"/>
                      <a:pt x="-524" y="14010"/>
                      <a:pt x="239" y="7723"/>
                    </a:cubicBezTo>
                    <a:cubicBezTo>
                      <a:pt x="715" y="3437"/>
                      <a:pt x="1381" y="-1421"/>
                      <a:pt x="10716" y="389"/>
                    </a:cubicBezTo>
                    <a:close/>
                  </a:path>
                </a:pathLst>
              </a:custGeom>
              <a:solidFill>
                <a:srgbClr val="B1A3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28">
                <a:extLst>
                  <a:ext uri="{FF2B5EF4-FFF2-40B4-BE49-F238E27FC236}">
                    <a16:creationId xmlns:a16="http://schemas.microsoft.com/office/drawing/2014/main" id="{C7C4781D-5250-3AB2-AB39-1E6F7DDB661D}"/>
                  </a:ext>
                </a:extLst>
              </p:cNvPr>
              <p:cNvSpPr/>
              <p:nvPr/>
            </p:nvSpPr>
            <p:spPr>
              <a:xfrm>
                <a:off x="5603652" y="3076373"/>
                <a:ext cx="46863" cy="19720"/>
              </a:xfrm>
              <a:custGeom>
                <a:avLst/>
                <a:gdLst/>
                <a:ahLst/>
                <a:cxnLst/>
                <a:rect l="l" t="t" r="r" b="b"/>
                <a:pathLst>
                  <a:path w="46863" h="19720" extrusionOk="0">
                    <a:moveTo>
                      <a:pt x="46863" y="10869"/>
                    </a:moveTo>
                    <a:cubicBezTo>
                      <a:pt x="31147" y="9250"/>
                      <a:pt x="16288" y="30300"/>
                      <a:pt x="0" y="12584"/>
                    </a:cubicBezTo>
                    <a:cubicBezTo>
                      <a:pt x="15716" y="14489"/>
                      <a:pt x="30289" y="-15420"/>
                      <a:pt x="46863" y="10869"/>
                    </a:cubicBezTo>
                    <a:close/>
                  </a:path>
                </a:pathLst>
              </a:custGeom>
              <a:solidFill>
                <a:srgbClr val="7F98A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28">
                <a:extLst>
                  <a:ext uri="{FF2B5EF4-FFF2-40B4-BE49-F238E27FC236}">
                    <a16:creationId xmlns:a16="http://schemas.microsoft.com/office/drawing/2014/main" id="{C264D7DC-2B2D-088C-A485-C3FA8D895A92}"/>
                  </a:ext>
                </a:extLst>
              </p:cNvPr>
              <p:cNvSpPr/>
              <p:nvPr/>
            </p:nvSpPr>
            <p:spPr>
              <a:xfrm>
                <a:off x="5518499" y="2630348"/>
                <a:ext cx="75723" cy="20363"/>
              </a:xfrm>
              <a:custGeom>
                <a:avLst/>
                <a:gdLst/>
                <a:ahLst/>
                <a:cxnLst/>
                <a:rect l="l" t="t" r="r" b="b"/>
                <a:pathLst>
                  <a:path w="75723" h="20363" extrusionOk="0">
                    <a:moveTo>
                      <a:pt x="75724" y="19983"/>
                    </a:moveTo>
                    <a:cubicBezTo>
                      <a:pt x="50483" y="20078"/>
                      <a:pt x="25241" y="20268"/>
                      <a:pt x="0" y="20364"/>
                    </a:cubicBezTo>
                    <a:cubicBezTo>
                      <a:pt x="25051" y="-20499"/>
                      <a:pt x="50483" y="11315"/>
                      <a:pt x="75724" y="19983"/>
                    </a:cubicBezTo>
                    <a:close/>
                  </a:path>
                </a:pathLst>
              </a:custGeom>
              <a:solidFill>
                <a:srgbClr val="A9AC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53" name="Google Shape;453;p28">
              <a:hlinkClick r:id="rId3" action="ppaction://hlinksldjump"/>
              <a:extLst>
                <a:ext uri="{FF2B5EF4-FFF2-40B4-BE49-F238E27FC236}">
                  <a16:creationId xmlns:a16="http://schemas.microsoft.com/office/drawing/2014/main" id="{73A4BD67-3034-56CB-E84D-DCCDEFE4C422}"/>
                </a:ext>
              </a:extLst>
            </p:cNvPr>
            <p:cNvSpPr/>
            <p:nvPr/>
          </p:nvSpPr>
          <p:spPr>
            <a:xfrm>
              <a:off x="3734084" y="2876481"/>
              <a:ext cx="2264659" cy="2755167"/>
            </a:xfrm>
            <a:custGeom>
              <a:avLst/>
              <a:gdLst/>
              <a:ahLst/>
              <a:cxnLst/>
              <a:rect l="l" t="t" r="r" b="b"/>
              <a:pathLst>
                <a:path w="2264659" h="2755167" extrusionOk="0">
                  <a:moveTo>
                    <a:pt x="1079082" y="2552414"/>
                  </a:moveTo>
                  <a:lnTo>
                    <a:pt x="1078633" y="2555717"/>
                  </a:lnTo>
                  <a:lnTo>
                    <a:pt x="1078986" y="2555462"/>
                  </a:lnTo>
                  <a:lnTo>
                    <a:pt x="1080883" y="2555573"/>
                  </a:lnTo>
                  <a:close/>
                  <a:moveTo>
                    <a:pt x="944016" y="2438987"/>
                  </a:moveTo>
                  <a:lnTo>
                    <a:pt x="943915" y="2440531"/>
                  </a:lnTo>
                  <a:lnTo>
                    <a:pt x="945029" y="2440804"/>
                  </a:lnTo>
                  <a:lnTo>
                    <a:pt x="945327" y="2439176"/>
                  </a:lnTo>
                  <a:lnTo>
                    <a:pt x="944016" y="2439066"/>
                  </a:lnTo>
                  <a:close/>
                  <a:moveTo>
                    <a:pt x="467672" y="2363723"/>
                  </a:moveTo>
                  <a:lnTo>
                    <a:pt x="464179" y="2363806"/>
                  </a:lnTo>
                  <a:lnTo>
                    <a:pt x="464717" y="2365054"/>
                  </a:lnTo>
                  <a:lnTo>
                    <a:pt x="467523" y="2365624"/>
                  </a:lnTo>
                  <a:lnTo>
                    <a:pt x="467756" y="2363723"/>
                  </a:lnTo>
                  <a:close/>
                  <a:moveTo>
                    <a:pt x="1553800" y="2362869"/>
                  </a:moveTo>
                  <a:lnTo>
                    <a:pt x="1549976" y="2364419"/>
                  </a:lnTo>
                  <a:lnTo>
                    <a:pt x="1553544" y="2366388"/>
                  </a:lnTo>
                  <a:close/>
                  <a:moveTo>
                    <a:pt x="579079" y="2305538"/>
                  </a:moveTo>
                  <a:cubicBezTo>
                    <a:pt x="572590" y="2306955"/>
                    <a:pt x="567304" y="2313194"/>
                    <a:pt x="561684" y="2323338"/>
                  </a:cubicBezTo>
                  <a:lnTo>
                    <a:pt x="561352" y="2323873"/>
                  </a:lnTo>
                  <a:lnTo>
                    <a:pt x="577378" y="2315360"/>
                  </a:lnTo>
                  <a:lnTo>
                    <a:pt x="602923" y="2316324"/>
                  </a:lnTo>
                  <a:close/>
                  <a:moveTo>
                    <a:pt x="1940808" y="2176082"/>
                  </a:moveTo>
                  <a:lnTo>
                    <a:pt x="1940769" y="2176189"/>
                  </a:lnTo>
                  <a:lnTo>
                    <a:pt x="1940808" y="2176176"/>
                  </a:lnTo>
                  <a:close/>
                  <a:moveTo>
                    <a:pt x="781234" y="2174557"/>
                  </a:moveTo>
                  <a:lnTo>
                    <a:pt x="781234" y="2175427"/>
                  </a:lnTo>
                  <a:lnTo>
                    <a:pt x="781413" y="2175593"/>
                  </a:lnTo>
                  <a:lnTo>
                    <a:pt x="781330" y="2174747"/>
                  </a:lnTo>
                  <a:lnTo>
                    <a:pt x="781730" y="2174739"/>
                  </a:lnTo>
                  <a:close/>
                  <a:moveTo>
                    <a:pt x="780721" y="2173013"/>
                  </a:moveTo>
                  <a:lnTo>
                    <a:pt x="778871" y="2173226"/>
                  </a:lnTo>
                  <a:lnTo>
                    <a:pt x="781171" y="2175368"/>
                  </a:lnTo>
                  <a:close/>
                  <a:moveTo>
                    <a:pt x="1799009" y="2055938"/>
                  </a:moveTo>
                  <a:lnTo>
                    <a:pt x="1797199" y="2057637"/>
                  </a:lnTo>
                  <a:lnTo>
                    <a:pt x="1797553" y="2057495"/>
                  </a:lnTo>
                  <a:lnTo>
                    <a:pt x="1799546" y="2059010"/>
                  </a:lnTo>
                  <a:close/>
                  <a:moveTo>
                    <a:pt x="1613175" y="2043703"/>
                  </a:moveTo>
                  <a:lnTo>
                    <a:pt x="1608386" y="2045588"/>
                  </a:lnTo>
                  <a:lnTo>
                    <a:pt x="1613786" y="2048100"/>
                  </a:lnTo>
                  <a:close/>
                  <a:moveTo>
                    <a:pt x="647149" y="2038354"/>
                  </a:moveTo>
                  <a:lnTo>
                    <a:pt x="648576" y="2040480"/>
                  </a:lnTo>
                  <a:lnTo>
                    <a:pt x="648458" y="2042079"/>
                  </a:lnTo>
                  <a:lnTo>
                    <a:pt x="652742" y="2038730"/>
                  </a:lnTo>
                  <a:close/>
                  <a:moveTo>
                    <a:pt x="1847456" y="2031866"/>
                  </a:moveTo>
                  <a:lnTo>
                    <a:pt x="1847682" y="2032116"/>
                  </a:lnTo>
                  <a:lnTo>
                    <a:pt x="1847666" y="2031870"/>
                  </a:lnTo>
                  <a:close/>
                  <a:moveTo>
                    <a:pt x="1837461" y="2031586"/>
                  </a:moveTo>
                  <a:lnTo>
                    <a:pt x="1837461" y="2032414"/>
                  </a:lnTo>
                  <a:lnTo>
                    <a:pt x="1838888" y="2031707"/>
                  </a:lnTo>
                  <a:lnTo>
                    <a:pt x="1837557" y="2031682"/>
                  </a:lnTo>
                  <a:lnTo>
                    <a:pt x="1837462" y="2031586"/>
                  </a:lnTo>
                  <a:close/>
                  <a:moveTo>
                    <a:pt x="1680020" y="1936623"/>
                  </a:moveTo>
                  <a:lnTo>
                    <a:pt x="1679993" y="1936718"/>
                  </a:lnTo>
                  <a:lnTo>
                    <a:pt x="1680819" y="1936718"/>
                  </a:lnTo>
                  <a:lnTo>
                    <a:pt x="1680829" y="1936623"/>
                  </a:lnTo>
                  <a:close/>
                  <a:moveTo>
                    <a:pt x="1462034" y="1893284"/>
                  </a:moveTo>
                  <a:lnTo>
                    <a:pt x="1459071" y="1893740"/>
                  </a:lnTo>
                  <a:lnTo>
                    <a:pt x="1462979" y="1894661"/>
                  </a:lnTo>
                  <a:close/>
                  <a:moveTo>
                    <a:pt x="1829066" y="1831716"/>
                  </a:moveTo>
                  <a:lnTo>
                    <a:pt x="1828985" y="1833182"/>
                  </a:lnTo>
                  <a:lnTo>
                    <a:pt x="1829092" y="1831779"/>
                  </a:lnTo>
                  <a:close/>
                  <a:moveTo>
                    <a:pt x="1831458" y="1814833"/>
                  </a:moveTo>
                  <a:lnTo>
                    <a:pt x="1829854" y="1817370"/>
                  </a:lnTo>
                  <a:lnTo>
                    <a:pt x="1829852" y="1817405"/>
                  </a:lnTo>
                  <a:lnTo>
                    <a:pt x="1831478" y="1814875"/>
                  </a:lnTo>
                  <a:close/>
                  <a:moveTo>
                    <a:pt x="411732" y="1808615"/>
                  </a:moveTo>
                  <a:lnTo>
                    <a:pt x="411855" y="1814702"/>
                  </a:lnTo>
                  <a:lnTo>
                    <a:pt x="411655" y="1815118"/>
                  </a:lnTo>
                  <a:lnTo>
                    <a:pt x="411951" y="1814797"/>
                  </a:lnTo>
                  <a:lnTo>
                    <a:pt x="411951" y="1814702"/>
                  </a:lnTo>
                  <a:lnTo>
                    <a:pt x="415441" y="1809606"/>
                  </a:lnTo>
                  <a:close/>
                  <a:moveTo>
                    <a:pt x="914425" y="1786050"/>
                  </a:moveTo>
                  <a:lnTo>
                    <a:pt x="925668" y="1800729"/>
                  </a:lnTo>
                  <a:lnTo>
                    <a:pt x="926595" y="1798019"/>
                  </a:lnTo>
                  <a:cubicBezTo>
                    <a:pt x="926800" y="1792628"/>
                    <a:pt x="924836" y="1789259"/>
                    <a:pt x="921395" y="1787270"/>
                  </a:cubicBezTo>
                  <a:close/>
                  <a:moveTo>
                    <a:pt x="994785" y="1784699"/>
                  </a:moveTo>
                  <a:lnTo>
                    <a:pt x="992149" y="1786111"/>
                  </a:lnTo>
                  <a:lnTo>
                    <a:pt x="992341" y="1787509"/>
                  </a:lnTo>
                  <a:close/>
                  <a:moveTo>
                    <a:pt x="1447984" y="1592579"/>
                  </a:moveTo>
                  <a:lnTo>
                    <a:pt x="1452671" y="1595347"/>
                  </a:lnTo>
                  <a:lnTo>
                    <a:pt x="1454212" y="1593511"/>
                  </a:lnTo>
                  <a:close/>
                  <a:moveTo>
                    <a:pt x="327444" y="1584751"/>
                  </a:moveTo>
                  <a:lnTo>
                    <a:pt x="327464" y="1584769"/>
                  </a:lnTo>
                  <a:lnTo>
                    <a:pt x="327559" y="1584769"/>
                  </a:lnTo>
                  <a:close/>
                  <a:moveTo>
                    <a:pt x="327176" y="1582122"/>
                  </a:moveTo>
                  <a:lnTo>
                    <a:pt x="326186" y="1583624"/>
                  </a:lnTo>
                  <a:lnTo>
                    <a:pt x="327361" y="1584677"/>
                  </a:lnTo>
                  <a:close/>
                  <a:moveTo>
                    <a:pt x="260430" y="1563683"/>
                  </a:moveTo>
                  <a:lnTo>
                    <a:pt x="260407" y="1563719"/>
                  </a:lnTo>
                  <a:lnTo>
                    <a:pt x="259919" y="1567916"/>
                  </a:lnTo>
                  <a:lnTo>
                    <a:pt x="261504" y="1566558"/>
                  </a:lnTo>
                  <a:close/>
                  <a:moveTo>
                    <a:pt x="1032028" y="1507902"/>
                  </a:moveTo>
                  <a:lnTo>
                    <a:pt x="1037839" y="1515245"/>
                  </a:lnTo>
                  <a:lnTo>
                    <a:pt x="1039076" y="1512951"/>
                  </a:lnTo>
                  <a:lnTo>
                    <a:pt x="1039979" y="1512495"/>
                  </a:lnTo>
                  <a:close/>
                  <a:moveTo>
                    <a:pt x="1942830" y="1498513"/>
                  </a:moveTo>
                  <a:lnTo>
                    <a:pt x="1940448" y="1499584"/>
                  </a:lnTo>
                  <a:lnTo>
                    <a:pt x="1943059" y="1500375"/>
                  </a:lnTo>
                  <a:lnTo>
                    <a:pt x="1942808" y="1499425"/>
                  </a:lnTo>
                  <a:lnTo>
                    <a:pt x="1942912" y="1499443"/>
                  </a:lnTo>
                  <a:lnTo>
                    <a:pt x="1942904" y="1499425"/>
                  </a:lnTo>
                  <a:lnTo>
                    <a:pt x="1942912" y="1499443"/>
                  </a:lnTo>
                  <a:lnTo>
                    <a:pt x="1943051" y="1499466"/>
                  </a:lnTo>
                  <a:close/>
                  <a:moveTo>
                    <a:pt x="316294" y="1441985"/>
                  </a:moveTo>
                  <a:lnTo>
                    <a:pt x="315939" y="1443037"/>
                  </a:lnTo>
                  <a:lnTo>
                    <a:pt x="315931" y="1443151"/>
                  </a:lnTo>
                  <a:lnTo>
                    <a:pt x="315938" y="1443132"/>
                  </a:lnTo>
                  <a:lnTo>
                    <a:pt x="316932" y="1442791"/>
                  </a:lnTo>
                  <a:close/>
                  <a:moveTo>
                    <a:pt x="1277002" y="1427785"/>
                  </a:moveTo>
                  <a:lnTo>
                    <a:pt x="1274630" y="1428178"/>
                  </a:lnTo>
                  <a:lnTo>
                    <a:pt x="1275846" y="1429079"/>
                  </a:lnTo>
                  <a:close/>
                  <a:moveTo>
                    <a:pt x="178134" y="1293246"/>
                  </a:moveTo>
                  <a:lnTo>
                    <a:pt x="178133" y="1293247"/>
                  </a:lnTo>
                  <a:lnTo>
                    <a:pt x="190112" y="1300734"/>
                  </a:lnTo>
                  <a:lnTo>
                    <a:pt x="190338" y="1300867"/>
                  </a:lnTo>
                  <a:lnTo>
                    <a:pt x="190303" y="1300829"/>
                  </a:lnTo>
                  <a:lnTo>
                    <a:pt x="190949" y="1300398"/>
                  </a:lnTo>
                  <a:lnTo>
                    <a:pt x="190208" y="1300638"/>
                  </a:lnTo>
                  <a:lnTo>
                    <a:pt x="190113" y="1300733"/>
                  </a:lnTo>
                  <a:close/>
                  <a:moveTo>
                    <a:pt x="1771612" y="1291194"/>
                  </a:moveTo>
                  <a:lnTo>
                    <a:pt x="1769287" y="1292725"/>
                  </a:lnTo>
                  <a:lnTo>
                    <a:pt x="1770678" y="1294229"/>
                  </a:lnTo>
                  <a:lnTo>
                    <a:pt x="1771852" y="1291348"/>
                  </a:lnTo>
                  <a:lnTo>
                    <a:pt x="1771666" y="1291505"/>
                  </a:lnTo>
                  <a:lnTo>
                    <a:pt x="1771549" y="1291685"/>
                  </a:lnTo>
                  <a:lnTo>
                    <a:pt x="1771657" y="1291513"/>
                  </a:lnTo>
                  <a:lnTo>
                    <a:pt x="1771453" y="1291685"/>
                  </a:lnTo>
                  <a:close/>
                  <a:moveTo>
                    <a:pt x="1800411" y="1267070"/>
                  </a:moveTo>
                  <a:lnTo>
                    <a:pt x="1800409" y="1267206"/>
                  </a:lnTo>
                  <a:lnTo>
                    <a:pt x="1800012" y="1267541"/>
                  </a:lnTo>
                  <a:lnTo>
                    <a:pt x="1800624" y="1267373"/>
                  </a:lnTo>
                  <a:lnTo>
                    <a:pt x="1800504" y="1267206"/>
                  </a:lnTo>
                  <a:close/>
                  <a:moveTo>
                    <a:pt x="1754880" y="1263015"/>
                  </a:moveTo>
                  <a:lnTo>
                    <a:pt x="1753281" y="1263271"/>
                  </a:lnTo>
                  <a:lnTo>
                    <a:pt x="1754049" y="1265449"/>
                  </a:lnTo>
                  <a:lnTo>
                    <a:pt x="1754976" y="1263015"/>
                  </a:lnTo>
                  <a:close/>
                  <a:moveTo>
                    <a:pt x="212022" y="1168383"/>
                  </a:moveTo>
                  <a:lnTo>
                    <a:pt x="212211" y="1169955"/>
                  </a:lnTo>
                  <a:lnTo>
                    <a:pt x="212224" y="1170026"/>
                  </a:lnTo>
                  <a:lnTo>
                    <a:pt x="212875" y="1168740"/>
                  </a:lnTo>
                  <a:close/>
                  <a:moveTo>
                    <a:pt x="1733067" y="1109662"/>
                  </a:moveTo>
                  <a:lnTo>
                    <a:pt x="1731878" y="1110591"/>
                  </a:lnTo>
                  <a:lnTo>
                    <a:pt x="1732628" y="1114700"/>
                  </a:lnTo>
                  <a:lnTo>
                    <a:pt x="1732929" y="1110386"/>
                  </a:lnTo>
                  <a:lnTo>
                    <a:pt x="1732877" y="1110424"/>
                  </a:lnTo>
                  <a:lnTo>
                    <a:pt x="1732882" y="1110404"/>
                  </a:lnTo>
                  <a:lnTo>
                    <a:pt x="1732782" y="1110519"/>
                  </a:lnTo>
                  <a:cubicBezTo>
                    <a:pt x="1732782" y="1110519"/>
                    <a:pt x="1732973" y="1109758"/>
                    <a:pt x="1732973" y="1109758"/>
                  </a:cubicBezTo>
                  <a:lnTo>
                    <a:pt x="1732945" y="1110163"/>
                  </a:lnTo>
                  <a:lnTo>
                    <a:pt x="1733074" y="1109662"/>
                  </a:lnTo>
                  <a:close/>
                  <a:moveTo>
                    <a:pt x="87615" y="1108408"/>
                  </a:moveTo>
                  <a:lnTo>
                    <a:pt x="87647" y="1108473"/>
                  </a:lnTo>
                  <a:lnTo>
                    <a:pt x="87666" y="1108462"/>
                  </a:lnTo>
                  <a:close/>
                  <a:moveTo>
                    <a:pt x="110856" y="1054659"/>
                  </a:moveTo>
                  <a:lnTo>
                    <a:pt x="110584" y="1054868"/>
                  </a:lnTo>
                  <a:lnTo>
                    <a:pt x="114118" y="1059154"/>
                  </a:lnTo>
                  <a:lnTo>
                    <a:pt x="114129" y="1057887"/>
                  </a:lnTo>
                  <a:close/>
                  <a:moveTo>
                    <a:pt x="136096" y="994920"/>
                  </a:moveTo>
                  <a:lnTo>
                    <a:pt x="134760" y="996654"/>
                  </a:lnTo>
                  <a:lnTo>
                    <a:pt x="135760" y="995889"/>
                  </a:lnTo>
                  <a:lnTo>
                    <a:pt x="135343" y="997091"/>
                  </a:lnTo>
                  <a:lnTo>
                    <a:pt x="135442" y="997147"/>
                  </a:lnTo>
                  <a:lnTo>
                    <a:pt x="136657" y="995203"/>
                  </a:lnTo>
                  <a:lnTo>
                    <a:pt x="135760" y="995889"/>
                  </a:lnTo>
                  <a:close/>
                  <a:moveTo>
                    <a:pt x="693856" y="980686"/>
                  </a:moveTo>
                  <a:lnTo>
                    <a:pt x="693622" y="982455"/>
                  </a:lnTo>
                  <a:lnTo>
                    <a:pt x="694815" y="980883"/>
                  </a:lnTo>
                  <a:close/>
                  <a:moveTo>
                    <a:pt x="564486" y="956337"/>
                  </a:moveTo>
                  <a:lnTo>
                    <a:pt x="563577" y="958782"/>
                  </a:lnTo>
                  <a:lnTo>
                    <a:pt x="563779" y="958786"/>
                  </a:lnTo>
                  <a:lnTo>
                    <a:pt x="563817" y="959019"/>
                  </a:lnTo>
                  <a:lnTo>
                    <a:pt x="569813" y="957297"/>
                  </a:lnTo>
                  <a:close/>
                  <a:moveTo>
                    <a:pt x="77242" y="948785"/>
                  </a:moveTo>
                  <a:lnTo>
                    <a:pt x="76092" y="949005"/>
                  </a:lnTo>
                  <a:lnTo>
                    <a:pt x="74792" y="951019"/>
                  </a:lnTo>
                  <a:lnTo>
                    <a:pt x="77867" y="949194"/>
                  </a:lnTo>
                  <a:close/>
                  <a:moveTo>
                    <a:pt x="1171997" y="944498"/>
                  </a:moveTo>
                  <a:lnTo>
                    <a:pt x="1167760" y="948213"/>
                  </a:lnTo>
                  <a:lnTo>
                    <a:pt x="1174189" y="948922"/>
                  </a:lnTo>
                  <a:close/>
                  <a:moveTo>
                    <a:pt x="534826" y="930095"/>
                  </a:moveTo>
                  <a:lnTo>
                    <a:pt x="534796" y="930119"/>
                  </a:lnTo>
                  <a:lnTo>
                    <a:pt x="534824" y="930145"/>
                  </a:lnTo>
                  <a:lnTo>
                    <a:pt x="534823" y="930115"/>
                  </a:lnTo>
                  <a:close/>
                  <a:moveTo>
                    <a:pt x="1593001" y="898738"/>
                  </a:moveTo>
                  <a:lnTo>
                    <a:pt x="1589963" y="902847"/>
                  </a:lnTo>
                  <a:lnTo>
                    <a:pt x="1592479" y="901445"/>
                  </a:lnTo>
                  <a:lnTo>
                    <a:pt x="1592599" y="901377"/>
                  </a:lnTo>
                  <a:close/>
                  <a:moveTo>
                    <a:pt x="1475579" y="895133"/>
                  </a:moveTo>
                  <a:lnTo>
                    <a:pt x="1475417" y="895159"/>
                  </a:lnTo>
                  <a:lnTo>
                    <a:pt x="1473135" y="896756"/>
                  </a:lnTo>
                  <a:lnTo>
                    <a:pt x="1466273" y="898207"/>
                  </a:lnTo>
                  <a:cubicBezTo>
                    <a:pt x="1466749" y="898112"/>
                    <a:pt x="1474560" y="903446"/>
                    <a:pt x="1471607" y="897826"/>
                  </a:cubicBezTo>
                  <a:lnTo>
                    <a:pt x="1473135" y="896756"/>
                  </a:lnTo>
                  <a:lnTo>
                    <a:pt x="1477767" y="895777"/>
                  </a:lnTo>
                  <a:close/>
                  <a:moveTo>
                    <a:pt x="1593718" y="892682"/>
                  </a:moveTo>
                  <a:lnTo>
                    <a:pt x="1590867" y="892730"/>
                  </a:lnTo>
                  <a:lnTo>
                    <a:pt x="1593380" y="896248"/>
                  </a:lnTo>
                  <a:lnTo>
                    <a:pt x="1593895" y="892864"/>
                  </a:lnTo>
                  <a:close/>
                  <a:moveTo>
                    <a:pt x="761947" y="891992"/>
                  </a:moveTo>
                  <a:lnTo>
                    <a:pt x="761518" y="892207"/>
                  </a:lnTo>
                  <a:lnTo>
                    <a:pt x="761950" y="892305"/>
                  </a:lnTo>
                  <a:close/>
                  <a:moveTo>
                    <a:pt x="864960" y="876871"/>
                  </a:moveTo>
                  <a:lnTo>
                    <a:pt x="864655" y="877133"/>
                  </a:lnTo>
                  <a:lnTo>
                    <a:pt x="864692" y="877126"/>
                  </a:lnTo>
                  <a:close/>
                  <a:moveTo>
                    <a:pt x="1545138" y="864993"/>
                  </a:moveTo>
                  <a:lnTo>
                    <a:pt x="1544748" y="866852"/>
                  </a:lnTo>
                  <a:lnTo>
                    <a:pt x="1551617" y="865060"/>
                  </a:lnTo>
                  <a:close/>
                  <a:moveTo>
                    <a:pt x="1023301" y="831639"/>
                  </a:moveTo>
                  <a:lnTo>
                    <a:pt x="1022130" y="832842"/>
                  </a:lnTo>
                  <a:lnTo>
                    <a:pt x="1024199" y="843219"/>
                  </a:lnTo>
                  <a:lnTo>
                    <a:pt x="1029258" y="845782"/>
                  </a:lnTo>
                  <a:close/>
                  <a:moveTo>
                    <a:pt x="1537268" y="805722"/>
                  </a:moveTo>
                  <a:lnTo>
                    <a:pt x="1534567" y="808101"/>
                  </a:lnTo>
                  <a:lnTo>
                    <a:pt x="1534502" y="808166"/>
                  </a:lnTo>
                  <a:lnTo>
                    <a:pt x="1534542" y="808242"/>
                  </a:lnTo>
                  <a:lnTo>
                    <a:pt x="1534473" y="808195"/>
                  </a:lnTo>
                  <a:lnTo>
                    <a:pt x="1534567" y="808291"/>
                  </a:lnTo>
                  <a:lnTo>
                    <a:pt x="1534542" y="808242"/>
                  </a:lnTo>
                  <a:lnTo>
                    <a:pt x="1535988" y="809230"/>
                  </a:lnTo>
                  <a:close/>
                  <a:moveTo>
                    <a:pt x="1704778" y="796939"/>
                  </a:moveTo>
                  <a:lnTo>
                    <a:pt x="1704683" y="797051"/>
                  </a:lnTo>
                  <a:lnTo>
                    <a:pt x="1704778" y="797051"/>
                  </a:lnTo>
                  <a:lnTo>
                    <a:pt x="1704523" y="797522"/>
                  </a:lnTo>
                  <a:lnTo>
                    <a:pt x="1704929" y="797541"/>
                  </a:lnTo>
                  <a:lnTo>
                    <a:pt x="1704778" y="797051"/>
                  </a:lnTo>
                  <a:close/>
                  <a:moveTo>
                    <a:pt x="2065273" y="768305"/>
                  </a:moveTo>
                  <a:lnTo>
                    <a:pt x="2065071" y="768448"/>
                  </a:lnTo>
                  <a:lnTo>
                    <a:pt x="2065241" y="768497"/>
                  </a:lnTo>
                  <a:lnTo>
                    <a:pt x="2065299" y="768381"/>
                  </a:lnTo>
                  <a:close/>
                  <a:moveTo>
                    <a:pt x="463192" y="749786"/>
                  </a:moveTo>
                  <a:lnTo>
                    <a:pt x="463100" y="750760"/>
                  </a:lnTo>
                  <a:lnTo>
                    <a:pt x="463541" y="749917"/>
                  </a:lnTo>
                  <a:close/>
                  <a:moveTo>
                    <a:pt x="2065706" y="738505"/>
                  </a:moveTo>
                  <a:lnTo>
                    <a:pt x="2067109" y="741520"/>
                  </a:lnTo>
                  <a:lnTo>
                    <a:pt x="2067205" y="741520"/>
                  </a:lnTo>
                  <a:lnTo>
                    <a:pt x="2067197" y="741631"/>
                  </a:lnTo>
                  <a:lnTo>
                    <a:pt x="2067205" y="741616"/>
                  </a:lnTo>
                  <a:lnTo>
                    <a:pt x="2068174" y="739642"/>
                  </a:lnTo>
                  <a:close/>
                  <a:moveTo>
                    <a:pt x="315758" y="731083"/>
                  </a:moveTo>
                  <a:lnTo>
                    <a:pt x="315732" y="731110"/>
                  </a:lnTo>
                  <a:lnTo>
                    <a:pt x="315938" y="731519"/>
                  </a:lnTo>
                  <a:lnTo>
                    <a:pt x="315614" y="731235"/>
                  </a:lnTo>
                  <a:lnTo>
                    <a:pt x="315565" y="731288"/>
                  </a:lnTo>
                  <a:lnTo>
                    <a:pt x="315938" y="731614"/>
                  </a:lnTo>
                  <a:lnTo>
                    <a:pt x="315267" y="731670"/>
                  </a:lnTo>
                  <a:lnTo>
                    <a:pt x="315260" y="731613"/>
                  </a:lnTo>
                  <a:lnTo>
                    <a:pt x="315201" y="731676"/>
                  </a:lnTo>
                  <a:lnTo>
                    <a:pt x="315267" y="731670"/>
                  </a:lnTo>
                  <a:lnTo>
                    <a:pt x="315341" y="732353"/>
                  </a:lnTo>
                  <a:lnTo>
                    <a:pt x="316429" y="731349"/>
                  </a:lnTo>
                  <a:close/>
                  <a:moveTo>
                    <a:pt x="1665346" y="713898"/>
                  </a:moveTo>
                  <a:lnTo>
                    <a:pt x="1664213" y="717995"/>
                  </a:lnTo>
                  <a:lnTo>
                    <a:pt x="1664439" y="719563"/>
                  </a:lnTo>
                  <a:close/>
                  <a:moveTo>
                    <a:pt x="1997821" y="710382"/>
                  </a:moveTo>
                  <a:lnTo>
                    <a:pt x="1997672" y="710850"/>
                  </a:lnTo>
                  <a:lnTo>
                    <a:pt x="1991950" y="711345"/>
                  </a:lnTo>
                  <a:lnTo>
                    <a:pt x="1991951" y="711353"/>
                  </a:lnTo>
                  <a:lnTo>
                    <a:pt x="1997767" y="710850"/>
                  </a:lnTo>
                  <a:lnTo>
                    <a:pt x="1998147" y="710850"/>
                  </a:lnTo>
                  <a:close/>
                  <a:moveTo>
                    <a:pt x="2124830" y="691281"/>
                  </a:moveTo>
                  <a:lnTo>
                    <a:pt x="2124736" y="691514"/>
                  </a:lnTo>
                  <a:lnTo>
                    <a:pt x="2124831" y="691419"/>
                  </a:lnTo>
                  <a:lnTo>
                    <a:pt x="2124867" y="694007"/>
                  </a:lnTo>
                  <a:lnTo>
                    <a:pt x="2127191" y="693911"/>
                  </a:lnTo>
                  <a:lnTo>
                    <a:pt x="2124926" y="691419"/>
                  </a:lnTo>
                  <a:lnTo>
                    <a:pt x="2124831" y="691419"/>
                  </a:lnTo>
                  <a:close/>
                  <a:moveTo>
                    <a:pt x="1143320" y="599882"/>
                  </a:moveTo>
                  <a:lnTo>
                    <a:pt x="1142804" y="601504"/>
                  </a:lnTo>
                  <a:lnTo>
                    <a:pt x="1142693" y="601554"/>
                  </a:lnTo>
                  <a:lnTo>
                    <a:pt x="1142803" y="601599"/>
                  </a:lnTo>
                  <a:lnTo>
                    <a:pt x="1145196" y="600848"/>
                  </a:lnTo>
                  <a:close/>
                  <a:moveTo>
                    <a:pt x="850403" y="531654"/>
                  </a:moveTo>
                  <a:lnTo>
                    <a:pt x="850264" y="532187"/>
                  </a:lnTo>
                  <a:lnTo>
                    <a:pt x="850515" y="532383"/>
                  </a:lnTo>
                  <a:lnTo>
                    <a:pt x="851250" y="532103"/>
                  </a:lnTo>
                  <a:close/>
                  <a:moveTo>
                    <a:pt x="828968" y="483692"/>
                  </a:moveTo>
                  <a:lnTo>
                    <a:pt x="828871" y="483707"/>
                  </a:lnTo>
                  <a:lnTo>
                    <a:pt x="829407" y="484282"/>
                  </a:lnTo>
                  <a:lnTo>
                    <a:pt x="829431" y="484250"/>
                  </a:lnTo>
                  <a:lnTo>
                    <a:pt x="829456" y="484225"/>
                  </a:lnTo>
                  <a:lnTo>
                    <a:pt x="829431" y="484155"/>
                  </a:lnTo>
                  <a:close/>
                  <a:moveTo>
                    <a:pt x="594559" y="455584"/>
                  </a:moveTo>
                  <a:lnTo>
                    <a:pt x="601874" y="462251"/>
                  </a:lnTo>
                  <a:lnTo>
                    <a:pt x="601510" y="456111"/>
                  </a:lnTo>
                  <a:close/>
                  <a:moveTo>
                    <a:pt x="1800615" y="446040"/>
                  </a:moveTo>
                  <a:lnTo>
                    <a:pt x="1800479" y="446176"/>
                  </a:lnTo>
                  <a:lnTo>
                    <a:pt x="1800538" y="446163"/>
                  </a:lnTo>
                  <a:lnTo>
                    <a:pt x="1800390" y="446266"/>
                  </a:lnTo>
                  <a:lnTo>
                    <a:pt x="1800385" y="446271"/>
                  </a:lnTo>
                  <a:lnTo>
                    <a:pt x="1800264" y="446530"/>
                  </a:lnTo>
                  <a:lnTo>
                    <a:pt x="1800720" y="446526"/>
                  </a:lnTo>
                  <a:lnTo>
                    <a:pt x="1800632" y="446118"/>
                  </a:lnTo>
                  <a:lnTo>
                    <a:pt x="1800600" y="446150"/>
                  </a:lnTo>
                  <a:lnTo>
                    <a:pt x="1800538" y="446163"/>
                  </a:lnTo>
                  <a:lnTo>
                    <a:pt x="1800628" y="446101"/>
                  </a:lnTo>
                  <a:close/>
                  <a:moveTo>
                    <a:pt x="1800576" y="445860"/>
                  </a:moveTo>
                  <a:lnTo>
                    <a:pt x="1800492" y="446041"/>
                  </a:lnTo>
                  <a:lnTo>
                    <a:pt x="1800605" y="445996"/>
                  </a:lnTo>
                  <a:close/>
                  <a:moveTo>
                    <a:pt x="421428" y="435912"/>
                  </a:moveTo>
                  <a:lnTo>
                    <a:pt x="420973" y="436650"/>
                  </a:lnTo>
                  <a:lnTo>
                    <a:pt x="421495" y="436462"/>
                  </a:lnTo>
                  <a:lnTo>
                    <a:pt x="421476" y="436435"/>
                  </a:lnTo>
                  <a:close/>
                  <a:moveTo>
                    <a:pt x="1839537" y="404429"/>
                  </a:moveTo>
                  <a:lnTo>
                    <a:pt x="1837486" y="405526"/>
                  </a:lnTo>
                  <a:cubicBezTo>
                    <a:pt x="1832509" y="408812"/>
                    <a:pt x="1829461" y="413146"/>
                    <a:pt x="1832223" y="420814"/>
                  </a:cubicBezTo>
                  <a:cubicBezTo>
                    <a:pt x="1834795" y="427910"/>
                    <a:pt x="1840343" y="429148"/>
                    <a:pt x="1846689" y="428791"/>
                  </a:cubicBezTo>
                  <a:lnTo>
                    <a:pt x="1851653" y="428379"/>
                  </a:lnTo>
                  <a:lnTo>
                    <a:pt x="1848034" y="426688"/>
                  </a:lnTo>
                  <a:close/>
                  <a:moveTo>
                    <a:pt x="983561" y="325792"/>
                  </a:moveTo>
                  <a:lnTo>
                    <a:pt x="983641" y="326513"/>
                  </a:lnTo>
                  <a:lnTo>
                    <a:pt x="985156" y="326468"/>
                  </a:lnTo>
                  <a:close/>
                  <a:moveTo>
                    <a:pt x="1229555" y="313713"/>
                  </a:moveTo>
                  <a:lnTo>
                    <a:pt x="1228528" y="313943"/>
                  </a:lnTo>
                  <a:lnTo>
                    <a:pt x="1228529" y="313943"/>
                  </a:lnTo>
                  <a:lnTo>
                    <a:pt x="1228945" y="314736"/>
                  </a:lnTo>
                  <a:close/>
                  <a:moveTo>
                    <a:pt x="1167390" y="310032"/>
                  </a:moveTo>
                  <a:lnTo>
                    <a:pt x="1167188" y="316420"/>
                  </a:lnTo>
                  <a:lnTo>
                    <a:pt x="1172242" y="316216"/>
                  </a:lnTo>
                  <a:close/>
                  <a:moveTo>
                    <a:pt x="1089006" y="272929"/>
                  </a:moveTo>
                  <a:lnTo>
                    <a:pt x="1086129" y="274891"/>
                  </a:lnTo>
                  <a:lnTo>
                    <a:pt x="1085969" y="275167"/>
                  </a:lnTo>
                  <a:lnTo>
                    <a:pt x="1086320" y="274891"/>
                  </a:lnTo>
                  <a:lnTo>
                    <a:pt x="1088942" y="274920"/>
                  </a:lnTo>
                  <a:close/>
                  <a:moveTo>
                    <a:pt x="981069" y="151257"/>
                  </a:moveTo>
                  <a:lnTo>
                    <a:pt x="981024" y="151290"/>
                  </a:lnTo>
                  <a:lnTo>
                    <a:pt x="981130" y="151264"/>
                  </a:lnTo>
                  <a:lnTo>
                    <a:pt x="981130" y="151257"/>
                  </a:lnTo>
                  <a:close/>
                  <a:moveTo>
                    <a:pt x="1106227" y="0"/>
                  </a:moveTo>
                  <a:lnTo>
                    <a:pt x="1106384" y="29"/>
                  </a:lnTo>
                  <a:lnTo>
                    <a:pt x="1106323" y="0"/>
                  </a:lnTo>
                  <a:lnTo>
                    <a:pt x="1180617" y="761"/>
                  </a:lnTo>
                  <a:lnTo>
                    <a:pt x="1180713" y="762"/>
                  </a:lnTo>
                  <a:lnTo>
                    <a:pt x="1180713" y="785"/>
                  </a:lnTo>
                  <a:lnTo>
                    <a:pt x="1219242" y="10536"/>
                  </a:lnTo>
                  <a:lnTo>
                    <a:pt x="1248908" y="36868"/>
                  </a:lnTo>
                  <a:lnTo>
                    <a:pt x="1249007" y="36861"/>
                  </a:lnTo>
                  <a:cubicBezTo>
                    <a:pt x="1268248" y="51149"/>
                    <a:pt x="1283202" y="68389"/>
                    <a:pt x="1287869" y="92773"/>
                  </a:cubicBezTo>
                  <a:lnTo>
                    <a:pt x="1287868" y="92775"/>
                  </a:lnTo>
                  <a:lnTo>
                    <a:pt x="1287964" y="92773"/>
                  </a:lnTo>
                  <a:cubicBezTo>
                    <a:pt x="1305872" y="116395"/>
                    <a:pt x="1306157" y="149066"/>
                    <a:pt x="1328160" y="170497"/>
                  </a:cubicBezTo>
                  <a:lnTo>
                    <a:pt x="1328065" y="170497"/>
                  </a:lnTo>
                  <a:cubicBezTo>
                    <a:pt x="1336399" y="175688"/>
                    <a:pt x="1342281" y="183617"/>
                    <a:pt x="1348555" y="191118"/>
                  </a:cubicBezTo>
                  <a:lnTo>
                    <a:pt x="1371402" y="209168"/>
                  </a:lnTo>
                  <a:lnTo>
                    <a:pt x="1371403" y="209168"/>
                  </a:lnTo>
                  <a:cubicBezTo>
                    <a:pt x="1392692" y="221313"/>
                    <a:pt x="1420731" y="221187"/>
                    <a:pt x="1440653" y="235796"/>
                  </a:cubicBezTo>
                  <a:lnTo>
                    <a:pt x="1457294" y="256286"/>
                  </a:lnTo>
                  <a:lnTo>
                    <a:pt x="1457415" y="256222"/>
                  </a:lnTo>
                  <a:cubicBezTo>
                    <a:pt x="1464844" y="267652"/>
                    <a:pt x="1484561" y="267843"/>
                    <a:pt x="1484751" y="285940"/>
                  </a:cubicBezTo>
                  <a:lnTo>
                    <a:pt x="1484698" y="286096"/>
                  </a:lnTo>
                  <a:lnTo>
                    <a:pt x="1502575" y="312169"/>
                  </a:lnTo>
                  <a:lnTo>
                    <a:pt x="1515361" y="340955"/>
                  </a:lnTo>
                  <a:lnTo>
                    <a:pt x="1515517" y="340995"/>
                  </a:lnTo>
                  <a:cubicBezTo>
                    <a:pt x="1542949" y="355568"/>
                    <a:pt x="1560285" y="392715"/>
                    <a:pt x="1600480" y="379095"/>
                  </a:cubicBezTo>
                  <a:lnTo>
                    <a:pt x="1600385" y="379190"/>
                  </a:lnTo>
                  <a:lnTo>
                    <a:pt x="1600327" y="379320"/>
                  </a:lnTo>
                  <a:lnTo>
                    <a:pt x="1600385" y="379285"/>
                  </a:lnTo>
                  <a:cubicBezTo>
                    <a:pt x="1634032" y="337851"/>
                    <a:pt x="1675984" y="320045"/>
                    <a:pt x="1723226" y="317429"/>
                  </a:cubicBezTo>
                  <a:cubicBezTo>
                    <a:pt x="1738973" y="316556"/>
                    <a:pt x="1755309" y="317372"/>
                    <a:pt x="1772120" y="319563"/>
                  </a:cubicBezTo>
                  <a:cubicBezTo>
                    <a:pt x="1793837" y="320706"/>
                    <a:pt x="1815554" y="321944"/>
                    <a:pt x="1837271" y="323087"/>
                  </a:cubicBezTo>
                  <a:cubicBezTo>
                    <a:pt x="1856274" y="322230"/>
                    <a:pt x="1872062" y="327421"/>
                    <a:pt x="1886099" y="335934"/>
                  </a:cubicBezTo>
                  <a:lnTo>
                    <a:pt x="1924268" y="368577"/>
                  </a:lnTo>
                  <a:lnTo>
                    <a:pt x="1924330" y="368617"/>
                  </a:lnTo>
                  <a:lnTo>
                    <a:pt x="1924362" y="368658"/>
                  </a:lnTo>
                  <a:lnTo>
                    <a:pt x="1924425" y="368712"/>
                  </a:lnTo>
                  <a:lnTo>
                    <a:pt x="1924395" y="368700"/>
                  </a:lnTo>
                  <a:lnTo>
                    <a:pt x="1948798" y="400001"/>
                  </a:lnTo>
                  <a:cubicBezTo>
                    <a:pt x="1958597" y="408717"/>
                    <a:pt x="1969812" y="416003"/>
                    <a:pt x="1981766" y="422814"/>
                  </a:cubicBezTo>
                  <a:cubicBezTo>
                    <a:pt x="2010531" y="439197"/>
                    <a:pt x="2036725" y="459580"/>
                    <a:pt x="2047203" y="493585"/>
                  </a:cubicBezTo>
                  <a:lnTo>
                    <a:pt x="2047114" y="493610"/>
                  </a:lnTo>
                  <a:lnTo>
                    <a:pt x="2047202" y="493680"/>
                  </a:lnTo>
                  <a:lnTo>
                    <a:pt x="2056131" y="513438"/>
                  </a:lnTo>
                  <a:lnTo>
                    <a:pt x="2056251" y="513397"/>
                  </a:lnTo>
                  <a:cubicBezTo>
                    <a:pt x="2077968" y="547782"/>
                    <a:pt x="2097971" y="583501"/>
                    <a:pt x="2132451" y="607599"/>
                  </a:cubicBezTo>
                  <a:lnTo>
                    <a:pt x="2132383" y="607704"/>
                  </a:lnTo>
                  <a:lnTo>
                    <a:pt x="2132451" y="607694"/>
                  </a:lnTo>
                  <a:cubicBezTo>
                    <a:pt x="2135594" y="614171"/>
                    <a:pt x="2138737" y="620648"/>
                    <a:pt x="2141881" y="627220"/>
                  </a:cubicBezTo>
                  <a:lnTo>
                    <a:pt x="2141880" y="627227"/>
                  </a:lnTo>
                  <a:lnTo>
                    <a:pt x="2141976" y="627125"/>
                  </a:lnTo>
                  <a:cubicBezTo>
                    <a:pt x="2175504" y="664749"/>
                    <a:pt x="2172551" y="716755"/>
                    <a:pt x="2194078" y="759046"/>
                  </a:cubicBezTo>
                  <a:lnTo>
                    <a:pt x="2194075" y="759043"/>
                  </a:lnTo>
                  <a:lnTo>
                    <a:pt x="2194078" y="759047"/>
                  </a:lnTo>
                  <a:cubicBezTo>
                    <a:pt x="2203508" y="770287"/>
                    <a:pt x="2210271" y="782574"/>
                    <a:pt x="2208461" y="797909"/>
                  </a:cubicBezTo>
                  <a:lnTo>
                    <a:pt x="2208443" y="798038"/>
                  </a:lnTo>
                  <a:lnTo>
                    <a:pt x="2222673" y="822211"/>
                  </a:lnTo>
                  <a:cubicBezTo>
                    <a:pt x="2226246" y="830755"/>
                    <a:pt x="2228851" y="839658"/>
                    <a:pt x="2231166" y="848665"/>
                  </a:cubicBezTo>
                  <a:lnTo>
                    <a:pt x="2247021" y="901867"/>
                  </a:lnTo>
                  <a:lnTo>
                    <a:pt x="2247132" y="901922"/>
                  </a:lnTo>
                  <a:cubicBezTo>
                    <a:pt x="2260658" y="915162"/>
                    <a:pt x="2261515" y="932974"/>
                    <a:pt x="2264659" y="950023"/>
                  </a:cubicBezTo>
                  <a:lnTo>
                    <a:pt x="2264659" y="950119"/>
                  </a:lnTo>
                  <a:lnTo>
                    <a:pt x="2264658" y="950118"/>
                  </a:lnTo>
                  <a:lnTo>
                    <a:pt x="2263693" y="1008256"/>
                  </a:lnTo>
                  <a:cubicBezTo>
                    <a:pt x="2262276" y="1027676"/>
                    <a:pt x="2261038" y="1047226"/>
                    <a:pt x="2263800" y="1067181"/>
                  </a:cubicBezTo>
                  <a:cubicBezTo>
                    <a:pt x="2267991" y="1096994"/>
                    <a:pt x="2246274" y="1126331"/>
                    <a:pt x="2218366" y="1139666"/>
                  </a:cubicBezTo>
                  <a:cubicBezTo>
                    <a:pt x="2153691" y="1170717"/>
                    <a:pt x="2148738" y="1228344"/>
                    <a:pt x="2150167" y="1286637"/>
                  </a:cubicBezTo>
                  <a:cubicBezTo>
                    <a:pt x="2151977" y="1360741"/>
                    <a:pt x="2130736" y="1381029"/>
                    <a:pt x="2059489" y="1365313"/>
                  </a:cubicBezTo>
                  <a:cubicBezTo>
                    <a:pt x="2033986" y="1359669"/>
                    <a:pt x="2011698" y="1361634"/>
                    <a:pt x="1999335" y="1380409"/>
                  </a:cubicBezTo>
                  <a:lnTo>
                    <a:pt x="1990538" y="1405102"/>
                  </a:lnTo>
                  <a:lnTo>
                    <a:pt x="1990623" y="1405223"/>
                  </a:lnTo>
                  <a:lnTo>
                    <a:pt x="1990528" y="1405128"/>
                  </a:lnTo>
                  <a:cubicBezTo>
                    <a:pt x="2000529" y="1420367"/>
                    <a:pt x="2010531" y="1435607"/>
                    <a:pt x="2020532" y="1450752"/>
                  </a:cubicBezTo>
                  <a:lnTo>
                    <a:pt x="2020525" y="1450857"/>
                  </a:lnTo>
                  <a:lnTo>
                    <a:pt x="2020533" y="1450848"/>
                  </a:lnTo>
                  <a:cubicBezTo>
                    <a:pt x="2029295" y="1459039"/>
                    <a:pt x="2039106" y="1466469"/>
                    <a:pt x="2038725" y="1480280"/>
                  </a:cubicBezTo>
                  <a:lnTo>
                    <a:pt x="2038630" y="1480375"/>
                  </a:lnTo>
                  <a:lnTo>
                    <a:pt x="2038630" y="1480375"/>
                  </a:lnTo>
                  <a:lnTo>
                    <a:pt x="2038725" y="1480280"/>
                  </a:lnTo>
                  <a:cubicBezTo>
                    <a:pt x="2071586" y="1547812"/>
                    <a:pt x="2059966" y="1603153"/>
                    <a:pt x="2002340" y="1663827"/>
                  </a:cubicBezTo>
                  <a:cubicBezTo>
                    <a:pt x="1989267" y="1677614"/>
                    <a:pt x="1970086" y="1688080"/>
                    <a:pt x="1963080" y="1706314"/>
                  </a:cubicBezTo>
                  <a:lnTo>
                    <a:pt x="1960818" y="1727477"/>
                  </a:lnTo>
                  <a:lnTo>
                    <a:pt x="1960906" y="1727454"/>
                  </a:lnTo>
                  <a:cubicBezTo>
                    <a:pt x="1967574" y="1739646"/>
                    <a:pt x="1974146" y="1751838"/>
                    <a:pt x="1970621" y="1766602"/>
                  </a:cubicBezTo>
                  <a:lnTo>
                    <a:pt x="1970613" y="1766626"/>
                  </a:lnTo>
                  <a:lnTo>
                    <a:pt x="1987317" y="1789703"/>
                  </a:lnTo>
                  <a:cubicBezTo>
                    <a:pt x="2000560" y="1813487"/>
                    <a:pt x="2003007" y="1839348"/>
                    <a:pt x="1993291" y="1870138"/>
                  </a:cubicBezTo>
                  <a:cubicBezTo>
                    <a:pt x="1976051" y="1924907"/>
                    <a:pt x="1972050" y="1983962"/>
                    <a:pt x="1909757" y="2014251"/>
                  </a:cubicBezTo>
                  <a:cubicBezTo>
                    <a:pt x="1889278" y="2024252"/>
                    <a:pt x="1885659" y="2053304"/>
                    <a:pt x="1887278" y="2077973"/>
                  </a:cubicBezTo>
                  <a:lnTo>
                    <a:pt x="1887276" y="2077973"/>
                  </a:lnTo>
                  <a:lnTo>
                    <a:pt x="1887277" y="2077974"/>
                  </a:lnTo>
                  <a:cubicBezTo>
                    <a:pt x="1897850" y="2114645"/>
                    <a:pt x="1931283" y="2138743"/>
                    <a:pt x="1940808" y="2175986"/>
                  </a:cubicBezTo>
                  <a:lnTo>
                    <a:pt x="1940808" y="2176081"/>
                  </a:lnTo>
                  <a:cubicBezTo>
                    <a:pt x="1970526" y="2234469"/>
                    <a:pt x="1955857" y="2287904"/>
                    <a:pt x="1916424" y="2333815"/>
                  </a:cubicBezTo>
                  <a:cubicBezTo>
                    <a:pt x="1889944" y="2364581"/>
                    <a:pt x="1870323" y="2393823"/>
                    <a:pt x="1863846" y="2436018"/>
                  </a:cubicBezTo>
                  <a:cubicBezTo>
                    <a:pt x="1856416" y="2484310"/>
                    <a:pt x="1820412" y="2519076"/>
                    <a:pt x="1782883" y="2549461"/>
                  </a:cubicBezTo>
                  <a:cubicBezTo>
                    <a:pt x="1664297" y="2645282"/>
                    <a:pt x="1525518" y="2695384"/>
                    <a:pt x="1378261" y="2724340"/>
                  </a:cubicBezTo>
                  <a:cubicBezTo>
                    <a:pt x="1266438" y="2746343"/>
                    <a:pt x="1152995" y="2760440"/>
                    <a:pt x="1039076" y="2753296"/>
                  </a:cubicBezTo>
                  <a:cubicBezTo>
                    <a:pt x="822573" y="2739771"/>
                    <a:pt x="618071" y="2687764"/>
                    <a:pt x="443382" y="2550509"/>
                  </a:cubicBezTo>
                  <a:cubicBezTo>
                    <a:pt x="432524" y="2541936"/>
                    <a:pt x="420808" y="2532697"/>
                    <a:pt x="419189" y="2516885"/>
                  </a:cubicBezTo>
                  <a:lnTo>
                    <a:pt x="419323" y="2516691"/>
                  </a:lnTo>
                  <a:lnTo>
                    <a:pt x="419189" y="2516790"/>
                  </a:lnTo>
                  <a:lnTo>
                    <a:pt x="401494" y="2497003"/>
                  </a:lnTo>
                  <a:lnTo>
                    <a:pt x="401473" y="2497074"/>
                  </a:lnTo>
                  <a:cubicBezTo>
                    <a:pt x="389567" y="2482786"/>
                    <a:pt x="382519" y="2467641"/>
                    <a:pt x="392044" y="2449163"/>
                  </a:cubicBezTo>
                  <a:lnTo>
                    <a:pt x="391970" y="2448747"/>
                  </a:lnTo>
                  <a:lnTo>
                    <a:pt x="376362" y="2380309"/>
                  </a:lnTo>
                  <a:cubicBezTo>
                    <a:pt x="373356" y="2368992"/>
                    <a:pt x="369609" y="2357952"/>
                    <a:pt x="364303" y="2347497"/>
                  </a:cubicBezTo>
                  <a:lnTo>
                    <a:pt x="342978" y="2318309"/>
                  </a:lnTo>
                  <a:lnTo>
                    <a:pt x="342894" y="2318289"/>
                  </a:lnTo>
                  <a:cubicBezTo>
                    <a:pt x="337369" y="2314860"/>
                    <a:pt x="333131" y="2310669"/>
                    <a:pt x="330154" y="2305728"/>
                  </a:cubicBezTo>
                  <a:lnTo>
                    <a:pt x="324987" y="2288668"/>
                  </a:lnTo>
                  <a:lnTo>
                    <a:pt x="324891" y="2288666"/>
                  </a:lnTo>
                  <a:lnTo>
                    <a:pt x="324987" y="2288666"/>
                  </a:lnTo>
                  <a:cubicBezTo>
                    <a:pt x="301746" y="2265616"/>
                    <a:pt x="315462" y="2238469"/>
                    <a:pt x="316509" y="2212657"/>
                  </a:cubicBezTo>
                  <a:lnTo>
                    <a:pt x="316574" y="2212570"/>
                  </a:lnTo>
                  <a:lnTo>
                    <a:pt x="339025" y="2148566"/>
                  </a:lnTo>
                  <a:cubicBezTo>
                    <a:pt x="347823" y="2127742"/>
                    <a:pt x="358277" y="2107644"/>
                    <a:pt x="371469" y="2088737"/>
                  </a:cubicBezTo>
                  <a:lnTo>
                    <a:pt x="371564" y="2088737"/>
                  </a:lnTo>
                  <a:lnTo>
                    <a:pt x="362134" y="2071402"/>
                  </a:lnTo>
                  <a:lnTo>
                    <a:pt x="361932" y="2071226"/>
                  </a:lnTo>
                  <a:lnTo>
                    <a:pt x="319653" y="2054316"/>
                  </a:lnTo>
                  <a:lnTo>
                    <a:pt x="286509" y="2023290"/>
                  </a:lnTo>
                  <a:lnTo>
                    <a:pt x="286315" y="2023205"/>
                  </a:lnTo>
                  <a:cubicBezTo>
                    <a:pt x="277648" y="2016157"/>
                    <a:pt x="268980" y="2009108"/>
                    <a:pt x="260312" y="2002060"/>
                  </a:cubicBezTo>
                  <a:lnTo>
                    <a:pt x="260407" y="2002060"/>
                  </a:lnTo>
                  <a:lnTo>
                    <a:pt x="260484" y="2001853"/>
                  </a:lnTo>
                  <a:lnTo>
                    <a:pt x="260312" y="2001964"/>
                  </a:lnTo>
                  <a:cubicBezTo>
                    <a:pt x="239548" y="1988438"/>
                    <a:pt x="235356" y="1968817"/>
                    <a:pt x="239643" y="1946052"/>
                  </a:cubicBezTo>
                  <a:lnTo>
                    <a:pt x="239768" y="1946080"/>
                  </a:lnTo>
                  <a:lnTo>
                    <a:pt x="258044" y="1905442"/>
                  </a:lnTo>
                  <a:cubicBezTo>
                    <a:pt x="273492" y="1863732"/>
                    <a:pt x="282029" y="1819583"/>
                    <a:pt x="298603" y="1778221"/>
                  </a:cubicBezTo>
                  <a:cubicBezTo>
                    <a:pt x="301079" y="1772125"/>
                    <a:pt x="301841" y="1766791"/>
                    <a:pt x="308699" y="1765077"/>
                  </a:cubicBezTo>
                  <a:lnTo>
                    <a:pt x="308807" y="1764879"/>
                  </a:lnTo>
                  <a:lnTo>
                    <a:pt x="308700" y="1764982"/>
                  </a:lnTo>
                  <a:cubicBezTo>
                    <a:pt x="310890" y="1734406"/>
                    <a:pt x="287268" y="1718500"/>
                    <a:pt x="271266" y="1698116"/>
                  </a:cubicBezTo>
                  <a:lnTo>
                    <a:pt x="230072" y="1642651"/>
                  </a:lnTo>
                  <a:lnTo>
                    <a:pt x="229928" y="1642586"/>
                  </a:lnTo>
                  <a:cubicBezTo>
                    <a:pt x="214497" y="1619155"/>
                    <a:pt x="202877" y="1594770"/>
                    <a:pt x="209449" y="1565529"/>
                  </a:cubicBezTo>
                  <a:lnTo>
                    <a:pt x="209575" y="1565555"/>
                  </a:lnTo>
                  <a:lnTo>
                    <a:pt x="209544" y="1565529"/>
                  </a:lnTo>
                  <a:cubicBezTo>
                    <a:pt x="203829" y="1553289"/>
                    <a:pt x="203853" y="1542025"/>
                    <a:pt x="206698" y="1531251"/>
                  </a:cubicBezTo>
                  <a:lnTo>
                    <a:pt x="220648" y="1500203"/>
                  </a:lnTo>
                  <a:lnTo>
                    <a:pt x="220784" y="1499806"/>
                  </a:lnTo>
                  <a:cubicBezTo>
                    <a:pt x="224022" y="1453895"/>
                    <a:pt x="268028" y="1442179"/>
                    <a:pt x="293079" y="1414652"/>
                  </a:cubicBezTo>
                  <a:cubicBezTo>
                    <a:pt x="300580" y="1406365"/>
                    <a:pt x="311992" y="1401079"/>
                    <a:pt x="315099" y="1390676"/>
                  </a:cubicBezTo>
                  <a:lnTo>
                    <a:pt x="314987" y="1378363"/>
                  </a:lnTo>
                  <a:lnTo>
                    <a:pt x="314986" y="1378363"/>
                  </a:lnTo>
                  <a:cubicBezTo>
                    <a:pt x="313366" y="1370504"/>
                    <a:pt x="314271" y="1362122"/>
                    <a:pt x="313950" y="1353978"/>
                  </a:cubicBezTo>
                  <a:lnTo>
                    <a:pt x="305583" y="1331096"/>
                  </a:lnTo>
                  <a:lnTo>
                    <a:pt x="287845" y="1325434"/>
                  </a:lnTo>
                  <a:cubicBezTo>
                    <a:pt x="270718" y="1324100"/>
                    <a:pt x="255359" y="1334190"/>
                    <a:pt x="239357" y="1341120"/>
                  </a:cubicBezTo>
                  <a:cubicBezTo>
                    <a:pt x="198209" y="1358931"/>
                    <a:pt x="156870" y="1371409"/>
                    <a:pt x="116675" y="1338357"/>
                  </a:cubicBezTo>
                  <a:lnTo>
                    <a:pt x="116702" y="1338234"/>
                  </a:lnTo>
                  <a:lnTo>
                    <a:pt x="116675" y="1338262"/>
                  </a:lnTo>
                  <a:lnTo>
                    <a:pt x="106152" y="1330204"/>
                  </a:lnTo>
                  <a:lnTo>
                    <a:pt x="106007" y="1330261"/>
                  </a:lnTo>
                  <a:cubicBezTo>
                    <a:pt x="89243" y="1307972"/>
                    <a:pt x="92767" y="1285589"/>
                    <a:pt x="105816" y="1263205"/>
                  </a:cubicBezTo>
                  <a:lnTo>
                    <a:pt x="105816" y="1263204"/>
                  </a:lnTo>
                  <a:lnTo>
                    <a:pt x="78004" y="1196625"/>
                  </a:lnTo>
                  <a:lnTo>
                    <a:pt x="77949" y="1196387"/>
                  </a:lnTo>
                  <a:lnTo>
                    <a:pt x="51857" y="1154965"/>
                  </a:lnTo>
                  <a:lnTo>
                    <a:pt x="30232" y="1110894"/>
                  </a:lnTo>
                  <a:lnTo>
                    <a:pt x="30093" y="1110805"/>
                  </a:lnTo>
                  <a:lnTo>
                    <a:pt x="27331" y="1111567"/>
                  </a:lnTo>
                  <a:lnTo>
                    <a:pt x="27331" y="1111566"/>
                  </a:lnTo>
                  <a:lnTo>
                    <a:pt x="27330" y="1111567"/>
                  </a:lnTo>
                  <a:cubicBezTo>
                    <a:pt x="24473" y="1105090"/>
                    <a:pt x="21711" y="1098708"/>
                    <a:pt x="18853" y="1092231"/>
                  </a:cubicBezTo>
                  <a:lnTo>
                    <a:pt x="18874" y="1092230"/>
                  </a:lnTo>
                  <a:lnTo>
                    <a:pt x="11971" y="1083253"/>
                  </a:lnTo>
                  <a:cubicBezTo>
                    <a:pt x="11162" y="1079729"/>
                    <a:pt x="11566" y="1075800"/>
                    <a:pt x="12281" y="1071752"/>
                  </a:cubicBezTo>
                  <a:lnTo>
                    <a:pt x="12948" y="1008037"/>
                  </a:lnTo>
                  <a:lnTo>
                    <a:pt x="12947" y="1008030"/>
                  </a:lnTo>
                  <a:cubicBezTo>
                    <a:pt x="9876" y="993100"/>
                    <a:pt x="-2787" y="978651"/>
                    <a:pt x="557" y="963480"/>
                  </a:cubicBezTo>
                  <a:lnTo>
                    <a:pt x="10174" y="948040"/>
                  </a:lnTo>
                  <a:lnTo>
                    <a:pt x="10091" y="947833"/>
                  </a:lnTo>
                  <a:cubicBezTo>
                    <a:pt x="40666" y="923925"/>
                    <a:pt x="66574" y="900874"/>
                    <a:pt x="52001" y="853535"/>
                  </a:cubicBezTo>
                  <a:cubicBezTo>
                    <a:pt x="47238" y="837914"/>
                    <a:pt x="63717" y="810768"/>
                    <a:pt x="77623" y="795528"/>
                  </a:cubicBezTo>
                  <a:cubicBezTo>
                    <a:pt x="103436" y="767429"/>
                    <a:pt x="121057" y="740759"/>
                    <a:pt x="107722" y="700468"/>
                  </a:cubicBezTo>
                  <a:cubicBezTo>
                    <a:pt x="104484" y="690753"/>
                    <a:pt x="113628" y="676942"/>
                    <a:pt x="117057" y="664940"/>
                  </a:cubicBezTo>
                  <a:lnTo>
                    <a:pt x="117151" y="665129"/>
                  </a:lnTo>
                  <a:lnTo>
                    <a:pt x="133582" y="633817"/>
                  </a:lnTo>
                  <a:cubicBezTo>
                    <a:pt x="140678" y="624530"/>
                    <a:pt x="149107" y="616219"/>
                    <a:pt x="158013" y="608361"/>
                  </a:cubicBezTo>
                  <a:cubicBezTo>
                    <a:pt x="186398" y="583311"/>
                    <a:pt x="211353" y="557022"/>
                    <a:pt x="211258" y="515302"/>
                  </a:cubicBezTo>
                  <a:cubicBezTo>
                    <a:pt x="211258" y="494252"/>
                    <a:pt x="221736" y="485679"/>
                    <a:pt x="244786" y="479393"/>
                  </a:cubicBezTo>
                  <a:cubicBezTo>
                    <a:pt x="273837" y="471297"/>
                    <a:pt x="299745" y="448437"/>
                    <a:pt x="309270" y="417576"/>
                  </a:cubicBezTo>
                  <a:cubicBezTo>
                    <a:pt x="324510" y="368331"/>
                    <a:pt x="396329" y="321564"/>
                    <a:pt x="445097" y="336327"/>
                  </a:cubicBezTo>
                  <a:cubicBezTo>
                    <a:pt x="482149" y="347567"/>
                    <a:pt x="514629" y="360140"/>
                    <a:pt x="549872" y="327660"/>
                  </a:cubicBezTo>
                  <a:cubicBezTo>
                    <a:pt x="556444" y="321611"/>
                    <a:pt x="566874" y="318492"/>
                    <a:pt x="578078" y="319016"/>
                  </a:cubicBezTo>
                  <a:lnTo>
                    <a:pt x="610804" y="332182"/>
                  </a:lnTo>
                  <a:lnTo>
                    <a:pt x="610833" y="332136"/>
                  </a:lnTo>
                  <a:cubicBezTo>
                    <a:pt x="638550" y="339280"/>
                    <a:pt x="662839" y="355568"/>
                    <a:pt x="681508" y="374332"/>
                  </a:cubicBezTo>
                  <a:cubicBezTo>
                    <a:pt x="710940" y="403955"/>
                    <a:pt x="743706" y="411479"/>
                    <a:pt x="782187" y="408050"/>
                  </a:cubicBezTo>
                  <a:lnTo>
                    <a:pt x="782196" y="408093"/>
                  </a:lnTo>
                  <a:lnTo>
                    <a:pt x="782283" y="407955"/>
                  </a:lnTo>
                  <a:cubicBezTo>
                    <a:pt x="811524" y="407193"/>
                    <a:pt x="843529" y="422338"/>
                    <a:pt x="855339" y="372141"/>
                  </a:cubicBezTo>
                  <a:cubicBezTo>
                    <a:pt x="859245" y="355663"/>
                    <a:pt x="901726" y="345090"/>
                    <a:pt x="906298" y="312991"/>
                  </a:cubicBezTo>
                  <a:lnTo>
                    <a:pt x="906599" y="312698"/>
                  </a:lnTo>
                  <a:lnTo>
                    <a:pt x="906107" y="312991"/>
                  </a:lnTo>
                  <a:cubicBezTo>
                    <a:pt x="919632" y="274606"/>
                    <a:pt x="880580" y="262414"/>
                    <a:pt x="868102" y="236982"/>
                  </a:cubicBezTo>
                  <a:lnTo>
                    <a:pt x="868164" y="236902"/>
                  </a:lnTo>
                  <a:lnTo>
                    <a:pt x="854727" y="205382"/>
                  </a:lnTo>
                  <a:cubicBezTo>
                    <a:pt x="851303" y="176539"/>
                    <a:pt x="874842" y="155090"/>
                    <a:pt x="896772" y="133159"/>
                  </a:cubicBezTo>
                  <a:lnTo>
                    <a:pt x="897957" y="132470"/>
                  </a:lnTo>
                  <a:lnTo>
                    <a:pt x="896677" y="133064"/>
                  </a:lnTo>
                  <a:cubicBezTo>
                    <a:pt x="955065" y="70771"/>
                    <a:pt x="1014120" y="9430"/>
                    <a:pt x="1106227" y="0"/>
                  </a:cubicBezTo>
                  <a:close/>
                </a:path>
              </a:pathLst>
            </a:custGeom>
            <a:solidFill>
              <a:srgbClr val="2E2E2F">
                <a:alpha val="9803"/>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54" name="Google Shape;454;p28">
            <a:extLst>
              <a:ext uri="{FF2B5EF4-FFF2-40B4-BE49-F238E27FC236}">
                <a16:creationId xmlns:a16="http://schemas.microsoft.com/office/drawing/2014/main" id="{E274ED63-09C9-FBAD-E4F2-F33C96280179}"/>
              </a:ext>
            </a:extLst>
          </p:cNvPr>
          <p:cNvGrpSpPr/>
          <p:nvPr/>
        </p:nvGrpSpPr>
        <p:grpSpPr>
          <a:xfrm>
            <a:off x="6691232" y="3716580"/>
            <a:ext cx="1196770" cy="1253359"/>
            <a:chOff x="8927306" y="2914581"/>
            <a:chExt cx="2187994" cy="2686412"/>
          </a:xfrm>
        </p:grpSpPr>
        <p:grpSp>
          <p:nvGrpSpPr>
            <p:cNvPr id="455" name="Google Shape;455;p28">
              <a:extLst>
                <a:ext uri="{FF2B5EF4-FFF2-40B4-BE49-F238E27FC236}">
                  <a16:creationId xmlns:a16="http://schemas.microsoft.com/office/drawing/2014/main" id="{25E18EB7-0C95-258B-A3EB-D4D2F658ADCF}"/>
                </a:ext>
              </a:extLst>
            </p:cNvPr>
            <p:cNvGrpSpPr/>
            <p:nvPr/>
          </p:nvGrpSpPr>
          <p:grpSpPr>
            <a:xfrm>
              <a:off x="8934927" y="2934470"/>
              <a:ext cx="2180373" cy="2666523"/>
              <a:chOff x="8702703" y="2090737"/>
              <a:chExt cx="2180373" cy="2666523"/>
            </a:xfrm>
          </p:grpSpPr>
          <p:sp>
            <p:nvSpPr>
              <p:cNvPr id="456" name="Google Shape;456;p28">
                <a:extLst>
                  <a:ext uri="{FF2B5EF4-FFF2-40B4-BE49-F238E27FC236}">
                    <a16:creationId xmlns:a16="http://schemas.microsoft.com/office/drawing/2014/main" id="{2BBF9AC8-C74E-7759-BFA1-780C3D8FA745}"/>
                  </a:ext>
                </a:extLst>
              </p:cNvPr>
              <p:cNvSpPr/>
              <p:nvPr/>
            </p:nvSpPr>
            <p:spPr>
              <a:xfrm>
                <a:off x="9217723" y="4130229"/>
                <a:ext cx="1601149" cy="627031"/>
              </a:xfrm>
              <a:custGeom>
                <a:avLst/>
                <a:gdLst/>
                <a:ahLst/>
                <a:cxnLst/>
                <a:rect l="l" t="t" r="r" b="b"/>
                <a:pathLst>
                  <a:path w="1601149" h="627031" extrusionOk="0">
                    <a:moveTo>
                      <a:pt x="1592009" y="191"/>
                    </a:moveTo>
                    <a:cubicBezTo>
                      <a:pt x="1628870" y="110776"/>
                      <a:pt x="1549718" y="244031"/>
                      <a:pt x="1435798" y="246507"/>
                    </a:cubicBezTo>
                    <a:cubicBezTo>
                      <a:pt x="1357122" y="248222"/>
                      <a:pt x="1301782" y="272796"/>
                      <a:pt x="1257395" y="335947"/>
                    </a:cubicBezTo>
                    <a:cubicBezTo>
                      <a:pt x="1184434" y="439579"/>
                      <a:pt x="1070229" y="487109"/>
                      <a:pt x="962978" y="543878"/>
                    </a:cubicBezTo>
                    <a:cubicBezTo>
                      <a:pt x="801053" y="629698"/>
                      <a:pt x="627698" y="634651"/>
                      <a:pt x="450532" y="621602"/>
                    </a:cubicBezTo>
                    <a:cubicBezTo>
                      <a:pt x="303943" y="610839"/>
                      <a:pt x="171926" y="559499"/>
                      <a:pt x="46482" y="487490"/>
                    </a:cubicBezTo>
                    <a:cubicBezTo>
                      <a:pt x="29051" y="477489"/>
                      <a:pt x="11239" y="466440"/>
                      <a:pt x="0" y="448437"/>
                    </a:cubicBezTo>
                    <a:cubicBezTo>
                      <a:pt x="7048" y="431292"/>
                      <a:pt x="21336" y="428340"/>
                      <a:pt x="37624" y="429482"/>
                    </a:cubicBezTo>
                    <a:cubicBezTo>
                      <a:pt x="102489" y="453200"/>
                      <a:pt x="157353" y="498634"/>
                      <a:pt x="224980" y="516446"/>
                    </a:cubicBezTo>
                    <a:cubicBezTo>
                      <a:pt x="531686" y="612267"/>
                      <a:pt x="822770" y="588741"/>
                      <a:pt x="1092898" y="403860"/>
                    </a:cubicBezTo>
                    <a:cubicBezTo>
                      <a:pt x="1158145" y="359188"/>
                      <a:pt x="1221105" y="312135"/>
                      <a:pt x="1263301" y="243078"/>
                    </a:cubicBezTo>
                    <a:cubicBezTo>
                      <a:pt x="1269397" y="228219"/>
                      <a:pt x="1279303" y="216789"/>
                      <a:pt x="1294066" y="209836"/>
                    </a:cubicBezTo>
                    <a:cubicBezTo>
                      <a:pt x="1325118" y="195358"/>
                      <a:pt x="1358551" y="199454"/>
                      <a:pt x="1391317" y="197168"/>
                    </a:cubicBezTo>
                    <a:cubicBezTo>
                      <a:pt x="1494663" y="190215"/>
                      <a:pt x="1538574" y="150019"/>
                      <a:pt x="1558576" y="46387"/>
                    </a:cubicBezTo>
                    <a:cubicBezTo>
                      <a:pt x="1562481" y="26099"/>
                      <a:pt x="1559243" y="-95"/>
                      <a:pt x="1592009" y="0"/>
                    </a:cubicBezTo>
                    <a:close/>
                  </a:path>
                </a:pathLst>
              </a:custGeom>
              <a:solidFill>
                <a:srgbClr val="2D2D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7" name="Google Shape;457;p28">
                <a:extLst>
                  <a:ext uri="{FF2B5EF4-FFF2-40B4-BE49-F238E27FC236}">
                    <a16:creationId xmlns:a16="http://schemas.microsoft.com/office/drawing/2014/main" id="{92BAAD7A-EF5A-B5EA-E70C-6478988EFC6E}"/>
                  </a:ext>
                </a:extLst>
              </p:cNvPr>
              <p:cNvSpPr/>
              <p:nvPr/>
            </p:nvSpPr>
            <p:spPr>
              <a:xfrm>
                <a:off x="9006265" y="2278368"/>
                <a:ext cx="702853" cy="378153"/>
              </a:xfrm>
              <a:custGeom>
                <a:avLst/>
                <a:gdLst/>
                <a:ahLst/>
                <a:cxnLst/>
                <a:rect l="l" t="t" r="r" b="b"/>
                <a:pathLst>
                  <a:path w="702853" h="378153" extrusionOk="0">
                    <a:moveTo>
                      <a:pt x="353286" y="288428"/>
                    </a:moveTo>
                    <a:cubicBezTo>
                      <a:pt x="360143" y="279475"/>
                      <a:pt x="397482" y="324242"/>
                      <a:pt x="380432" y="273093"/>
                    </a:cubicBezTo>
                    <a:cubicBezTo>
                      <a:pt x="410340" y="265378"/>
                      <a:pt x="416150" y="219086"/>
                      <a:pt x="450059" y="224039"/>
                    </a:cubicBezTo>
                    <a:cubicBezTo>
                      <a:pt x="473491" y="227468"/>
                      <a:pt x="470062" y="211561"/>
                      <a:pt x="479397" y="203465"/>
                    </a:cubicBezTo>
                    <a:cubicBezTo>
                      <a:pt x="510257" y="176986"/>
                      <a:pt x="531117" y="147934"/>
                      <a:pt x="536927" y="105929"/>
                    </a:cubicBezTo>
                    <a:cubicBezTo>
                      <a:pt x="538356" y="95452"/>
                      <a:pt x="563788" y="84593"/>
                      <a:pt x="579885" y="80593"/>
                    </a:cubicBezTo>
                    <a:cubicBezTo>
                      <a:pt x="609889" y="73163"/>
                      <a:pt x="601698" y="57637"/>
                      <a:pt x="592934" y="40016"/>
                    </a:cubicBezTo>
                    <a:cubicBezTo>
                      <a:pt x="610461" y="21157"/>
                      <a:pt x="633702" y="11727"/>
                      <a:pt x="656657" y="1821"/>
                    </a:cubicBezTo>
                    <a:cubicBezTo>
                      <a:pt x="695043" y="-7133"/>
                      <a:pt x="700091" y="18394"/>
                      <a:pt x="702853" y="46398"/>
                    </a:cubicBezTo>
                    <a:cubicBezTo>
                      <a:pt x="701329" y="53351"/>
                      <a:pt x="697709" y="59161"/>
                      <a:pt x="692852" y="64305"/>
                    </a:cubicBezTo>
                    <a:cubicBezTo>
                      <a:pt x="675517" y="80497"/>
                      <a:pt x="653132" y="88308"/>
                      <a:pt x="632654" y="99262"/>
                    </a:cubicBezTo>
                    <a:cubicBezTo>
                      <a:pt x="614366" y="108977"/>
                      <a:pt x="597125" y="119264"/>
                      <a:pt x="595506" y="142886"/>
                    </a:cubicBezTo>
                    <a:cubicBezTo>
                      <a:pt x="582457" y="165746"/>
                      <a:pt x="607032" y="192321"/>
                      <a:pt x="588363" y="214609"/>
                    </a:cubicBezTo>
                    <a:cubicBezTo>
                      <a:pt x="576076" y="226897"/>
                      <a:pt x="561883" y="236326"/>
                      <a:pt x="546452" y="244042"/>
                    </a:cubicBezTo>
                    <a:cubicBezTo>
                      <a:pt x="535880" y="247375"/>
                      <a:pt x="525498" y="244518"/>
                      <a:pt x="515115" y="243375"/>
                    </a:cubicBezTo>
                    <a:cubicBezTo>
                      <a:pt x="487969" y="240898"/>
                      <a:pt x="486540" y="267664"/>
                      <a:pt x="473015" y="280523"/>
                    </a:cubicBezTo>
                    <a:cubicBezTo>
                      <a:pt x="456442" y="293857"/>
                      <a:pt x="438344" y="305192"/>
                      <a:pt x="423485" y="320623"/>
                    </a:cubicBezTo>
                    <a:cubicBezTo>
                      <a:pt x="396339" y="334529"/>
                      <a:pt x="376146" y="365104"/>
                      <a:pt x="339284" y="356341"/>
                    </a:cubicBezTo>
                    <a:cubicBezTo>
                      <a:pt x="290802" y="355960"/>
                      <a:pt x="242034" y="351960"/>
                      <a:pt x="196219" y="374153"/>
                    </a:cubicBezTo>
                    <a:cubicBezTo>
                      <a:pt x="182693" y="380725"/>
                      <a:pt x="167739" y="379582"/>
                      <a:pt x="157071" y="367867"/>
                    </a:cubicBezTo>
                    <a:cubicBezTo>
                      <a:pt x="134687" y="343006"/>
                      <a:pt x="107922" y="344054"/>
                      <a:pt x="79442" y="352817"/>
                    </a:cubicBezTo>
                    <a:cubicBezTo>
                      <a:pt x="53629" y="355008"/>
                      <a:pt x="33246" y="392822"/>
                      <a:pt x="2670" y="364819"/>
                    </a:cubicBezTo>
                    <a:cubicBezTo>
                      <a:pt x="-758" y="358056"/>
                      <a:pt x="-1425" y="351484"/>
                      <a:pt x="3909" y="345197"/>
                    </a:cubicBezTo>
                    <a:cubicBezTo>
                      <a:pt x="14101" y="304240"/>
                      <a:pt x="40961" y="282808"/>
                      <a:pt x="82299" y="278332"/>
                    </a:cubicBezTo>
                    <a:cubicBezTo>
                      <a:pt x="110207" y="283571"/>
                      <a:pt x="138021" y="285761"/>
                      <a:pt x="165738" y="277284"/>
                    </a:cubicBezTo>
                    <a:cubicBezTo>
                      <a:pt x="190885" y="314241"/>
                      <a:pt x="224412" y="279284"/>
                      <a:pt x="252892" y="287380"/>
                    </a:cubicBezTo>
                    <a:cubicBezTo>
                      <a:pt x="286325" y="294905"/>
                      <a:pt x="319853" y="292905"/>
                      <a:pt x="353476" y="288333"/>
                    </a:cubicBezTo>
                    <a:close/>
                  </a:path>
                </a:pathLst>
              </a:custGeom>
              <a:solidFill>
                <a:srgbClr val="D8D9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8" name="Google Shape;458;p28">
                <a:extLst>
                  <a:ext uri="{FF2B5EF4-FFF2-40B4-BE49-F238E27FC236}">
                    <a16:creationId xmlns:a16="http://schemas.microsoft.com/office/drawing/2014/main" id="{939F0C94-1B36-F8A6-4036-84EB7E819363}"/>
                  </a:ext>
                </a:extLst>
              </p:cNvPr>
              <p:cNvSpPr/>
              <p:nvPr/>
            </p:nvSpPr>
            <p:spPr>
              <a:xfrm>
                <a:off x="9534620" y="2090832"/>
                <a:ext cx="493871" cy="113788"/>
              </a:xfrm>
              <a:custGeom>
                <a:avLst/>
                <a:gdLst/>
                <a:ahLst/>
                <a:cxnLst/>
                <a:rect l="l" t="t" r="r" b="b"/>
                <a:pathLst>
                  <a:path w="493871" h="113788" extrusionOk="0">
                    <a:moveTo>
                      <a:pt x="396716" y="476"/>
                    </a:moveTo>
                    <a:cubicBezTo>
                      <a:pt x="430053" y="9906"/>
                      <a:pt x="468153" y="6477"/>
                      <a:pt x="493871" y="36481"/>
                    </a:cubicBezTo>
                    <a:cubicBezTo>
                      <a:pt x="470154" y="59150"/>
                      <a:pt x="441198" y="68199"/>
                      <a:pt x="408908" y="69056"/>
                    </a:cubicBezTo>
                    <a:cubicBezTo>
                      <a:pt x="358807" y="69628"/>
                      <a:pt x="308515" y="65723"/>
                      <a:pt x="260128" y="84487"/>
                    </a:cubicBezTo>
                    <a:cubicBezTo>
                      <a:pt x="244030" y="90678"/>
                      <a:pt x="224980" y="91726"/>
                      <a:pt x="208979" y="86582"/>
                    </a:cubicBezTo>
                    <a:cubicBezTo>
                      <a:pt x="162687" y="71628"/>
                      <a:pt x="122872" y="86868"/>
                      <a:pt x="83629" y="108299"/>
                    </a:cubicBezTo>
                    <a:cubicBezTo>
                      <a:pt x="76962" y="111157"/>
                      <a:pt x="70009" y="112776"/>
                      <a:pt x="62865" y="113443"/>
                    </a:cubicBezTo>
                    <a:cubicBezTo>
                      <a:pt x="41910" y="111157"/>
                      <a:pt x="19335" y="119539"/>
                      <a:pt x="0" y="104775"/>
                    </a:cubicBezTo>
                    <a:cubicBezTo>
                      <a:pt x="12573" y="67913"/>
                      <a:pt x="20002" y="23050"/>
                      <a:pt x="76676" y="59436"/>
                    </a:cubicBezTo>
                    <a:cubicBezTo>
                      <a:pt x="84582" y="64484"/>
                      <a:pt x="91630" y="55626"/>
                      <a:pt x="95345" y="49149"/>
                    </a:cubicBezTo>
                    <a:cubicBezTo>
                      <a:pt x="120777" y="5239"/>
                      <a:pt x="139351" y="-953"/>
                      <a:pt x="189262" y="18764"/>
                    </a:cubicBezTo>
                    <a:cubicBezTo>
                      <a:pt x="214026" y="27241"/>
                      <a:pt x="239173" y="24098"/>
                      <a:pt x="264319" y="20860"/>
                    </a:cubicBezTo>
                    <a:cubicBezTo>
                      <a:pt x="283464" y="1714"/>
                      <a:pt x="310515" y="8668"/>
                      <a:pt x="332804" y="0"/>
                    </a:cubicBezTo>
                    <a:cubicBezTo>
                      <a:pt x="354044" y="7620"/>
                      <a:pt x="375285" y="6477"/>
                      <a:pt x="396621" y="571"/>
                    </a:cubicBezTo>
                    <a:close/>
                  </a:path>
                </a:pathLst>
              </a:custGeom>
              <a:solidFill>
                <a:srgbClr val="DCDD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9" name="Google Shape;459;p28">
                <a:extLst>
                  <a:ext uri="{FF2B5EF4-FFF2-40B4-BE49-F238E27FC236}">
                    <a16:creationId xmlns:a16="http://schemas.microsoft.com/office/drawing/2014/main" id="{B68027F5-63D6-C7BB-D222-3DAE29A08678}"/>
                  </a:ext>
                </a:extLst>
              </p:cNvPr>
              <p:cNvSpPr/>
              <p:nvPr/>
            </p:nvSpPr>
            <p:spPr>
              <a:xfrm>
                <a:off x="8816008" y="4224510"/>
                <a:ext cx="652889" cy="434531"/>
              </a:xfrm>
              <a:custGeom>
                <a:avLst/>
                <a:gdLst/>
                <a:ahLst/>
                <a:cxnLst/>
                <a:rect l="l" t="t" r="r" b="b"/>
                <a:pathLst>
                  <a:path w="652889" h="434531" extrusionOk="0">
                    <a:moveTo>
                      <a:pt x="620314" y="430738"/>
                    </a:moveTo>
                    <a:cubicBezTo>
                      <a:pt x="554591" y="414260"/>
                      <a:pt x="499251" y="376541"/>
                      <a:pt x="441149" y="344346"/>
                    </a:cubicBezTo>
                    <a:cubicBezTo>
                      <a:pt x="406002" y="332440"/>
                      <a:pt x="377617" y="310628"/>
                      <a:pt x="351804" y="284815"/>
                    </a:cubicBezTo>
                    <a:cubicBezTo>
                      <a:pt x="301131" y="234047"/>
                      <a:pt x="246458" y="186803"/>
                      <a:pt x="208739" y="124795"/>
                    </a:cubicBezTo>
                    <a:cubicBezTo>
                      <a:pt x="160828" y="116508"/>
                      <a:pt x="111679" y="112698"/>
                      <a:pt x="68722" y="86314"/>
                    </a:cubicBezTo>
                    <a:cubicBezTo>
                      <a:pt x="60054" y="80980"/>
                      <a:pt x="50243" y="85076"/>
                      <a:pt x="41290" y="88409"/>
                    </a:cubicBezTo>
                    <a:cubicBezTo>
                      <a:pt x="15857" y="65264"/>
                      <a:pt x="-8240" y="41546"/>
                      <a:pt x="2713" y="2208"/>
                    </a:cubicBezTo>
                    <a:cubicBezTo>
                      <a:pt x="22716" y="-5317"/>
                      <a:pt x="40051" y="8780"/>
                      <a:pt x="59197" y="9066"/>
                    </a:cubicBezTo>
                    <a:cubicBezTo>
                      <a:pt x="113203" y="70788"/>
                      <a:pt x="180354" y="96887"/>
                      <a:pt x="262079" y="83361"/>
                    </a:cubicBezTo>
                    <a:cubicBezTo>
                      <a:pt x="284463" y="79646"/>
                      <a:pt x="296178" y="86981"/>
                      <a:pt x="290559" y="111269"/>
                    </a:cubicBezTo>
                    <a:cubicBezTo>
                      <a:pt x="285606" y="132796"/>
                      <a:pt x="299036" y="147179"/>
                      <a:pt x="310085" y="162133"/>
                    </a:cubicBezTo>
                    <a:cubicBezTo>
                      <a:pt x="385809" y="264717"/>
                      <a:pt x="485535" y="336821"/>
                      <a:pt x="600597" y="389685"/>
                    </a:cubicBezTo>
                    <a:cubicBezTo>
                      <a:pt x="619933" y="398543"/>
                      <a:pt x="644412" y="400353"/>
                      <a:pt x="652890" y="425213"/>
                    </a:cubicBezTo>
                    <a:cubicBezTo>
                      <a:pt x="644127" y="438929"/>
                      <a:pt x="632125" y="434453"/>
                      <a:pt x="620410" y="430833"/>
                    </a:cubicBezTo>
                    <a:close/>
                  </a:path>
                </a:pathLst>
              </a:custGeom>
              <a:solidFill>
                <a:srgbClr val="9599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0" name="Google Shape;460;p28">
                <a:extLst>
                  <a:ext uri="{FF2B5EF4-FFF2-40B4-BE49-F238E27FC236}">
                    <a16:creationId xmlns:a16="http://schemas.microsoft.com/office/drawing/2014/main" id="{4CBFCCBF-4652-E55C-733F-1E7CE2C246C1}"/>
                  </a:ext>
                </a:extLst>
              </p:cNvPr>
              <p:cNvSpPr/>
              <p:nvPr/>
            </p:nvSpPr>
            <p:spPr>
              <a:xfrm>
                <a:off x="10717745" y="3333668"/>
                <a:ext cx="130913" cy="483540"/>
              </a:xfrm>
              <a:custGeom>
                <a:avLst/>
                <a:gdLst/>
                <a:ahLst/>
                <a:cxnLst/>
                <a:rect l="l" t="t" r="r" b="b"/>
                <a:pathLst>
                  <a:path w="130913" h="483540" extrusionOk="0">
                    <a:moveTo>
                      <a:pt x="117800" y="10749"/>
                    </a:moveTo>
                    <a:cubicBezTo>
                      <a:pt x="139803" y="78948"/>
                      <a:pt x="130468" y="147147"/>
                      <a:pt x="116371" y="214870"/>
                    </a:cubicBezTo>
                    <a:cubicBezTo>
                      <a:pt x="111228" y="239730"/>
                      <a:pt x="107322" y="264209"/>
                      <a:pt x="109513" y="289260"/>
                    </a:cubicBezTo>
                    <a:cubicBezTo>
                      <a:pt x="114085" y="342409"/>
                      <a:pt x="109608" y="392987"/>
                      <a:pt x="69698" y="433659"/>
                    </a:cubicBezTo>
                    <a:cubicBezTo>
                      <a:pt x="55411" y="448232"/>
                      <a:pt x="66650" y="467092"/>
                      <a:pt x="60269" y="482903"/>
                    </a:cubicBezTo>
                    <a:cubicBezTo>
                      <a:pt x="5500" y="488428"/>
                      <a:pt x="-13646" y="457757"/>
                      <a:pt x="9882" y="402607"/>
                    </a:cubicBezTo>
                    <a:cubicBezTo>
                      <a:pt x="51791" y="369175"/>
                      <a:pt x="60364" y="325836"/>
                      <a:pt x="59506" y="273544"/>
                    </a:cubicBezTo>
                    <a:cubicBezTo>
                      <a:pt x="58173" y="190676"/>
                      <a:pt x="79223" y="109333"/>
                      <a:pt x="88748" y="27037"/>
                    </a:cubicBezTo>
                    <a:cubicBezTo>
                      <a:pt x="90082" y="15511"/>
                      <a:pt x="89891" y="-16683"/>
                      <a:pt x="117705" y="10844"/>
                    </a:cubicBezTo>
                    <a:close/>
                  </a:path>
                </a:pathLst>
              </a:custGeom>
              <a:solidFill>
                <a:srgbClr val="302F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1" name="Google Shape;461;p28">
                <a:extLst>
                  <a:ext uri="{FF2B5EF4-FFF2-40B4-BE49-F238E27FC236}">
                    <a16:creationId xmlns:a16="http://schemas.microsoft.com/office/drawing/2014/main" id="{9FFC4496-B1F0-0D42-AAD7-C8BE430E5B9E}"/>
                  </a:ext>
                </a:extLst>
              </p:cNvPr>
              <p:cNvSpPr/>
              <p:nvPr/>
            </p:nvSpPr>
            <p:spPr>
              <a:xfrm>
                <a:off x="8702703" y="2813602"/>
                <a:ext cx="262623" cy="303080"/>
              </a:xfrm>
              <a:custGeom>
                <a:avLst/>
                <a:gdLst/>
                <a:ahLst/>
                <a:cxnLst/>
                <a:rect l="l" t="t" r="r" b="b"/>
                <a:pathLst>
                  <a:path w="262623" h="303080" extrusionOk="0">
                    <a:moveTo>
                      <a:pt x="12576" y="302310"/>
                    </a:moveTo>
                    <a:cubicBezTo>
                      <a:pt x="-13998" y="233349"/>
                      <a:pt x="1432" y="183153"/>
                      <a:pt x="59916" y="144195"/>
                    </a:cubicBezTo>
                    <a:cubicBezTo>
                      <a:pt x="104969" y="114191"/>
                      <a:pt x="129353" y="65519"/>
                      <a:pt x="164691" y="26752"/>
                    </a:cubicBezTo>
                    <a:cubicBezTo>
                      <a:pt x="186598" y="31038"/>
                      <a:pt x="193456" y="4368"/>
                      <a:pt x="212887" y="3320"/>
                    </a:cubicBezTo>
                    <a:cubicBezTo>
                      <a:pt x="229651" y="2463"/>
                      <a:pt x="247177" y="-6205"/>
                      <a:pt x="262227" y="8464"/>
                    </a:cubicBezTo>
                    <a:cubicBezTo>
                      <a:pt x="263179" y="13131"/>
                      <a:pt x="262417" y="17418"/>
                      <a:pt x="259941" y="21418"/>
                    </a:cubicBezTo>
                    <a:cubicBezTo>
                      <a:pt x="209363" y="51231"/>
                      <a:pt x="169072" y="88760"/>
                      <a:pt x="158785" y="150482"/>
                    </a:cubicBezTo>
                    <a:cubicBezTo>
                      <a:pt x="156690" y="163150"/>
                      <a:pt x="148022" y="174771"/>
                      <a:pt x="134782" y="177628"/>
                    </a:cubicBezTo>
                    <a:cubicBezTo>
                      <a:pt x="79251" y="189820"/>
                      <a:pt x="70489" y="231349"/>
                      <a:pt x="69631" y="278307"/>
                    </a:cubicBezTo>
                    <a:cubicBezTo>
                      <a:pt x="61440" y="311931"/>
                      <a:pt x="34484" y="301167"/>
                      <a:pt x="12481" y="302310"/>
                    </a:cubicBezTo>
                    <a:close/>
                  </a:path>
                </a:pathLst>
              </a:custGeom>
              <a:solidFill>
                <a:srgbClr val="C4C5C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2" name="Google Shape;462;p28">
                <a:extLst>
                  <a:ext uri="{FF2B5EF4-FFF2-40B4-BE49-F238E27FC236}">
                    <a16:creationId xmlns:a16="http://schemas.microsoft.com/office/drawing/2014/main" id="{E22C9D9F-18C5-457E-C6A9-01714FE470C9}"/>
                  </a:ext>
                </a:extLst>
              </p:cNvPr>
              <p:cNvSpPr/>
              <p:nvPr/>
            </p:nvSpPr>
            <p:spPr>
              <a:xfrm>
                <a:off x="10232668" y="2525586"/>
                <a:ext cx="346654" cy="119604"/>
              </a:xfrm>
              <a:custGeom>
                <a:avLst/>
                <a:gdLst/>
                <a:ahLst/>
                <a:cxnLst/>
                <a:rect l="l" t="t" r="r" b="b"/>
                <a:pathLst>
                  <a:path w="346654" h="119604" extrusionOk="0">
                    <a:moveTo>
                      <a:pt x="118626" y="39781"/>
                    </a:moveTo>
                    <a:cubicBezTo>
                      <a:pt x="142057" y="59689"/>
                      <a:pt x="171013" y="13683"/>
                      <a:pt x="194349" y="45973"/>
                    </a:cubicBezTo>
                    <a:cubicBezTo>
                      <a:pt x="196064" y="48449"/>
                      <a:pt x="198540" y="39877"/>
                      <a:pt x="198826" y="35495"/>
                    </a:cubicBezTo>
                    <a:cubicBezTo>
                      <a:pt x="200922" y="-1843"/>
                      <a:pt x="235021" y="-4224"/>
                      <a:pt x="252738" y="3682"/>
                    </a:cubicBezTo>
                    <a:cubicBezTo>
                      <a:pt x="289028" y="19874"/>
                      <a:pt x="328938" y="37019"/>
                      <a:pt x="346654" y="78739"/>
                    </a:cubicBezTo>
                    <a:cubicBezTo>
                      <a:pt x="320936" y="72833"/>
                      <a:pt x="320080" y="105313"/>
                      <a:pt x="300363" y="108647"/>
                    </a:cubicBezTo>
                    <a:cubicBezTo>
                      <a:pt x="262387" y="77596"/>
                      <a:pt x="228858" y="73183"/>
                      <a:pt x="199779" y="95407"/>
                    </a:cubicBezTo>
                    <a:cubicBezTo>
                      <a:pt x="174633" y="134746"/>
                      <a:pt x="143581" y="117220"/>
                      <a:pt x="113006" y="104551"/>
                    </a:cubicBezTo>
                    <a:cubicBezTo>
                      <a:pt x="86907" y="97027"/>
                      <a:pt x="59570" y="99217"/>
                      <a:pt x="33281" y="93979"/>
                    </a:cubicBezTo>
                    <a:cubicBezTo>
                      <a:pt x="5183" y="88454"/>
                      <a:pt x="-10438" y="75214"/>
                      <a:pt x="7945" y="45115"/>
                    </a:cubicBezTo>
                    <a:cubicBezTo>
                      <a:pt x="44711" y="41305"/>
                      <a:pt x="82145" y="50164"/>
                      <a:pt x="118626" y="39877"/>
                    </a:cubicBezTo>
                    <a:close/>
                  </a:path>
                </a:pathLst>
              </a:custGeom>
              <a:solidFill>
                <a:srgbClr val="DBDC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3" name="Google Shape;463;p28">
                <a:extLst>
                  <a:ext uri="{FF2B5EF4-FFF2-40B4-BE49-F238E27FC236}">
                    <a16:creationId xmlns:a16="http://schemas.microsoft.com/office/drawing/2014/main" id="{09AF2D0B-EE98-9424-F088-95ED8ABC9982}"/>
                  </a:ext>
                </a:extLst>
              </p:cNvPr>
              <p:cNvSpPr/>
              <p:nvPr/>
            </p:nvSpPr>
            <p:spPr>
              <a:xfrm>
                <a:off x="10512358" y="3837336"/>
                <a:ext cx="304041" cy="512159"/>
              </a:xfrm>
              <a:custGeom>
                <a:avLst/>
                <a:gdLst/>
                <a:ahLst/>
                <a:cxnLst/>
                <a:rect l="l" t="t" r="r" b="b"/>
                <a:pathLst>
                  <a:path w="304041" h="512159" extrusionOk="0">
                    <a:moveTo>
                      <a:pt x="297374" y="293084"/>
                    </a:moveTo>
                    <a:cubicBezTo>
                      <a:pt x="278990" y="299657"/>
                      <a:pt x="277943" y="315087"/>
                      <a:pt x="275942" y="331375"/>
                    </a:cubicBezTo>
                    <a:cubicBezTo>
                      <a:pt x="261464" y="450723"/>
                      <a:pt x="206315" y="499777"/>
                      <a:pt x="84776" y="501587"/>
                    </a:cubicBezTo>
                    <a:cubicBezTo>
                      <a:pt x="56296" y="501968"/>
                      <a:pt x="27912" y="501301"/>
                      <a:pt x="860" y="512159"/>
                    </a:cubicBezTo>
                    <a:cubicBezTo>
                      <a:pt x="-5997" y="472631"/>
                      <a:pt x="29911" y="487204"/>
                      <a:pt x="45913" y="476441"/>
                    </a:cubicBezTo>
                    <a:cubicBezTo>
                      <a:pt x="67631" y="470916"/>
                      <a:pt x="89919" y="472726"/>
                      <a:pt x="112017" y="471869"/>
                    </a:cubicBezTo>
                    <a:cubicBezTo>
                      <a:pt x="174692" y="469583"/>
                      <a:pt x="230413" y="422148"/>
                      <a:pt x="242986" y="361093"/>
                    </a:cubicBezTo>
                    <a:cubicBezTo>
                      <a:pt x="248129" y="336137"/>
                      <a:pt x="242414" y="314230"/>
                      <a:pt x="226031" y="294894"/>
                    </a:cubicBezTo>
                    <a:cubicBezTo>
                      <a:pt x="213744" y="280416"/>
                      <a:pt x="200790" y="266129"/>
                      <a:pt x="202028" y="245078"/>
                    </a:cubicBezTo>
                    <a:cubicBezTo>
                      <a:pt x="202886" y="232505"/>
                      <a:pt x="203362" y="218027"/>
                      <a:pt x="210791" y="209074"/>
                    </a:cubicBezTo>
                    <a:cubicBezTo>
                      <a:pt x="245177" y="167450"/>
                      <a:pt x="245843" y="117443"/>
                      <a:pt x="249082" y="67913"/>
                    </a:cubicBezTo>
                    <a:cubicBezTo>
                      <a:pt x="259559" y="45815"/>
                      <a:pt x="247558" y="14288"/>
                      <a:pt x="277181" y="0"/>
                    </a:cubicBezTo>
                    <a:cubicBezTo>
                      <a:pt x="290992" y="5525"/>
                      <a:pt x="302041" y="13525"/>
                      <a:pt x="304041" y="29623"/>
                    </a:cubicBezTo>
                    <a:cubicBezTo>
                      <a:pt x="292325" y="38576"/>
                      <a:pt x="293373" y="50864"/>
                      <a:pt x="293373" y="63913"/>
                    </a:cubicBezTo>
                    <a:cubicBezTo>
                      <a:pt x="293278" y="108204"/>
                      <a:pt x="290706" y="152400"/>
                      <a:pt x="272227" y="193739"/>
                    </a:cubicBezTo>
                    <a:cubicBezTo>
                      <a:pt x="261179" y="218504"/>
                      <a:pt x="264512" y="239554"/>
                      <a:pt x="287182" y="256127"/>
                    </a:cubicBezTo>
                    <a:cubicBezTo>
                      <a:pt x="296993" y="266700"/>
                      <a:pt x="297945" y="279749"/>
                      <a:pt x="297469" y="293180"/>
                    </a:cubicBezTo>
                    <a:close/>
                  </a:path>
                </a:pathLst>
              </a:custGeom>
              <a:solidFill>
                <a:srgbClr val="82898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4" name="Google Shape;464;p28">
                <a:extLst>
                  <a:ext uri="{FF2B5EF4-FFF2-40B4-BE49-F238E27FC236}">
                    <a16:creationId xmlns:a16="http://schemas.microsoft.com/office/drawing/2014/main" id="{53E2CAD3-622C-8795-A4BB-6B2C7E6E1C0B}"/>
                  </a:ext>
                </a:extLst>
              </p:cNvPr>
              <p:cNvSpPr/>
              <p:nvPr/>
            </p:nvSpPr>
            <p:spPr>
              <a:xfrm>
                <a:off x="10575297" y="3644796"/>
                <a:ext cx="214146" cy="317071"/>
              </a:xfrm>
              <a:custGeom>
                <a:avLst/>
                <a:gdLst/>
                <a:ahLst/>
                <a:cxnLst/>
                <a:rect l="l" t="t" r="r" b="b"/>
                <a:pathLst>
                  <a:path w="214146" h="317071" extrusionOk="0">
                    <a:moveTo>
                      <a:pt x="214146" y="192540"/>
                    </a:moveTo>
                    <a:cubicBezTo>
                      <a:pt x="197191" y="211685"/>
                      <a:pt x="212813" y="239974"/>
                      <a:pt x="195572" y="259024"/>
                    </a:cubicBezTo>
                    <a:cubicBezTo>
                      <a:pt x="184619" y="250071"/>
                      <a:pt x="175284" y="234164"/>
                      <a:pt x="158615" y="250928"/>
                    </a:cubicBezTo>
                    <a:cubicBezTo>
                      <a:pt x="127469" y="265311"/>
                      <a:pt x="92893" y="272169"/>
                      <a:pt x="64604" y="292933"/>
                    </a:cubicBezTo>
                    <a:cubicBezTo>
                      <a:pt x="50126" y="298744"/>
                      <a:pt x="36791" y="306649"/>
                      <a:pt x="23551" y="314841"/>
                    </a:cubicBezTo>
                    <a:cubicBezTo>
                      <a:pt x="-2643" y="322842"/>
                      <a:pt x="-2738" y="308078"/>
                      <a:pt x="3167" y="290361"/>
                    </a:cubicBezTo>
                    <a:cubicBezTo>
                      <a:pt x="8597" y="274169"/>
                      <a:pt x="23932" y="268454"/>
                      <a:pt x="37838" y="261691"/>
                    </a:cubicBezTo>
                    <a:cubicBezTo>
                      <a:pt x="60222" y="250356"/>
                      <a:pt x="81844" y="238069"/>
                      <a:pt x="97560" y="217590"/>
                    </a:cubicBezTo>
                    <a:cubicBezTo>
                      <a:pt x="129564" y="175681"/>
                      <a:pt x="128135" y="139866"/>
                      <a:pt x="92131" y="95670"/>
                    </a:cubicBezTo>
                    <a:cubicBezTo>
                      <a:pt x="66413" y="70048"/>
                      <a:pt x="32124" y="92146"/>
                      <a:pt x="4025" y="79954"/>
                    </a:cubicBezTo>
                    <a:cubicBezTo>
                      <a:pt x="-1500" y="58237"/>
                      <a:pt x="13740" y="44521"/>
                      <a:pt x="24598" y="29853"/>
                    </a:cubicBezTo>
                    <a:cubicBezTo>
                      <a:pt x="54412" y="-10343"/>
                      <a:pt x="61460" y="-10057"/>
                      <a:pt x="89178" y="31377"/>
                    </a:cubicBezTo>
                    <a:cubicBezTo>
                      <a:pt x="98322" y="45093"/>
                      <a:pt x="110323" y="54427"/>
                      <a:pt x="124897" y="61095"/>
                    </a:cubicBezTo>
                    <a:cubicBezTo>
                      <a:pt x="138613" y="71191"/>
                      <a:pt x="168998" y="66905"/>
                      <a:pt x="157854" y="98623"/>
                    </a:cubicBezTo>
                    <a:cubicBezTo>
                      <a:pt x="136708" y="145105"/>
                      <a:pt x="162997" y="162536"/>
                      <a:pt x="202811" y="171775"/>
                    </a:cubicBezTo>
                    <a:cubicBezTo>
                      <a:pt x="206622" y="178728"/>
                      <a:pt x="210336" y="185586"/>
                      <a:pt x="214146" y="192540"/>
                    </a:cubicBezTo>
                    <a:close/>
                  </a:path>
                </a:pathLst>
              </a:custGeom>
              <a:solidFill>
                <a:srgbClr val="B2B1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5" name="Google Shape;465;p28">
                <a:extLst>
                  <a:ext uri="{FF2B5EF4-FFF2-40B4-BE49-F238E27FC236}">
                    <a16:creationId xmlns:a16="http://schemas.microsoft.com/office/drawing/2014/main" id="{59712A67-53D6-18D3-31AE-192CBA0DD5A0}"/>
                  </a:ext>
                </a:extLst>
              </p:cNvPr>
              <p:cNvSpPr/>
              <p:nvPr/>
            </p:nvSpPr>
            <p:spPr>
              <a:xfrm>
                <a:off x="8751827" y="3231975"/>
                <a:ext cx="121889" cy="282939"/>
              </a:xfrm>
              <a:custGeom>
                <a:avLst/>
                <a:gdLst/>
                <a:ahLst/>
                <a:cxnLst/>
                <a:rect l="l" t="t" r="r" b="b"/>
                <a:pathLst>
                  <a:path w="121889" h="282939" extrusionOk="0">
                    <a:moveTo>
                      <a:pt x="2886" y="282940"/>
                    </a:moveTo>
                    <a:cubicBezTo>
                      <a:pt x="1838" y="220075"/>
                      <a:pt x="-10449" y="152542"/>
                      <a:pt x="25174" y="98345"/>
                    </a:cubicBezTo>
                    <a:cubicBezTo>
                      <a:pt x="46701" y="65579"/>
                      <a:pt x="40795" y="38528"/>
                      <a:pt x="39557" y="7477"/>
                    </a:cubicBezTo>
                    <a:cubicBezTo>
                      <a:pt x="47177" y="-6811"/>
                      <a:pt x="54035" y="28241"/>
                      <a:pt x="61750" y="7762"/>
                    </a:cubicBezTo>
                    <a:cubicBezTo>
                      <a:pt x="87944" y="-8811"/>
                      <a:pt x="105565" y="3095"/>
                      <a:pt x="120139" y="25193"/>
                    </a:cubicBezTo>
                    <a:cubicBezTo>
                      <a:pt x="122520" y="32146"/>
                      <a:pt x="122425" y="39100"/>
                      <a:pt x="120139" y="46053"/>
                    </a:cubicBezTo>
                    <a:cubicBezTo>
                      <a:pt x="94707" y="84915"/>
                      <a:pt x="77181" y="127206"/>
                      <a:pt x="66322" y="172354"/>
                    </a:cubicBezTo>
                    <a:cubicBezTo>
                      <a:pt x="63846" y="179879"/>
                      <a:pt x="61370" y="187690"/>
                      <a:pt x="62131" y="195500"/>
                    </a:cubicBezTo>
                    <a:cubicBezTo>
                      <a:pt x="66894" y="241411"/>
                      <a:pt x="48511" y="271319"/>
                      <a:pt x="2791" y="282940"/>
                    </a:cubicBezTo>
                    <a:close/>
                  </a:path>
                </a:pathLst>
              </a:custGeom>
              <a:solidFill>
                <a:srgbClr val="CDCDD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6" name="Google Shape;466;p28">
                <a:extLst>
                  <a:ext uri="{FF2B5EF4-FFF2-40B4-BE49-F238E27FC236}">
                    <a16:creationId xmlns:a16="http://schemas.microsoft.com/office/drawing/2014/main" id="{23BEA13A-E666-083D-50F2-6C2C34E373F5}"/>
                  </a:ext>
                </a:extLst>
              </p:cNvPr>
              <p:cNvSpPr/>
              <p:nvPr/>
            </p:nvSpPr>
            <p:spPr>
              <a:xfrm>
                <a:off x="8753164" y="3400329"/>
                <a:ext cx="106241" cy="310408"/>
              </a:xfrm>
              <a:custGeom>
                <a:avLst/>
                <a:gdLst/>
                <a:ahLst/>
                <a:cxnLst/>
                <a:rect l="l" t="t" r="r" b="b"/>
                <a:pathLst>
                  <a:path w="106241" h="310408" extrusionOk="0">
                    <a:moveTo>
                      <a:pt x="1549" y="114586"/>
                    </a:moveTo>
                    <a:cubicBezTo>
                      <a:pt x="56127" y="93535"/>
                      <a:pt x="41364" y="40005"/>
                      <a:pt x="55366" y="0"/>
                    </a:cubicBezTo>
                    <a:cubicBezTo>
                      <a:pt x="69081" y="9144"/>
                      <a:pt x="70606" y="23717"/>
                      <a:pt x="69653" y="37528"/>
                    </a:cubicBezTo>
                    <a:cubicBezTo>
                      <a:pt x="66224" y="87249"/>
                      <a:pt x="79273" y="133445"/>
                      <a:pt x="98800" y="178213"/>
                    </a:cubicBezTo>
                    <a:cubicBezTo>
                      <a:pt x="115849" y="217551"/>
                      <a:pt x="99181" y="254698"/>
                      <a:pt x="92513" y="292703"/>
                    </a:cubicBezTo>
                    <a:cubicBezTo>
                      <a:pt x="74130" y="316230"/>
                      <a:pt x="55556" y="316230"/>
                      <a:pt x="36792" y="293180"/>
                    </a:cubicBezTo>
                    <a:cubicBezTo>
                      <a:pt x="43173" y="247078"/>
                      <a:pt x="31172" y="205168"/>
                      <a:pt x="11836" y="163544"/>
                    </a:cubicBezTo>
                    <a:cubicBezTo>
                      <a:pt x="5264" y="149352"/>
                      <a:pt x="-3499" y="132588"/>
                      <a:pt x="1454" y="114586"/>
                    </a:cubicBezTo>
                    <a:close/>
                  </a:path>
                </a:pathLst>
              </a:custGeom>
              <a:solidFill>
                <a:srgbClr val="B2B5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7" name="Google Shape;467;p28">
                <a:extLst>
                  <a:ext uri="{FF2B5EF4-FFF2-40B4-BE49-F238E27FC236}">
                    <a16:creationId xmlns:a16="http://schemas.microsoft.com/office/drawing/2014/main" id="{69878C2A-D716-B2AE-C6B4-543B7217E6B7}"/>
                  </a:ext>
                </a:extLst>
              </p:cNvPr>
              <p:cNvSpPr/>
              <p:nvPr/>
            </p:nvSpPr>
            <p:spPr>
              <a:xfrm>
                <a:off x="10693622" y="3189926"/>
                <a:ext cx="141827" cy="553398"/>
              </a:xfrm>
              <a:custGeom>
                <a:avLst/>
                <a:gdLst/>
                <a:ahLst/>
                <a:cxnLst/>
                <a:rect l="l" t="t" r="r" b="b"/>
                <a:pathLst>
                  <a:path w="141827" h="553398" extrusionOk="0">
                    <a:moveTo>
                      <a:pt x="39529" y="553398"/>
                    </a:moveTo>
                    <a:cubicBezTo>
                      <a:pt x="39052" y="526157"/>
                      <a:pt x="9716" y="539873"/>
                      <a:pt x="0" y="525680"/>
                    </a:cubicBezTo>
                    <a:cubicBezTo>
                      <a:pt x="7334" y="513393"/>
                      <a:pt x="20574" y="513870"/>
                      <a:pt x="32195" y="511393"/>
                    </a:cubicBezTo>
                    <a:cubicBezTo>
                      <a:pt x="64961" y="504249"/>
                      <a:pt x="71438" y="486342"/>
                      <a:pt x="54578" y="458434"/>
                    </a:cubicBezTo>
                    <a:cubicBezTo>
                      <a:pt x="48101" y="451290"/>
                      <a:pt x="42958" y="443575"/>
                      <a:pt x="44482" y="433193"/>
                    </a:cubicBezTo>
                    <a:cubicBezTo>
                      <a:pt x="66008" y="355850"/>
                      <a:pt x="87154" y="278507"/>
                      <a:pt x="86010" y="197258"/>
                    </a:cubicBezTo>
                    <a:cubicBezTo>
                      <a:pt x="99726" y="154682"/>
                      <a:pt x="88011" y="118391"/>
                      <a:pt x="59436" y="85721"/>
                    </a:cubicBezTo>
                    <a:cubicBezTo>
                      <a:pt x="36576" y="59622"/>
                      <a:pt x="28480" y="32095"/>
                      <a:pt x="54483" y="2853"/>
                    </a:cubicBezTo>
                    <a:cubicBezTo>
                      <a:pt x="58293" y="281"/>
                      <a:pt x="62579" y="-481"/>
                      <a:pt x="67151" y="281"/>
                    </a:cubicBezTo>
                    <a:cubicBezTo>
                      <a:pt x="82105" y="16760"/>
                      <a:pt x="67151" y="46954"/>
                      <a:pt x="93916" y="58098"/>
                    </a:cubicBezTo>
                    <a:cubicBezTo>
                      <a:pt x="98203" y="96008"/>
                      <a:pt x="140779" y="114962"/>
                      <a:pt x="141827" y="154491"/>
                    </a:cubicBezTo>
                    <a:cubicBezTo>
                      <a:pt x="132874" y="151157"/>
                      <a:pt x="122967" y="145728"/>
                      <a:pt x="123254" y="162778"/>
                    </a:cubicBezTo>
                    <a:cubicBezTo>
                      <a:pt x="124968" y="260600"/>
                      <a:pt x="86773" y="354992"/>
                      <a:pt x="97536" y="453481"/>
                    </a:cubicBezTo>
                    <a:cubicBezTo>
                      <a:pt x="102775" y="502058"/>
                      <a:pt x="73723" y="528824"/>
                      <a:pt x="39338" y="553398"/>
                    </a:cubicBezTo>
                    <a:close/>
                  </a:path>
                </a:pathLst>
              </a:custGeom>
              <a:solidFill>
                <a:srgbClr val="80848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8" name="Google Shape;468;p28">
                <a:extLst>
                  <a:ext uri="{FF2B5EF4-FFF2-40B4-BE49-F238E27FC236}">
                    <a16:creationId xmlns:a16="http://schemas.microsoft.com/office/drawing/2014/main" id="{79577344-E0E0-7A46-1577-19F89A715234}"/>
                  </a:ext>
                </a:extLst>
              </p:cNvPr>
              <p:cNvSpPr/>
              <p:nvPr/>
            </p:nvSpPr>
            <p:spPr>
              <a:xfrm>
                <a:off x="10052722" y="2417253"/>
                <a:ext cx="299714" cy="219508"/>
              </a:xfrm>
              <a:custGeom>
                <a:avLst/>
                <a:gdLst/>
                <a:ahLst/>
                <a:cxnLst/>
                <a:rect l="l" t="t" r="r" b="b"/>
                <a:pathLst>
                  <a:path w="299714" h="219508" extrusionOk="0">
                    <a:moveTo>
                      <a:pt x="186177" y="153924"/>
                    </a:moveTo>
                    <a:cubicBezTo>
                      <a:pt x="186748" y="178118"/>
                      <a:pt x="190749" y="191453"/>
                      <a:pt x="223324" y="191357"/>
                    </a:cubicBezTo>
                    <a:cubicBezTo>
                      <a:pt x="247422" y="191357"/>
                      <a:pt x="276378" y="186500"/>
                      <a:pt x="299715" y="202883"/>
                    </a:cubicBezTo>
                    <a:cubicBezTo>
                      <a:pt x="248470" y="230505"/>
                      <a:pt x="172556" y="223171"/>
                      <a:pt x="128551" y="184880"/>
                    </a:cubicBezTo>
                    <a:cubicBezTo>
                      <a:pt x="114453" y="172593"/>
                      <a:pt x="100547" y="173355"/>
                      <a:pt x="84926" y="178784"/>
                    </a:cubicBezTo>
                    <a:cubicBezTo>
                      <a:pt x="56351" y="178499"/>
                      <a:pt x="52351" y="162687"/>
                      <a:pt x="59875" y="139541"/>
                    </a:cubicBezTo>
                    <a:cubicBezTo>
                      <a:pt x="81306" y="96965"/>
                      <a:pt x="54065" y="77724"/>
                      <a:pt x="21775" y="60960"/>
                    </a:cubicBezTo>
                    <a:cubicBezTo>
                      <a:pt x="13108" y="53721"/>
                      <a:pt x="5297" y="45815"/>
                      <a:pt x="629" y="35338"/>
                    </a:cubicBezTo>
                    <a:cubicBezTo>
                      <a:pt x="-418" y="30766"/>
                      <a:pt x="-132" y="26289"/>
                      <a:pt x="1296" y="21812"/>
                    </a:cubicBezTo>
                    <a:cubicBezTo>
                      <a:pt x="7011" y="11240"/>
                      <a:pt x="15107" y="3334"/>
                      <a:pt x="27014" y="0"/>
                    </a:cubicBezTo>
                    <a:cubicBezTo>
                      <a:pt x="55779" y="1619"/>
                      <a:pt x="78734" y="15907"/>
                      <a:pt x="99880" y="34004"/>
                    </a:cubicBezTo>
                    <a:lnTo>
                      <a:pt x="99594" y="33528"/>
                    </a:lnTo>
                    <a:cubicBezTo>
                      <a:pt x="102071" y="67437"/>
                      <a:pt x="103785" y="101822"/>
                      <a:pt x="147505" y="110014"/>
                    </a:cubicBezTo>
                    <a:cubicBezTo>
                      <a:pt x="163316" y="122396"/>
                      <a:pt x="179128" y="134779"/>
                      <a:pt x="194940" y="147257"/>
                    </a:cubicBezTo>
                    <a:cubicBezTo>
                      <a:pt x="193416" y="151352"/>
                      <a:pt x="190463" y="153734"/>
                      <a:pt x="186081" y="154210"/>
                    </a:cubicBezTo>
                    <a:close/>
                  </a:path>
                </a:pathLst>
              </a:custGeom>
              <a:solidFill>
                <a:srgbClr val="B0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9" name="Google Shape;469;p28">
                <a:extLst>
                  <a:ext uri="{FF2B5EF4-FFF2-40B4-BE49-F238E27FC236}">
                    <a16:creationId xmlns:a16="http://schemas.microsoft.com/office/drawing/2014/main" id="{920AD6CA-E192-9EB3-5A8E-890597361553}"/>
                  </a:ext>
                </a:extLst>
              </p:cNvPr>
              <p:cNvSpPr/>
              <p:nvPr/>
            </p:nvSpPr>
            <p:spPr>
              <a:xfrm>
                <a:off x="8857297" y="4287762"/>
                <a:ext cx="201649" cy="130788"/>
              </a:xfrm>
              <a:custGeom>
                <a:avLst/>
                <a:gdLst/>
                <a:ahLst/>
                <a:cxnLst/>
                <a:rect l="l" t="t" r="r" b="b"/>
                <a:pathLst>
                  <a:path w="201649" h="130788" extrusionOk="0">
                    <a:moveTo>
                      <a:pt x="0" y="25157"/>
                    </a:moveTo>
                    <a:cubicBezTo>
                      <a:pt x="4953" y="16870"/>
                      <a:pt x="-953" y="-9705"/>
                      <a:pt x="17050" y="3725"/>
                    </a:cubicBezTo>
                    <a:cubicBezTo>
                      <a:pt x="64103" y="38777"/>
                      <a:pt x="119919" y="38682"/>
                      <a:pt x="172593" y="51541"/>
                    </a:cubicBezTo>
                    <a:cubicBezTo>
                      <a:pt x="194405" y="73544"/>
                      <a:pt x="206026" y="99166"/>
                      <a:pt x="200120" y="130789"/>
                    </a:cubicBezTo>
                    <a:cubicBezTo>
                      <a:pt x="122396" y="116406"/>
                      <a:pt x="53530" y="85259"/>
                      <a:pt x="95" y="25157"/>
                    </a:cubicBezTo>
                    <a:close/>
                  </a:path>
                </a:pathLst>
              </a:custGeom>
              <a:solidFill>
                <a:srgbClr val="3535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0" name="Google Shape;470;p28">
                <a:extLst>
                  <a:ext uri="{FF2B5EF4-FFF2-40B4-BE49-F238E27FC236}">
                    <a16:creationId xmlns:a16="http://schemas.microsoft.com/office/drawing/2014/main" id="{6E02D59A-7BF6-E443-2924-FC6213267595}"/>
                  </a:ext>
                </a:extLst>
              </p:cNvPr>
              <p:cNvSpPr/>
              <p:nvPr/>
            </p:nvSpPr>
            <p:spPr>
              <a:xfrm>
                <a:off x="8798383" y="4046409"/>
                <a:ext cx="119683" cy="196122"/>
              </a:xfrm>
              <a:custGeom>
                <a:avLst/>
                <a:gdLst/>
                <a:ahLst/>
                <a:cxnLst/>
                <a:rect l="l" t="t" r="r" b="b"/>
                <a:pathLst>
                  <a:path w="119683" h="196122" extrusionOk="0">
                    <a:moveTo>
                      <a:pt x="70534" y="188120"/>
                    </a:moveTo>
                    <a:cubicBezTo>
                      <a:pt x="50055" y="209265"/>
                      <a:pt x="37197" y="182023"/>
                      <a:pt x="20337" y="180214"/>
                    </a:cubicBezTo>
                    <a:cubicBezTo>
                      <a:pt x="621" y="160497"/>
                      <a:pt x="-8904" y="96489"/>
                      <a:pt x="11003" y="86012"/>
                    </a:cubicBezTo>
                    <a:cubicBezTo>
                      <a:pt x="33197" y="74201"/>
                      <a:pt x="34720" y="51626"/>
                      <a:pt x="50151" y="38005"/>
                    </a:cubicBezTo>
                    <a:cubicBezTo>
                      <a:pt x="37388" y="-4190"/>
                      <a:pt x="63771" y="-1809"/>
                      <a:pt x="91299" y="1810"/>
                    </a:cubicBezTo>
                    <a:cubicBezTo>
                      <a:pt x="109301" y="10955"/>
                      <a:pt x="118731" y="25623"/>
                      <a:pt x="119684" y="45721"/>
                    </a:cubicBezTo>
                    <a:cubicBezTo>
                      <a:pt x="73678" y="82963"/>
                      <a:pt x="67962" y="134113"/>
                      <a:pt x="70439" y="188120"/>
                    </a:cubicBezTo>
                    <a:close/>
                  </a:path>
                </a:pathLst>
              </a:custGeom>
              <a:solidFill>
                <a:srgbClr val="C7C5C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1" name="Google Shape;471;p28">
                <a:extLst>
                  <a:ext uri="{FF2B5EF4-FFF2-40B4-BE49-F238E27FC236}">
                    <a16:creationId xmlns:a16="http://schemas.microsoft.com/office/drawing/2014/main" id="{C52EAB13-18D9-D797-B80C-223AE8D534E5}"/>
                  </a:ext>
                </a:extLst>
              </p:cNvPr>
              <p:cNvSpPr/>
              <p:nvPr/>
            </p:nvSpPr>
            <p:spPr>
              <a:xfrm>
                <a:off x="10517028" y="2587199"/>
                <a:ext cx="93728" cy="186481"/>
              </a:xfrm>
              <a:custGeom>
                <a:avLst/>
                <a:gdLst/>
                <a:ahLst/>
                <a:cxnLst/>
                <a:rect l="l" t="t" r="r" b="b"/>
                <a:pathLst>
                  <a:path w="93728" h="186481" extrusionOk="0">
                    <a:moveTo>
                      <a:pt x="16478" y="42366"/>
                    </a:moveTo>
                    <a:cubicBezTo>
                      <a:pt x="29718" y="30365"/>
                      <a:pt x="17050" y="-28595"/>
                      <a:pt x="62198" y="17125"/>
                    </a:cubicBezTo>
                    <a:cubicBezTo>
                      <a:pt x="74009" y="66846"/>
                      <a:pt x="90011" y="115709"/>
                      <a:pt x="93726" y="167144"/>
                    </a:cubicBezTo>
                    <a:cubicBezTo>
                      <a:pt x="93916" y="181431"/>
                      <a:pt x="83534" y="184194"/>
                      <a:pt x="72676" y="186480"/>
                    </a:cubicBezTo>
                    <a:cubicBezTo>
                      <a:pt x="34957" y="186670"/>
                      <a:pt x="14382" y="168858"/>
                      <a:pt x="9620" y="130568"/>
                    </a:cubicBezTo>
                    <a:cubicBezTo>
                      <a:pt x="7715" y="115137"/>
                      <a:pt x="2571" y="99897"/>
                      <a:pt x="0" y="84276"/>
                    </a:cubicBezTo>
                    <a:cubicBezTo>
                      <a:pt x="95" y="68179"/>
                      <a:pt x="2095" y="52844"/>
                      <a:pt x="16478" y="42366"/>
                    </a:cubicBezTo>
                    <a:close/>
                  </a:path>
                </a:pathLst>
              </a:custGeom>
              <a:solidFill>
                <a:srgbClr val="5555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2" name="Google Shape;472;p28">
                <a:extLst>
                  <a:ext uri="{FF2B5EF4-FFF2-40B4-BE49-F238E27FC236}">
                    <a16:creationId xmlns:a16="http://schemas.microsoft.com/office/drawing/2014/main" id="{5C42DD12-22D4-3C92-76DA-564C167304F6}"/>
                  </a:ext>
                </a:extLst>
              </p:cNvPr>
              <p:cNvSpPr/>
              <p:nvPr/>
            </p:nvSpPr>
            <p:spPr>
              <a:xfrm>
                <a:off x="10755796" y="3001372"/>
                <a:ext cx="127280" cy="246652"/>
              </a:xfrm>
              <a:custGeom>
                <a:avLst/>
                <a:gdLst/>
                <a:ahLst/>
                <a:cxnLst/>
                <a:rect l="l" t="t" r="r" b="b"/>
                <a:pathLst>
                  <a:path w="127280" h="246652" extrusionOk="0">
                    <a:moveTo>
                      <a:pt x="31837" y="246652"/>
                    </a:moveTo>
                    <a:cubicBezTo>
                      <a:pt x="-4643" y="244461"/>
                      <a:pt x="-5215" y="243128"/>
                      <a:pt x="7549" y="192264"/>
                    </a:cubicBezTo>
                    <a:cubicBezTo>
                      <a:pt x="54412" y="142258"/>
                      <a:pt x="85082" y="85013"/>
                      <a:pt x="89464" y="15195"/>
                    </a:cubicBezTo>
                    <a:cubicBezTo>
                      <a:pt x="89940" y="7003"/>
                      <a:pt x="97370" y="-2331"/>
                      <a:pt x="109752" y="526"/>
                    </a:cubicBezTo>
                    <a:cubicBezTo>
                      <a:pt x="141090" y="56819"/>
                      <a:pt x="129564" y="125589"/>
                      <a:pt x="81939" y="176643"/>
                    </a:cubicBezTo>
                    <a:cubicBezTo>
                      <a:pt x="62413" y="197598"/>
                      <a:pt x="32790" y="212172"/>
                      <a:pt x="31837" y="246652"/>
                    </a:cubicBezTo>
                    <a:close/>
                  </a:path>
                </a:pathLst>
              </a:custGeom>
              <a:solidFill>
                <a:srgbClr val="39363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3" name="Google Shape;473;p28">
                <a:extLst>
                  <a:ext uri="{FF2B5EF4-FFF2-40B4-BE49-F238E27FC236}">
                    <a16:creationId xmlns:a16="http://schemas.microsoft.com/office/drawing/2014/main" id="{FE6DEB7B-F332-79DD-47F9-45A77BCEC92B}"/>
                  </a:ext>
                </a:extLst>
              </p:cNvPr>
              <p:cNvSpPr/>
              <p:nvPr/>
            </p:nvSpPr>
            <p:spPr>
              <a:xfrm>
                <a:off x="10044150" y="2241422"/>
                <a:ext cx="116297" cy="209645"/>
              </a:xfrm>
              <a:custGeom>
                <a:avLst/>
                <a:gdLst/>
                <a:ahLst/>
                <a:cxnLst/>
                <a:rect l="l" t="t" r="r" b="b"/>
                <a:pathLst>
                  <a:path w="116297" h="209645" extrusionOk="0">
                    <a:moveTo>
                      <a:pt x="108547" y="209550"/>
                    </a:moveTo>
                    <a:cubicBezTo>
                      <a:pt x="79972" y="210312"/>
                      <a:pt x="59970" y="184976"/>
                      <a:pt x="31871" y="184404"/>
                    </a:cubicBezTo>
                    <a:cubicBezTo>
                      <a:pt x="28823" y="180975"/>
                      <a:pt x="27013" y="176879"/>
                      <a:pt x="26537" y="172307"/>
                    </a:cubicBezTo>
                    <a:cubicBezTo>
                      <a:pt x="31014" y="146685"/>
                      <a:pt x="28442" y="123063"/>
                      <a:pt x="10821" y="102013"/>
                    </a:cubicBezTo>
                    <a:cubicBezTo>
                      <a:pt x="2820" y="92488"/>
                      <a:pt x="-2610" y="80772"/>
                      <a:pt x="1296" y="67342"/>
                    </a:cubicBezTo>
                    <a:cubicBezTo>
                      <a:pt x="4725" y="64389"/>
                      <a:pt x="8725" y="62770"/>
                      <a:pt x="13297" y="62484"/>
                    </a:cubicBezTo>
                    <a:cubicBezTo>
                      <a:pt x="32919" y="66008"/>
                      <a:pt x="43777" y="82677"/>
                      <a:pt x="58827" y="93345"/>
                    </a:cubicBezTo>
                    <a:cubicBezTo>
                      <a:pt x="78257" y="64294"/>
                      <a:pt x="77114" y="27242"/>
                      <a:pt x="99022" y="0"/>
                    </a:cubicBezTo>
                    <a:cubicBezTo>
                      <a:pt x="118834" y="29337"/>
                      <a:pt x="122263" y="59150"/>
                      <a:pt x="105880" y="92012"/>
                    </a:cubicBezTo>
                    <a:cubicBezTo>
                      <a:pt x="86354" y="131064"/>
                      <a:pt x="97784" y="170593"/>
                      <a:pt x="108547" y="209645"/>
                    </a:cubicBezTo>
                    <a:close/>
                  </a:path>
                </a:pathLst>
              </a:custGeom>
              <a:solidFill>
                <a:srgbClr val="71727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4" name="Google Shape;474;p28">
                <a:extLst>
                  <a:ext uri="{FF2B5EF4-FFF2-40B4-BE49-F238E27FC236}">
                    <a16:creationId xmlns:a16="http://schemas.microsoft.com/office/drawing/2014/main" id="{69F93890-015C-33C8-F089-67E52B16A60B}"/>
                  </a:ext>
                </a:extLst>
              </p:cNvPr>
              <p:cNvSpPr/>
              <p:nvPr/>
            </p:nvSpPr>
            <p:spPr>
              <a:xfrm>
                <a:off x="10760823" y="3866194"/>
                <a:ext cx="68974" cy="227173"/>
              </a:xfrm>
              <a:custGeom>
                <a:avLst/>
                <a:gdLst/>
                <a:ahLst/>
                <a:cxnLst/>
                <a:rect l="l" t="t" r="r" b="b"/>
                <a:pathLst>
                  <a:path w="68974" h="227173" extrusionOk="0">
                    <a:moveTo>
                      <a:pt x="38621" y="227174"/>
                    </a:moveTo>
                    <a:cubicBezTo>
                      <a:pt x="5283" y="222983"/>
                      <a:pt x="-9671" y="201647"/>
                      <a:pt x="6617" y="173072"/>
                    </a:cubicBezTo>
                    <a:cubicBezTo>
                      <a:pt x="32906" y="126875"/>
                      <a:pt x="36050" y="78488"/>
                      <a:pt x="30715" y="28101"/>
                    </a:cubicBezTo>
                    <a:cubicBezTo>
                      <a:pt x="28620" y="8384"/>
                      <a:pt x="33002" y="-2950"/>
                      <a:pt x="55480" y="669"/>
                    </a:cubicBezTo>
                    <a:cubicBezTo>
                      <a:pt x="72721" y="60486"/>
                      <a:pt x="76721" y="119827"/>
                      <a:pt x="47765" y="177453"/>
                    </a:cubicBezTo>
                    <a:cubicBezTo>
                      <a:pt x="39669" y="193550"/>
                      <a:pt x="38240" y="210029"/>
                      <a:pt x="38621" y="227174"/>
                    </a:cubicBezTo>
                    <a:close/>
                  </a:path>
                </a:pathLst>
              </a:custGeom>
              <a:solidFill>
                <a:srgbClr val="3534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5" name="Google Shape;475;p28">
                <a:extLst>
                  <a:ext uri="{FF2B5EF4-FFF2-40B4-BE49-F238E27FC236}">
                    <a16:creationId xmlns:a16="http://schemas.microsoft.com/office/drawing/2014/main" id="{B61B4A4F-39AA-65C1-6832-656112F1B20E}"/>
                  </a:ext>
                </a:extLst>
              </p:cNvPr>
              <p:cNvSpPr/>
              <p:nvPr/>
            </p:nvSpPr>
            <p:spPr>
              <a:xfrm>
                <a:off x="9029795" y="4339303"/>
                <a:ext cx="227266" cy="239363"/>
              </a:xfrm>
              <a:custGeom>
                <a:avLst/>
                <a:gdLst/>
                <a:ahLst/>
                <a:cxnLst/>
                <a:rect l="l" t="t" r="r" b="b"/>
                <a:pathLst>
                  <a:path w="227266" h="239363" extrusionOk="0">
                    <a:moveTo>
                      <a:pt x="27527" y="79248"/>
                    </a:moveTo>
                    <a:cubicBezTo>
                      <a:pt x="24479" y="50768"/>
                      <a:pt x="10859" y="25908"/>
                      <a:pt x="0" y="0"/>
                    </a:cubicBezTo>
                    <a:cubicBezTo>
                      <a:pt x="5619" y="2572"/>
                      <a:pt x="14478" y="3715"/>
                      <a:pt x="16383" y="8001"/>
                    </a:cubicBezTo>
                    <a:cubicBezTo>
                      <a:pt x="61436" y="105918"/>
                      <a:pt x="151733" y="160782"/>
                      <a:pt x="227266" y="229553"/>
                    </a:cubicBezTo>
                    <a:cubicBezTo>
                      <a:pt x="212884" y="228029"/>
                      <a:pt x="200216" y="233267"/>
                      <a:pt x="187833" y="239363"/>
                    </a:cubicBezTo>
                    <a:cubicBezTo>
                      <a:pt x="138208" y="210788"/>
                      <a:pt x="103346" y="166306"/>
                      <a:pt x="64770" y="125825"/>
                    </a:cubicBezTo>
                    <a:cubicBezTo>
                      <a:pt x="57721" y="111347"/>
                      <a:pt x="48387" y="98774"/>
                      <a:pt x="35433" y="89059"/>
                    </a:cubicBezTo>
                    <a:cubicBezTo>
                      <a:pt x="32766" y="85725"/>
                      <a:pt x="30099" y="82391"/>
                      <a:pt x="27527" y="79153"/>
                    </a:cubicBezTo>
                    <a:close/>
                  </a:path>
                </a:pathLst>
              </a:custGeom>
              <a:solidFill>
                <a:srgbClr val="4843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6" name="Google Shape;476;p28">
                <a:extLst>
                  <a:ext uri="{FF2B5EF4-FFF2-40B4-BE49-F238E27FC236}">
                    <a16:creationId xmlns:a16="http://schemas.microsoft.com/office/drawing/2014/main" id="{B3604D88-B71C-7947-8F8D-C745516CF231}"/>
                  </a:ext>
                </a:extLst>
              </p:cNvPr>
              <p:cNvSpPr/>
              <p:nvPr/>
            </p:nvSpPr>
            <p:spPr>
              <a:xfrm>
                <a:off x="9952101" y="2125158"/>
                <a:ext cx="180403" cy="110798"/>
              </a:xfrm>
              <a:custGeom>
                <a:avLst/>
                <a:gdLst/>
                <a:ahLst/>
                <a:cxnLst/>
                <a:rect l="l" t="t" r="r" b="b"/>
                <a:pathLst>
                  <a:path w="180403" h="110798" extrusionOk="0">
                    <a:moveTo>
                      <a:pt x="0" y="22157"/>
                    </a:moveTo>
                    <a:cubicBezTo>
                      <a:pt x="29432" y="30729"/>
                      <a:pt x="46005" y="-9562"/>
                      <a:pt x="76295" y="2154"/>
                    </a:cubicBezTo>
                    <a:cubicBezTo>
                      <a:pt x="102012" y="39968"/>
                      <a:pt x="159829" y="34825"/>
                      <a:pt x="180404" y="79497"/>
                    </a:cubicBezTo>
                    <a:cubicBezTo>
                      <a:pt x="139732" y="118835"/>
                      <a:pt x="110966" y="120740"/>
                      <a:pt x="64960" y="87212"/>
                    </a:cubicBezTo>
                    <a:cubicBezTo>
                      <a:pt x="54007" y="54923"/>
                      <a:pt x="14001" y="51494"/>
                      <a:pt x="0" y="22252"/>
                    </a:cubicBezTo>
                    <a:close/>
                  </a:path>
                </a:pathLst>
              </a:custGeom>
              <a:solidFill>
                <a:srgbClr val="BDBDC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7" name="Google Shape;477;p28">
                <a:extLst>
                  <a:ext uri="{FF2B5EF4-FFF2-40B4-BE49-F238E27FC236}">
                    <a16:creationId xmlns:a16="http://schemas.microsoft.com/office/drawing/2014/main" id="{0B5611B7-757E-969E-C538-7AD7F2B204A5}"/>
                  </a:ext>
                </a:extLst>
              </p:cNvPr>
              <p:cNvSpPr/>
              <p:nvPr/>
            </p:nvSpPr>
            <p:spPr>
              <a:xfrm>
                <a:off x="8715375" y="3095053"/>
                <a:ext cx="195529" cy="163544"/>
              </a:xfrm>
              <a:custGeom>
                <a:avLst/>
                <a:gdLst/>
                <a:ahLst/>
                <a:cxnLst/>
                <a:rect l="l" t="t" r="r" b="b"/>
                <a:pathLst>
                  <a:path w="195529" h="163544" extrusionOk="0">
                    <a:moveTo>
                      <a:pt x="154495" y="163544"/>
                    </a:moveTo>
                    <a:cubicBezTo>
                      <a:pt x="136398" y="156115"/>
                      <a:pt x="121063" y="132207"/>
                      <a:pt x="98203" y="154496"/>
                    </a:cubicBezTo>
                    <a:cubicBezTo>
                      <a:pt x="85344" y="113347"/>
                      <a:pt x="66961" y="77248"/>
                      <a:pt x="18955" y="68199"/>
                    </a:cubicBezTo>
                    <a:cubicBezTo>
                      <a:pt x="-1524" y="58007"/>
                      <a:pt x="6286" y="36576"/>
                      <a:pt x="0" y="20669"/>
                    </a:cubicBezTo>
                    <a:cubicBezTo>
                      <a:pt x="571" y="12287"/>
                      <a:pt x="1714" y="3334"/>
                      <a:pt x="13145" y="10668"/>
                    </a:cubicBezTo>
                    <a:cubicBezTo>
                      <a:pt x="29813" y="21336"/>
                      <a:pt x="39243" y="11525"/>
                      <a:pt x="48673" y="0"/>
                    </a:cubicBezTo>
                    <a:cubicBezTo>
                      <a:pt x="72961" y="3905"/>
                      <a:pt x="68961" y="30004"/>
                      <a:pt x="82486" y="42481"/>
                    </a:cubicBezTo>
                    <a:cubicBezTo>
                      <a:pt x="91345" y="54388"/>
                      <a:pt x="102013" y="64579"/>
                      <a:pt x="113442" y="74104"/>
                    </a:cubicBezTo>
                    <a:cubicBezTo>
                      <a:pt x="128968" y="87154"/>
                      <a:pt x="146875" y="95821"/>
                      <a:pt x="165925" y="102394"/>
                    </a:cubicBezTo>
                    <a:cubicBezTo>
                      <a:pt x="180308" y="107347"/>
                      <a:pt x="196786" y="110585"/>
                      <a:pt x="195453" y="131636"/>
                    </a:cubicBezTo>
                    <a:cubicBezTo>
                      <a:pt x="187643" y="149733"/>
                      <a:pt x="177260" y="164497"/>
                      <a:pt x="154591" y="163449"/>
                    </a:cubicBezTo>
                    <a:close/>
                  </a:path>
                </a:pathLst>
              </a:custGeom>
              <a:solidFill>
                <a:srgbClr val="AAAA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 name="Google Shape;478;p28">
                <a:extLst>
                  <a:ext uri="{FF2B5EF4-FFF2-40B4-BE49-F238E27FC236}">
                    <a16:creationId xmlns:a16="http://schemas.microsoft.com/office/drawing/2014/main" id="{3421107A-507A-AB31-CDED-F1482BE5B976}"/>
                  </a:ext>
                </a:extLst>
              </p:cNvPr>
              <p:cNvSpPr/>
              <p:nvPr/>
            </p:nvSpPr>
            <p:spPr>
              <a:xfrm>
                <a:off x="10708669" y="2829210"/>
                <a:ext cx="138722" cy="203644"/>
              </a:xfrm>
              <a:custGeom>
                <a:avLst/>
                <a:gdLst/>
                <a:ahLst/>
                <a:cxnLst/>
                <a:rect l="l" t="t" r="r" b="b"/>
                <a:pathLst>
                  <a:path w="138722" h="203644" extrusionOk="0">
                    <a:moveTo>
                      <a:pt x="24291" y="0"/>
                    </a:moveTo>
                    <a:cubicBezTo>
                      <a:pt x="27243" y="3810"/>
                      <a:pt x="30196" y="7715"/>
                      <a:pt x="33149" y="11525"/>
                    </a:cubicBezTo>
                    <a:cubicBezTo>
                      <a:pt x="51151" y="35338"/>
                      <a:pt x="37149" y="80105"/>
                      <a:pt x="82203" y="86296"/>
                    </a:cubicBezTo>
                    <a:cubicBezTo>
                      <a:pt x="95728" y="112300"/>
                      <a:pt x="119636" y="129064"/>
                      <a:pt x="138400" y="150400"/>
                    </a:cubicBezTo>
                    <a:cubicBezTo>
                      <a:pt x="138210" y="170688"/>
                      <a:pt x="143449" y="192977"/>
                      <a:pt x="117922" y="203645"/>
                    </a:cubicBezTo>
                    <a:cubicBezTo>
                      <a:pt x="91251" y="182023"/>
                      <a:pt x="71249" y="153829"/>
                      <a:pt x="27529" y="157163"/>
                    </a:cubicBezTo>
                    <a:cubicBezTo>
                      <a:pt x="-2379" y="159448"/>
                      <a:pt x="16004" y="125825"/>
                      <a:pt x="11241" y="108775"/>
                    </a:cubicBezTo>
                    <a:cubicBezTo>
                      <a:pt x="13147" y="86487"/>
                      <a:pt x="-189" y="66770"/>
                      <a:pt x="2" y="44672"/>
                    </a:cubicBezTo>
                    <a:cubicBezTo>
                      <a:pt x="7050" y="29242"/>
                      <a:pt x="6860" y="9811"/>
                      <a:pt x="24291" y="0"/>
                    </a:cubicBezTo>
                    <a:close/>
                  </a:path>
                </a:pathLst>
              </a:custGeom>
              <a:solidFill>
                <a:srgbClr val="B1B2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9" name="Google Shape;479;p28">
                <a:extLst>
                  <a:ext uri="{FF2B5EF4-FFF2-40B4-BE49-F238E27FC236}">
                    <a16:creationId xmlns:a16="http://schemas.microsoft.com/office/drawing/2014/main" id="{435C47DC-7FBC-63D0-3C77-F02C00626ECE}"/>
                  </a:ext>
                </a:extLst>
              </p:cNvPr>
              <p:cNvSpPr/>
              <p:nvPr/>
            </p:nvSpPr>
            <p:spPr>
              <a:xfrm>
                <a:off x="8782812" y="3837252"/>
                <a:ext cx="78659" cy="190965"/>
              </a:xfrm>
              <a:custGeom>
                <a:avLst/>
                <a:gdLst/>
                <a:ahLst/>
                <a:cxnLst/>
                <a:rect l="l" t="t" r="r" b="b"/>
                <a:pathLst>
                  <a:path w="78659" h="190965" extrusionOk="0">
                    <a:moveTo>
                      <a:pt x="27146" y="190965"/>
                    </a:moveTo>
                    <a:cubicBezTo>
                      <a:pt x="-2381" y="147246"/>
                      <a:pt x="22193" y="93239"/>
                      <a:pt x="0" y="48185"/>
                    </a:cubicBezTo>
                    <a:cubicBezTo>
                      <a:pt x="4096" y="17801"/>
                      <a:pt x="32671" y="14562"/>
                      <a:pt x="52578" y="3227"/>
                    </a:cubicBezTo>
                    <a:cubicBezTo>
                      <a:pt x="71533" y="-7536"/>
                      <a:pt x="70771" y="11133"/>
                      <a:pt x="73723" y="22468"/>
                    </a:cubicBezTo>
                    <a:cubicBezTo>
                      <a:pt x="77819" y="60568"/>
                      <a:pt x="80486" y="98668"/>
                      <a:pt x="77152" y="136863"/>
                    </a:cubicBezTo>
                    <a:cubicBezTo>
                      <a:pt x="74580" y="167819"/>
                      <a:pt x="39719" y="169153"/>
                      <a:pt x="27051" y="190965"/>
                    </a:cubicBezTo>
                    <a:close/>
                  </a:path>
                </a:pathLst>
              </a:custGeom>
              <a:solidFill>
                <a:srgbClr val="BEBD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 name="Google Shape;480;p28">
                <a:extLst>
                  <a:ext uri="{FF2B5EF4-FFF2-40B4-BE49-F238E27FC236}">
                    <a16:creationId xmlns:a16="http://schemas.microsoft.com/office/drawing/2014/main" id="{11D304F0-EF22-8937-1BCD-E6C260850F2C}"/>
                  </a:ext>
                </a:extLst>
              </p:cNvPr>
              <p:cNvSpPr/>
              <p:nvPr/>
            </p:nvSpPr>
            <p:spPr>
              <a:xfrm>
                <a:off x="10051359" y="2214085"/>
                <a:ext cx="92492" cy="141541"/>
              </a:xfrm>
              <a:custGeom>
                <a:avLst/>
                <a:gdLst/>
                <a:ahLst/>
                <a:cxnLst/>
                <a:rect l="l" t="t" r="r" b="b"/>
                <a:pathLst>
                  <a:path w="92492" h="141541" extrusionOk="0">
                    <a:moveTo>
                      <a:pt x="91813" y="27337"/>
                    </a:moveTo>
                    <a:cubicBezTo>
                      <a:pt x="97432" y="68485"/>
                      <a:pt x="66571" y="98965"/>
                      <a:pt x="60285" y="141541"/>
                    </a:cubicBezTo>
                    <a:cubicBezTo>
                      <a:pt x="40187" y="124301"/>
                      <a:pt x="22947" y="109442"/>
                      <a:pt x="5706" y="94678"/>
                    </a:cubicBezTo>
                    <a:cubicBezTo>
                      <a:pt x="-8486" y="75533"/>
                      <a:pt x="7326" y="62389"/>
                      <a:pt x="15041" y="47530"/>
                    </a:cubicBezTo>
                    <a:cubicBezTo>
                      <a:pt x="17613" y="43910"/>
                      <a:pt x="20470" y="40672"/>
                      <a:pt x="23518" y="37433"/>
                    </a:cubicBezTo>
                    <a:cubicBezTo>
                      <a:pt x="42187" y="24193"/>
                      <a:pt x="55237" y="2095"/>
                      <a:pt x="81240" y="0"/>
                    </a:cubicBezTo>
                    <a:cubicBezTo>
                      <a:pt x="86860" y="8287"/>
                      <a:pt x="93241" y="16288"/>
                      <a:pt x="91813" y="27337"/>
                    </a:cubicBezTo>
                    <a:close/>
                  </a:path>
                </a:pathLst>
              </a:custGeom>
              <a:solidFill>
                <a:srgbClr val="2B2C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1" name="Google Shape;481;p28">
                <a:extLst>
                  <a:ext uri="{FF2B5EF4-FFF2-40B4-BE49-F238E27FC236}">
                    <a16:creationId xmlns:a16="http://schemas.microsoft.com/office/drawing/2014/main" id="{CDB93633-4421-0A66-A6D7-B8A28ED53627}"/>
                  </a:ext>
                </a:extLst>
              </p:cNvPr>
              <p:cNvSpPr/>
              <p:nvPr/>
            </p:nvSpPr>
            <p:spPr>
              <a:xfrm>
                <a:off x="8867488" y="2759868"/>
                <a:ext cx="168841" cy="98693"/>
              </a:xfrm>
              <a:custGeom>
                <a:avLst/>
                <a:gdLst/>
                <a:ahLst/>
                <a:cxnLst/>
                <a:rect l="l" t="t" r="r" b="b"/>
                <a:pathLst>
                  <a:path w="168841" h="98693" extrusionOk="0">
                    <a:moveTo>
                      <a:pt x="95250" y="61817"/>
                    </a:moveTo>
                    <a:cubicBezTo>
                      <a:pt x="68675" y="68390"/>
                      <a:pt x="38672" y="60484"/>
                      <a:pt x="18955" y="91821"/>
                    </a:cubicBezTo>
                    <a:cubicBezTo>
                      <a:pt x="6001" y="112300"/>
                      <a:pt x="9240" y="80486"/>
                      <a:pt x="0" y="80486"/>
                    </a:cubicBezTo>
                    <a:cubicBezTo>
                      <a:pt x="25813" y="21336"/>
                      <a:pt x="76486" y="11716"/>
                      <a:pt x="133160" y="14192"/>
                    </a:cubicBezTo>
                    <a:cubicBezTo>
                      <a:pt x="137636" y="8668"/>
                      <a:pt x="140304" y="1143"/>
                      <a:pt x="148876" y="0"/>
                    </a:cubicBezTo>
                    <a:cubicBezTo>
                      <a:pt x="183261" y="10287"/>
                      <a:pt x="164402" y="32194"/>
                      <a:pt x="156877" y="47530"/>
                    </a:cubicBezTo>
                    <a:cubicBezTo>
                      <a:pt x="143352" y="74867"/>
                      <a:pt x="121158" y="79438"/>
                      <a:pt x="95345" y="61817"/>
                    </a:cubicBezTo>
                    <a:close/>
                  </a:path>
                </a:pathLst>
              </a:custGeom>
              <a:solidFill>
                <a:srgbClr val="E2E2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2" name="Google Shape;482;p28">
                <a:extLst>
                  <a:ext uri="{FF2B5EF4-FFF2-40B4-BE49-F238E27FC236}">
                    <a16:creationId xmlns:a16="http://schemas.microsoft.com/office/drawing/2014/main" id="{7EBA0157-323F-1BDA-83FD-17AB56C878A6}"/>
                  </a:ext>
                </a:extLst>
              </p:cNvPr>
              <p:cNvSpPr/>
              <p:nvPr/>
            </p:nvSpPr>
            <p:spPr>
              <a:xfrm>
                <a:off x="9558305" y="2219914"/>
                <a:ext cx="112484" cy="98469"/>
              </a:xfrm>
              <a:custGeom>
                <a:avLst/>
                <a:gdLst/>
                <a:ahLst/>
                <a:cxnLst/>
                <a:rect l="l" t="t" r="r" b="b"/>
                <a:pathLst>
                  <a:path w="112484" h="98469" extrusionOk="0">
                    <a:moveTo>
                      <a:pt x="108140" y="69704"/>
                    </a:moveTo>
                    <a:cubicBezTo>
                      <a:pt x="87281" y="82944"/>
                      <a:pt x="66516" y="96470"/>
                      <a:pt x="40894" y="98470"/>
                    </a:cubicBezTo>
                    <a:cubicBezTo>
                      <a:pt x="54896" y="61513"/>
                      <a:pt x="14796" y="54845"/>
                      <a:pt x="3651" y="32081"/>
                    </a:cubicBezTo>
                    <a:cubicBezTo>
                      <a:pt x="-7683" y="9411"/>
                      <a:pt x="9652" y="5792"/>
                      <a:pt x="24511" y="2458"/>
                    </a:cubicBezTo>
                    <a:cubicBezTo>
                      <a:pt x="40894" y="-1257"/>
                      <a:pt x="57849" y="-209"/>
                      <a:pt x="74517" y="1982"/>
                    </a:cubicBezTo>
                    <a:cubicBezTo>
                      <a:pt x="79471" y="2839"/>
                      <a:pt x="84328" y="4553"/>
                      <a:pt x="88805" y="6839"/>
                    </a:cubicBezTo>
                    <a:cubicBezTo>
                      <a:pt x="106997" y="18746"/>
                      <a:pt x="109760" y="37891"/>
                      <a:pt x="112427" y="57131"/>
                    </a:cubicBezTo>
                    <a:cubicBezTo>
                      <a:pt x="112808" y="61989"/>
                      <a:pt x="111284" y="66180"/>
                      <a:pt x="108140" y="69800"/>
                    </a:cubicBezTo>
                    <a:close/>
                  </a:path>
                </a:pathLst>
              </a:custGeom>
              <a:solidFill>
                <a:srgbClr val="3B3B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28">
                <a:extLst>
                  <a:ext uri="{FF2B5EF4-FFF2-40B4-BE49-F238E27FC236}">
                    <a16:creationId xmlns:a16="http://schemas.microsoft.com/office/drawing/2014/main" id="{7B79A0CF-59DE-2B1F-050D-F4615832F8D7}"/>
                  </a:ext>
                </a:extLst>
              </p:cNvPr>
              <p:cNvSpPr/>
              <p:nvPr/>
            </p:nvSpPr>
            <p:spPr>
              <a:xfrm>
                <a:off x="10566942" y="2754439"/>
                <a:ext cx="137014" cy="76217"/>
              </a:xfrm>
              <a:custGeom>
                <a:avLst/>
                <a:gdLst/>
                <a:ahLst/>
                <a:cxnLst/>
                <a:rect l="l" t="t" r="r" b="b"/>
                <a:pathLst>
                  <a:path w="137014" h="76217" extrusionOk="0">
                    <a:moveTo>
                      <a:pt x="22952" y="12763"/>
                    </a:moveTo>
                    <a:cubicBezTo>
                      <a:pt x="31143" y="10382"/>
                      <a:pt x="42002" y="12573"/>
                      <a:pt x="43812" y="0"/>
                    </a:cubicBezTo>
                    <a:cubicBezTo>
                      <a:pt x="73720" y="18098"/>
                      <a:pt x="112487" y="19145"/>
                      <a:pt x="136871" y="47911"/>
                    </a:cubicBezTo>
                    <a:cubicBezTo>
                      <a:pt x="138776" y="69437"/>
                      <a:pt x="121345" y="70866"/>
                      <a:pt x="107534" y="76105"/>
                    </a:cubicBezTo>
                    <a:cubicBezTo>
                      <a:pt x="80007" y="77248"/>
                      <a:pt x="53527" y="69437"/>
                      <a:pt x="26572" y="65723"/>
                    </a:cubicBezTo>
                    <a:cubicBezTo>
                      <a:pt x="-3718" y="50102"/>
                      <a:pt x="-12195" y="32956"/>
                      <a:pt x="22857" y="12859"/>
                    </a:cubicBezTo>
                    <a:close/>
                  </a:path>
                </a:pathLst>
              </a:custGeom>
              <a:solidFill>
                <a:srgbClr val="D1D2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4" name="Google Shape;484;p28">
                <a:extLst>
                  <a:ext uri="{FF2B5EF4-FFF2-40B4-BE49-F238E27FC236}">
                    <a16:creationId xmlns:a16="http://schemas.microsoft.com/office/drawing/2014/main" id="{0A3FB7E4-4E5B-681B-B604-9152803EB0DE}"/>
                  </a:ext>
                </a:extLst>
              </p:cNvPr>
              <p:cNvSpPr/>
              <p:nvPr/>
            </p:nvSpPr>
            <p:spPr>
              <a:xfrm>
                <a:off x="8782716" y="3768131"/>
                <a:ext cx="122432" cy="117305"/>
              </a:xfrm>
              <a:custGeom>
                <a:avLst/>
                <a:gdLst/>
                <a:ahLst/>
                <a:cxnLst/>
                <a:rect l="l" t="t" r="r" b="b"/>
                <a:pathLst>
                  <a:path w="122432" h="117305" extrusionOk="0">
                    <a:moveTo>
                      <a:pt x="66104" y="86921"/>
                    </a:moveTo>
                    <a:cubicBezTo>
                      <a:pt x="34194" y="75682"/>
                      <a:pt x="20193" y="103018"/>
                      <a:pt x="95" y="117306"/>
                    </a:cubicBezTo>
                    <a:cubicBezTo>
                      <a:pt x="95" y="97779"/>
                      <a:pt x="95" y="78349"/>
                      <a:pt x="0" y="58822"/>
                    </a:cubicBezTo>
                    <a:cubicBezTo>
                      <a:pt x="12763" y="41963"/>
                      <a:pt x="27051" y="28819"/>
                      <a:pt x="50959" y="30914"/>
                    </a:cubicBezTo>
                    <a:cubicBezTo>
                      <a:pt x="66008" y="32248"/>
                      <a:pt x="78677" y="25771"/>
                      <a:pt x="84963" y="10531"/>
                    </a:cubicBezTo>
                    <a:cubicBezTo>
                      <a:pt x="87439" y="6530"/>
                      <a:pt x="90583" y="3196"/>
                      <a:pt x="94392" y="529"/>
                    </a:cubicBezTo>
                    <a:cubicBezTo>
                      <a:pt x="99346" y="-709"/>
                      <a:pt x="103822" y="244"/>
                      <a:pt x="107918" y="3196"/>
                    </a:cubicBezTo>
                    <a:cubicBezTo>
                      <a:pt x="131921" y="49202"/>
                      <a:pt x="128588" y="59299"/>
                      <a:pt x="79438" y="89779"/>
                    </a:cubicBezTo>
                    <a:cubicBezTo>
                      <a:pt x="74390" y="91683"/>
                      <a:pt x="69913" y="90731"/>
                      <a:pt x="66104" y="86921"/>
                    </a:cubicBezTo>
                    <a:close/>
                  </a:path>
                </a:pathLst>
              </a:custGeom>
              <a:solidFill>
                <a:srgbClr val="DADA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5" name="Google Shape;485;p28">
                <a:extLst>
                  <a:ext uri="{FF2B5EF4-FFF2-40B4-BE49-F238E27FC236}">
                    <a16:creationId xmlns:a16="http://schemas.microsoft.com/office/drawing/2014/main" id="{AADB6030-3D6A-01E0-ABE7-44DE5470C536}"/>
                  </a:ext>
                </a:extLst>
              </p:cNvPr>
              <p:cNvSpPr/>
              <p:nvPr/>
            </p:nvSpPr>
            <p:spPr>
              <a:xfrm>
                <a:off x="8807599" y="3978306"/>
                <a:ext cx="91762" cy="106108"/>
              </a:xfrm>
              <a:custGeom>
                <a:avLst/>
                <a:gdLst/>
                <a:ahLst/>
                <a:cxnLst/>
                <a:rect l="l" t="t" r="r" b="b"/>
                <a:pathLst>
                  <a:path w="91762" h="106108" extrusionOk="0">
                    <a:moveTo>
                      <a:pt x="2358" y="49911"/>
                    </a:moveTo>
                    <a:cubicBezTo>
                      <a:pt x="-10310" y="12763"/>
                      <a:pt x="31696" y="18955"/>
                      <a:pt x="42078" y="0"/>
                    </a:cubicBezTo>
                    <a:cubicBezTo>
                      <a:pt x="69891" y="18669"/>
                      <a:pt x="104657" y="33338"/>
                      <a:pt x="86940" y="78010"/>
                    </a:cubicBezTo>
                    <a:cubicBezTo>
                      <a:pt x="66271" y="78676"/>
                      <a:pt x="38935" y="68390"/>
                      <a:pt x="40935" y="106108"/>
                    </a:cubicBezTo>
                    <a:cubicBezTo>
                      <a:pt x="16837" y="95059"/>
                      <a:pt x="17408" y="67151"/>
                      <a:pt x="2358" y="49911"/>
                    </a:cubicBezTo>
                    <a:close/>
                  </a:path>
                </a:pathLst>
              </a:custGeom>
              <a:solidFill>
                <a:srgbClr val="9FA3A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6" name="Google Shape;486;p28">
                <a:extLst>
                  <a:ext uri="{FF2B5EF4-FFF2-40B4-BE49-F238E27FC236}">
                    <a16:creationId xmlns:a16="http://schemas.microsoft.com/office/drawing/2014/main" id="{1BD77C1C-B114-4CAA-C04D-43F768FCCBA0}"/>
                  </a:ext>
                </a:extLst>
              </p:cNvPr>
              <p:cNvSpPr/>
              <p:nvPr/>
            </p:nvSpPr>
            <p:spPr>
              <a:xfrm>
                <a:off x="10749064" y="2979609"/>
                <a:ext cx="116484" cy="214026"/>
              </a:xfrm>
              <a:custGeom>
                <a:avLst/>
                <a:gdLst/>
                <a:ahLst/>
                <a:cxnLst/>
                <a:rect l="l" t="t" r="r" b="b"/>
                <a:pathLst>
                  <a:path w="116484" h="214026" extrusionOk="0">
                    <a:moveTo>
                      <a:pt x="78003" y="50959"/>
                    </a:moveTo>
                    <a:cubicBezTo>
                      <a:pt x="91148" y="36481"/>
                      <a:pt x="76765" y="11240"/>
                      <a:pt x="98101" y="0"/>
                    </a:cubicBezTo>
                    <a:cubicBezTo>
                      <a:pt x="105912" y="6096"/>
                      <a:pt x="115913" y="10287"/>
                      <a:pt x="116484" y="22289"/>
                    </a:cubicBezTo>
                    <a:cubicBezTo>
                      <a:pt x="102578" y="32766"/>
                      <a:pt x="98196" y="50006"/>
                      <a:pt x="99244" y="63817"/>
                    </a:cubicBezTo>
                    <a:cubicBezTo>
                      <a:pt x="104578" y="133731"/>
                      <a:pt x="68574" y="178689"/>
                      <a:pt x="14281" y="214027"/>
                    </a:cubicBezTo>
                    <a:cubicBezTo>
                      <a:pt x="12852" y="213074"/>
                      <a:pt x="11424" y="212122"/>
                      <a:pt x="9995" y="211169"/>
                    </a:cubicBezTo>
                    <a:cubicBezTo>
                      <a:pt x="3327" y="208217"/>
                      <a:pt x="-959" y="203740"/>
                      <a:pt x="184" y="195929"/>
                    </a:cubicBezTo>
                    <a:cubicBezTo>
                      <a:pt x="29997" y="159925"/>
                      <a:pt x="71050" y="130207"/>
                      <a:pt x="67335" y="75533"/>
                    </a:cubicBezTo>
                    <a:cubicBezTo>
                      <a:pt x="68383" y="66199"/>
                      <a:pt x="70288" y="57340"/>
                      <a:pt x="78099" y="50959"/>
                    </a:cubicBezTo>
                    <a:close/>
                  </a:path>
                </a:pathLst>
              </a:custGeom>
              <a:solidFill>
                <a:srgbClr val="80848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7" name="Google Shape;487;p28">
                <a:extLst>
                  <a:ext uri="{FF2B5EF4-FFF2-40B4-BE49-F238E27FC236}">
                    <a16:creationId xmlns:a16="http://schemas.microsoft.com/office/drawing/2014/main" id="{FEF6FB5B-67FD-0A04-8AA8-E2E9BC468BF9}"/>
                  </a:ext>
                </a:extLst>
              </p:cNvPr>
              <p:cNvSpPr/>
              <p:nvPr/>
            </p:nvSpPr>
            <p:spPr>
              <a:xfrm>
                <a:off x="9995741" y="2203513"/>
                <a:ext cx="136763" cy="75320"/>
              </a:xfrm>
              <a:custGeom>
                <a:avLst/>
                <a:gdLst/>
                <a:ahLst/>
                <a:cxnLst/>
                <a:rect l="l" t="t" r="r" b="b"/>
                <a:pathLst>
                  <a:path w="136763" h="75320" extrusionOk="0">
                    <a:moveTo>
                      <a:pt x="136763" y="10573"/>
                    </a:moveTo>
                    <a:cubicBezTo>
                      <a:pt x="118189" y="26480"/>
                      <a:pt x="99520" y="42386"/>
                      <a:pt x="80946" y="58293"/>
                    </a:cubicBezTo>
                    <a:cubicBezTo>
                      <a:pt x="58753" y="52006"/>
                      <a:pt x="40560" y="96488"/>
                      <a:pt x="15129" y="62198"/>
                    </a:cubicBezTo>
                    <a:cubicBezTo>
                      <a:pt x="-1349" y="40005"/>
                      <a:pt x="-9351" y="21336"/>
                      <a:pt x="17510" y="2286"/>
                    </a:cubicBezTo>
                    <a:cubicBezTo>
                      <a:pt x="19605" y="1524"/>
                      <a:pt x="21701" y="762"/>
                      <a:pt x="23796" y="0"/>
                    </a:cubicBezTo>
                    <a:cubicBezTo>
                      <a:pt x="61135" y="36290"/>
                      <a:pt x="98949" y="14764"/>
                      <a:pt x="136763" y="1143"/>
                    </a:cubicBezTo>
                    <a:cubicBezTo>
                      <a:pt x="136763" y="4286"/>
                      <a:pt x="136763" y="7430"/>
                      <a:pt x="136763" y="10573"/>
                    </a:cubicBezTo>
                    <a:close/>
                  </a:path>
                </a:pathLst>
              </a:custGeom>
              <a:solidFill>
                <a:srgbClr val="7D81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28">
                <a:extLst>
                  <a:ext uri="{FF2B5EF4-FFF2-40B4-BE49-F238E27FC236}">
                    <a16:creationId xmlns:a16="http://schemas.microsoft.com/office/drawing/2014/main" id="{7A6B8EF4-4F21-9F7F-46AE-E907E632D5CA}"/>
                  </a:ext>
                </a:extLst>
              </p:cNvPr>
              <p:cNvSpPr/>
              <p:nvPr/>
            </p:nvSpPr>
            <p:spPr>
              <a:xfrm>
                <a:off x="8734329" y="3147617"/>
                <a:ext cx="79506" cy="108061"/>
              </a:xfrm>
              <a:custGeom>
                <a:avLst/>
                <a:gdLst/>
                <a:ahLst/>
                <a:cxnLst/>
                <a:rect l="l" t="t" r="r" b="b"/>
                <a:pathLst>
                  <a:path w="79506" h="108061" extrusionOk="0">
                    <a:moveTo>
                      <a:pt x="0" y="15730"/>
                    </a:moveTo>
                    <a:cubicBezTo>
                      <a:pt x="2000" y="8395"/>
                      <a:pt x="3143" y="-2177"/>
                      <a:pt x="13335" y="394"/>
                    </a:cubicBezTo>
                    <a:cubicBezTo>
                      <a:pt x="49625" y="9634"/>
                      <a:pt x="83344" y="62593"/>
                      <a:pt x="79153" y="102026"/>
                    </a:cubicBezTo>
                    <a:cubicBezTo>
                      <a:pt x="61150" y="121838"/>
                      <a:pt x="68580" y="86024"/>
                      <a:pt x="56959" y="91930"/>
                    </a:cubicBezTo>
                    <a:cubicBezTo>
                      <a:pt x="43529" y="76023"/>
                      <a:pt x="30099" y="60116"/>
                      <a:pt x="16669" y="44305"/>
                    </a:cubicBezTo>
                    <a:cubicBezTo>
                      <a:pt x="15240" y="32398"/>
                      <a:pt x="5715" y="25255"/>
                      <a:pt x="0" y="15825"/>
                    </a:cubicBezTo>
                    <a:lnTo>
                      <a:pt x="0" y="15825"/>
                    </a:lnTo>
                    <a:close/>
                  </a:path>
                </a:pathLst>
              </a:custGeom>
              <a:solidFill>
                <a:srgbClr val="595C5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9" name="Google Shape;489;p28">
                <a:extLst>
                  <a:ext uri="{FF2B5EF4-FFF2-40B4-BE49-F238E27FC236}">
                    <a16:creationId xmlns:a16="http://schemas.microsoft.com/office/drawing/2014/main" id="{DB58C2E3-8265-4424-39F4-8E7351EE077F}"/>
                  </a:ext>
                </a:extLst>
              </p:cNvPr>
              <p:cNvSpPr/>
              <p:nvPr/>
            </p:nvSpPr>
            <p:spPr>
              <a:xfrm>
                <a:off x="8797235" y="3709085"/>
                <a:ext cx="79873" cy="95504"/>
              </a:xfrm>
              <a:custGeom>
                <a:avLst/>
                <a:gdLst/>
                <a:ahLst/>
                <a:cxnLst/>
                <a:rect l="l" t="t" r="r" b="b"/>
                <a:pathLst>
                  <a:path w="79873" h="95504" extrusionOk="0">
                    <a:moveTo>
                      <a:pt x="79779" y="61957"/>
                    </a:moveTo>
                    <a:cubicBezTo>
                      <a:pt x="79779" y="65004"/>
                      <a:pt x="79302" y="67957"/>
                      <a:pt x="78446" y="70815"/>
                    </a:cubicBezTo>
                    <a:cubicBezTo>
                      <a:pt x="64730" y="100914"/>
                      <a:pt x="57871" y="102723"/>
                      <a:pt x="41393" y="80435"/>
                    </a:cubicBezTo>
                    <a:cubicBezTo>
                      <a:pt x="50918" y="47002"/>
                      <a:pt x="9961" y="47002"/>
                      <a:pt x="3769" y="23952"/>
                    </a:cubicBezTo>
                    <a:cubicBezTo>
                      <a:pt x="-5470" y="6902"/>
                      <a:pt x="3293" y="1568"/>
                      <a:pt x="19010" y="234"/>
                    </a:cubicBezTo>
                    <a:cubicBezTo>
                      <a:pt x="52156" y="-2528"/>
                      <a:pt x="73778" y="19189"/>
                      <a:pt x="79874" y="61861"/>
                    </a:cubicBezTo>
                    <a:close/>
                  </a:path>
                </a:pathLst>
              </a:custGeom>
              <a:solidFill>
                <a:srgbClr val="3E40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0" name="Google Shape;490;p28">
                <a:extLst>
                  <a:ext uri="{FF2B5EF4-FFF2-40B4-BE49-F238E27FC236}">
                    <a16:creationId xmlns:a16="http://schemas.microsoft.com/office/drawing/2014/main" id="{E5373FC7-7ECB-084A-A068-81CCA6447C3D}"/>
                  </a:ext>
                </a:extLst>
              </p:cNvPr>
              <p:cNvSpPr/>
              <p:nvPr/>
            </p:nvSpPr>
            <p:spPr>
              <a:xfrm>
                <a:off x="10140745" y="2450591"/>
                <a:ext cx="59577" cy="76541"/>
              </a:xfrm>
              <a:custGeom>
                <a:avLst/>
                <a:gdLst/>
                <a:ahLst/>
                <a:cxnLst/>
                <a:rect l="l" t="t" r="r" b="b"/>
                <a:pathLst>
                  <a:path w="59577" h="76541" extrusionOk="0">
                    <a:moveTo>
                      <a:pt x="59577" y="76486"/>
                    </a:moveTo>
                    <a:cubicBezTo>
                      <a:pt x="-4050" y="77438"/>
                      <a:pt x="-10717" y="66770"/>
                      <a:pt x="11666" y="0"/>
                    </a:cubicBezTo>
                    <a:cubicBezTo>
                      <a:pt x="38622" y="18669"/>
                      <a:pt x="43194" y="51245"/>
                      <a:pt x="59577" y="76486"/>
                    </a:cubicBezTo>
                    <a:close/>
                  </a:path>
                </a:pathLst>
              </a:custGeom>
              <a:solidFill>
                <a:srgbClr val="71727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1" name="Google Shape;491;p28">
                <a:extLst>
                  <a:ext uri="{FF2B5EF4-FFF2-40B4-BE49-F238E27FC236}">
                    <a16:creationId xmlns:a16="http://schemas.microsoft.com/office/drawing/2014/main" id="{0BF4A371-A54F-E563-24D1-8122B1F1D957}"/>
                  </a:ext>
                </a:extLst>
              </p:cNvPr>
              <p:cNvSpPr/>
              <p:nvPr/>
            </p:nvSpPr>
            <p:spPr>
              <a:xfrm>
                <a:off x="8784023" y="3693699"/>
                <a:ext cx="110787" cy="77819"/>
              </a:xfrm>
              <a:custGeom>
                <a:avLst/>
                <a:gdLst/>
                <a:ahLst/>
                <a:cxnLst/>
                <a:rect l="l" t="t" r="r" b="b"/>
                <a:pathLst>
                  <a:path w="110787" h="77819" extrusionOk="0">
                    <a:moveTo>
                      <a:pt x="92991" y="77343"/>
                    </a:moveTo>
                    <a:cubicBezTo>
                      <a:pt x="82704" y="54388"/>
                      <a:pt x="72226" y="32576"/>
                      <a:pt x="44413" y="24860"/>
                    </a:cubicBezTo>
                    <a:cubicBezTo>
                      <a:pt x="28602" y="20479"/>
                      <a:pt x="20125" y="23146"/>
                      <a:pt x="16981" y="39433"/>
                    </a:cubicBezTo>
                    <a:cubicBezTo>
                      <a:pt x="7266" y="27908"/>
                      <a:pt x="-8831" y="18288"/>
                      <a:pt x="6028" y="0"/>
                    </a:cubicBezTo>
                    <a:cubicBezTo>
                      <a:pt x="22887" y="4953"/>
                      <a:pt x="39651" y="11906"/>
                      <a:pt x="57272" y="2762"/>
                    </a:cubicBezTo>
                    <a:cubicBezTo>
                      <a:pt x="64321" y="3715"/>
                      <a:pt x="70131" y="7144"/>
                      <a:pt x="75560" y="11430"/>
                    </a:cubicBezTo>
                    <a:cubicBezTo>
                      <a:pt x="94039" y="29718"/>
                      <a:pt x="125852" y="42577"/>
                      <a:pt x="102611" y="77819"/>
                    </a:cubicBezTo>
                    <a:cubicBezTo>
                      <a:pt x="99468" y="77724"/>
                      <a:pt x="96229" y="77629"/>
                      <a:pt x="93086" y="77533"/>
                    </a:cubicBezTo>
                    <a:close/>
                  </a:path>
                </a:pathLst>
              </a:custGeom>
              <a:solidFill>
                <a:srgbClr val="88888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2" name="Google Shape;492;p28">
                <a:extLst>
                  <a:ext uri="{FF2B5EF4-FFF2-40B4-BE49-F238E27FC236}">
                    <a16:creationId xmlns:a16="http://schemas.microsoft.com/office/drawing/2014/main" id="{40AB2DEC-F90E-D581-C20F-16CAA6E81263}"/>
                  </a:ext>
                </a:extLst>
              </p:cNvPr>
              <p:cNvSpPr/>
              <p:nvPr/>
            </p:nvSpPr>
            <p:spPr>
              <a:xfrm>
                <a:off x="10741208" y="2840735"/>
                <a:ext cx="49663" cy="78875"/>
              </a:xfrm>
              <a:custGeom>
                <a:avLst/>
                <a:gdLst/>
                <a:ahLst/>
                <a:cxnLst/>
                <a:rect l="l" t="t" r="r" b="b"/>
                <a:pathLst>
                  <a:path w="49663" h="78875" extrusionOk="0">
                    <a:moveTo>
                      <a:pt x="49664" y="74771"/>
                    </a:moveTo>
                    <a:cubicBezTo>
                      <a:pt x="18993" y="85058"/>
                      <a:pt x="610" y="76676"/>
                      <a:pt x="38" y="42005"/>
                    </a:cubicBezTo>
                    <a:cubicBezTo>
                      <a:pt x="-152" y="28004"/>
                      <a:pt x="419" y="14002"/>
                      <a:pt x="610" y="0"/>
                    </a:cubicBezTo>
                    <a:cubicBezTo>
                      <a:pt x="30709" y="15907"/>
                      <a:pt x="35948" y="48101"/>
                      <a:pt x="49664" y="74771"/>
                    </a:cubicBezTo>
                    <a:close/>
                  </a:path>
                </a:pathLst>
              </a:custGeom>
              <a:solidFill>
                <a:srgbClr val="5D5C5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3" name="Google Shape;493;p28">
                <a:extLst>
                  <a:ext uri="{FF2B5EF4-FFF2-40B4-BE49-F238E27FC236}">
                    <a16:creationId xmlns:a16="http://schemas.microsoft.com/office/drawing/2014/main" id="{5BAC9217-4E2E-F6F4-E744-9C4C0F56C8D6}"/>
                  </a:ext>
                </a:extLst>
              </p:cNvPr>
              <p:cNvSpPr/>
              <p:nvPr/>
            </p:nvSpPr>
            <p:spPr>
              <a:xfrm>
                <a:off x="10672857" y="2802349"/>
                <a:ext cx="60102" cy="66675"/>
              </a:xfrm>
              <a:custGeom>
                <a:avLst/>
                <a:gdLst/>
                <a:ahLst/>
                <a:cxnLst/>
                <a:rect l="l" t="t" r="r" b="b"/>
                <a:pathLst>
                  <a:path w="60102" h="66675" extrusionOk="0">
                    <a:moveTo>
                      <a:pt x="0" y="20669"/>
                    </a:moveTo>
                    <a:cubicBezTo>
                      <a:pt x="10287" y="13811"/>
                      <a:pt x="20574" y="6858"/>
                      <a:pt x="30956" y="0"/>
                    </a:cubicBezTo>
                    <a:cubicBezTo>
                      <a:pt x="40672" y="8954"/>
                      <a:pt x="50387" y="17907"/>
                      <a:pt x="60103" y="26860"/>
                    </a:cubicBezTo>
                    <a:cubicBezTo>
                      <a:pt x="50482" y="38386"/>
                      <a:pt x="61150" y="58579"/>
                      <a:pt x="43148" y="66675"/>
                    </a:cubicBezTo>
                    <a:cubicBezTo>
                      <a:pt x="18669" y="60769"/>
                      <a:pt x="2953" y="46577"/>
                      <a:pt x="0" y="20669"/>
                    </a:cubicBezTo>
                    <a:close/>
                  </a:path>
                </a:pathLst>
              </a:custGeom>
              <a:solidFill>
                <a:srgbClr val="B3B8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4" name="Google Shape;494;p28">
                <a:extLst>
                  <a:ext uri="{FF2B5EF4-FFF2-40B4-BE49-F238E27FC236}">
                    <a16:creationId xmlns:a16="http://schemas.microsoft.com/office/drawing/2014/main" id="{FE7F2362-3E36-7DB3-156E-1C70AA5123AA}"/>
                  </a:ext>
                </a:extLst>
              </p:cNvPr>
              <p:cNvSpPr/>
              <p:nvPr/>
            </p:nvSpPr>
            <p:spPr>
              <a:xfrm>
                <a:off x="9534525" y="2195035"/>
                <a:ext cx="68188" cy="46863"/>
              </a:xfrm>
              <a:custGeom>
                <a:avLst/>
                <a:gdLst/>
                <a:ahLst/>
                <a:cxnLst/>
                <a:rect l="l" t="t" r="r" b="b"/>
                <a:pathLst>
                  <a:path w="68188" h="46863" extrusionOk="0">
                    <a:moveTo>
                      <a:pt x="0" y="476"/>
                    </a:moveTo>
                    <a:cubicBezTo>
                      <a:pt x="18764" y="286"/>
                      <a:pt x="37624" y="191"/>
                      <a:pt x="56388" y="0"/>
                    </a:cubicBezTo>
                    <a:cubicBezTo>
                      <a:pt x="70771" y="17716"/>
                      <a:pt x="77343" y="32957"/>
                      <a:pt x="44291" y="32576"/>
                    </a:cubicBezTo>
                    <a:cubicBezTo>
                      <a:pt x="32290" y="32480"/>
                      <a:pt x="24384" y="37338"/>
                      <a:pt x="18288" y="46863"/>
                    </a:cubicBezTo>
                    <a:cubicBezTo>
                      <a:pt x="3715" y="34671"/>
                      <a:pt x="8096" y="15145"/>
                      <a:pt x="0" y="381"/>
                    </a:cubicBezTo>
                    <a:close/>
                  </a:path>
                </a:pathLst>
              </a:custGeom>
              <a:solidFill>
                <a:srgbClr val="B3B4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5" name="Google Shape;495;p28">
                <a:extLst>
                  <a:ext uri="{FF2B5EF4-FFF2-40B4-BE49-F238E27FC236}">
                    <a16:creationId xmlns:a16="http://schemas.microsoft.com/office/drawing/2014/main" id="{0F960C85-849C-9637-6D6F-5461F8F6C478}"/>
                  </a:ext>
                </a:extLst>
              </p:cNvPr>
              <p:cNvSpPr/>
              <p:nvPr/>
            </p:nvSpPr>
            <p:spPr>
              <a:xfrm>
                <a:off x="9552812" y="2195035"/>
                <a:ext cx="97368" cy="56769"/>
              </a:xfrm>
              <a:custGeom>
                <a:avLst/>
                <a:gdLst/>
                <a:ahLst/>
                <a:cxnLst/>
                <a:rect l="l" t="t" r="r" b="b"/>
                <a:pathLst>
                  <a:path w="97368" h="56769" extrusionOk="0">
                    <a:moveTo>
                      <a:pt x="0" y="46958"/>
                    </a:moveTo>
                    <a:cubicBezTo>
                      <a:pt x="1714" y="35338"/>
                      <a:pt x="6954" y="26479"/>
                      <a:pt x="20193" y="27908"/>
                    </a:cubicBezTo>
                    <a:cubicBezTo>
                      <a:pt x="45720" y="30671"/>
                      <a:pt x="40672" y="14764"/>
                      <a:pt x="38100" y="0"/>
                    </a:cubicBezTo>
                    <a:cubicBezTo>
                      <a:pt x="44387" y="0"/>
                      <a:pt x="50768" y="0"/>
                      <a:pt x="57055" y="0"/>
                    </a:cubicBezTo>
                    <a:cubicBezTo>
                      <a:pt x="58674" y="667"/>
                      <a:pt x="60293" y="1334"/>
                      <a:pt x="62008" y="2000"/>
                    </a:cubicBezTo>
                    <a:cubicBezTo>
                      <a:pt x="68104" y="5715"/>
                      <a:pt x="73723" y="10097"/>
                      <a:pt x="79724" y="13907"/>
                    </a:cubicBezTo>
                    <a:cubicBezTo>
                      <a:pt x="86106" y="17716"/>
                      <a:pt x="92583" y="21431"/>
                      <a:pt x="96964" y="27623"/>
                    </a:cubicBezTo>
                    <a:cubicBezTo>
                      <a:pt x="98013" y="31528"/>
                      <a:pt x="96964" y="34957"/>
                      <a:pt x="94488" y="37910"/>
                    </a:cubicBezTo>
                    <a:cubicBezTo>
                      <a:pt x="66675" y="47435"/>
                      <a:pt x="30099" y="17240"/>
                      <a:pt x="9049" y="56769"/>
                    </a:cubicBezTo>
                    <a:cubicBezTo>
                      <a:pt x="6001" y="53435"/>
                      <a:pt x="3048" y="50101"/>
                      <a:pt x="0" y="46768"/>
                    </a:cubicBezTo>
                    <a:close/>
                  </a:path>
                </a:pathLst>
              </a:custGeom>
              <a:solidFill>
                <a:srgbClr val="787A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28">
                <a:extLst>
                  <a:ext uri="{FF2B5EF4-FFF2-40B4-BE49-F238E27FC236}">
                    <a16:creationId xmlns:a16="http://schemas.microsoft.com/office/drawing/2014/main" id="{7EC202FC-D9E6-813A-4CF1-7E424909F0A9}"/>
                  </a:ext>
                </a:extLst>
              </p:cNvPr>
              <p:cNvSpPr/>
              <p:nvPr/>
            </p:nvSpPr>
            <p:spPr>
              <a:xfrm>
                <a:off x="8782621" y="3779900"/>
                <a:ext cx="94314" cy="47053"/>
              </a:xfrm>
              <a:custGeom>
                <a:avLst/>
                <a:gdLst/>
                <a:ahLst/>
                <a:cxnLst/>
                <a:rect l="l" t="t" r="r" b="b"/>
                <a:pathLst>
                  <a:path w="94314" h="47053" extrusionOk="0">
                    <a:moveTo>
                      <a:pt x="55912" y="9620"/>
                    </a:moveTo>
                    <a:cubicBezTo>
                      <a:pt x="75819" y="35338"/>
                      <a:pt x="82963" y="12192"/>
                      <a:pt x="92964" y="0"/>
                    </a:cubicBezTo>
                    <a:cubicBezTo>
                      <a:pt x="97250" y="17145"/>
                      <a:pt x="91535" y="29051"/>
                      <a:pt x="72866" y="26575"/>
                    </a:cubicBezTo>
                    <a:cubicBezTo>
                      <a:pt x="44958" y="22765"/>
                      <a:pt x="22955" y="35624"/>
                      <a:pt x="0" y="47054"/>
                    </a:cubicBezTo>
                    <a:cubicBezTo>
                      <a:pt x="6858" y="17145"/>
                      <a:pt x="26670" y="6382"/>
                      <a:pt x="55912" y="9620"/>
                    </a:cubicBezTo>
                    <a:close/>
                  </a:path>
                </a:pathLst>
              </a:custGeom>
              <a:solidFill>
                <a:srgbClr val="88888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7" name="Google Shape;497;p28">
                <a:extLst>
                  <a:ext uri="{FF2B5EF4-FFF2-40B4-BE49-F238E27FC236}">
                    <a16:creationId xmlns:a16="http://schemas.microsoft.com/office/drawing/2014/main" id="{AA9DDCC9-6941-9AD6-AB11-552F511C2317}"/>
                  </a:ext>
                </a:extLst>
              </p:cNvPr>
              <p:cNvSpPr/>
              <p:nvPr/>
            </p:nvSpPr>
            <p:spPr>
              <a:xfrm>
                <a:off x="9000144" y="2623660"/>
                <a:ext cx="29398" cy="150399"/>
              </a:xfrm>
              <a:custGeom>
                <a:avLst/>
                <a:gdLst/>
                <a:ahLst/>
                <a:cxnLst/>
                <a:rect l="l" t="t" r="r" b="b"/>
                <a:pathLst>
                  <a:path w="29398" h="150399" extrusionOk="0">
                    <a:moveTo>
                      <a:pt x="11648" y="141732"/>
                    </a:moveTo>
                    <a:cubicBezTo>
                      <a:pt x="7934" y="144589"/>
                      <a:pt x="4219" y="147542"/>
                      <a:pt x="504" y="150400"/>
                    </a:cubicBezTo>
                    <a:cubicBezTo>
                      <a:pt x="9553" y="100584"/>
                      <a:pt x="-11307" y="48958"/>
                      <a:pt x="9934" y="0"/>
                    </a:cubicBezTo>
                    <a:cubicBezTo>
                      <a:pt x="10125" y="5810"/>
                      <a:pt x="10219" y="11525"/>
                      <a:pt x="10410" y="17335"/>
                    </a:cubicBezTo>
                    <a:cubicBezTo>
                      <a:pt x="29079" y="58579"/>
                      <a:pt x="41081" y="100012"/>
                      <a:pt x="11648" y="141732"/>
                    </a:cubicBezTo>
                    <a:close/>
                  </a:path>
                </a:pathLst>
              </a:custGeom>
              <a:solidFill>
                <a:srgbClr val="91939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8" name="Google Shape;498;p28">
                <a:extLst>
                  <a:ext uri="{FF2B5EF4-FFF2-40B4-BE49-F238E27FC236}">
                    <a16:creationId xmlns:a16="http://schemas.microsoft.com/office/drawing/2014/main" id="{8B66DC1B-8B92-88D1-81C1-DAAE73A352E5}"/>
                  </a:ext>
                </a:extLst>
              </p:cNvPr>
              <p:cNvSpPr/>
              <p:nvPr/>
            </p:nvSpPr>
            <p:spPr>
              <a:xfrm>
                <a:off x="10238898" y="2564224"/>
                <a:ext cx="112394" cy="11511"/>
              </a:xfrm>
              <a:custGeom>
                <a:avLst/>
                <a:gdLst/>
                <a:ahLst/>
                <a:cxnLst/>
                <a:rect l="l" t="t" r="r" b="b"/>
                <a:pathLst>
                  <a:path w="112394" h="11511" extrusionOk="0">
                    <a:moveTo>
                      <a:pt x="0" y="6953"/>
                    </a:moveTo>
                    <a:cubicBezTo>
                      <a:pt x="2953" y="4667"/>
                      <a:pt x="5905" y="2381"/>
                      <a:pt x="8858" y="0"/>
                    </a:cubicBezTo>
                    <a:cubicBezTo>
                      <a:pt x="43339" y="381"/>
                      <a:pt x="77914" y="667"/>
                      <a:pt x="112395" y="1048"/>
                    </a:cubicBezTo>
                    <a:cubicBezTo>
                      <a:pt x="75724" y="18002"/>
                      <a:pt x="37719" y="10001"/>
                      <a:pt x="0" y="6858"/>
                    </a:cubicBezTo>
                    <a:close/>
                  </a:path>
                </a:pathLst>
              </a:custGeom>
              <a:solidFill>
                <a:srgbClr val="74747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28">
                <a:extLst>
                  <a:ext uri="{FF2B5EF4-FFF2-40B4-BE49-F238E27FC236}">
                    <a16:creationId xmlns:a16="http://schemas.microsoft.com/office/drawing/2014/main" id="{DCBD30E7-0769-89FA-FDEE-5B6C943B364E}"/>
                  </a:ext>
                </a:extLst>
              </p:cNvPr>
              <p:cNvSpPr/>
              <p:nvPr/>
            </p:nvSpPr>
            <p:spPr>
              <a:xfrm>
                <a:off x="9258966" y="2565844"/>
                <a:ext cx="100583" cy="10121"/>
              </a:xfrm>
              <a:custGeom>
                <a:avLst/>
                <a:gdLst/>
                <a:ahLst/>
                <a:cxnLst/>
                <a:rect l="l" t="t" r="r" b="b"/>
                <a:pathLst>
                  <a:path w="100583" h="10121" extrusionOk="0">
                    <a:moveTo>
                      <a:pt x="100584" y="952"/>
                    </a:moveTo>
                    <a:cubicBezTo>
                      <a:pt x="66960" y="12573"/>
                      <a:pt x="33433" y="14097"/>
                      <a:pt x="0" y="0"/>
                    </a:cubicBezTo>
                    <a:cubicBezTo>
                      <a:pt x="33528" y="286"/>
                      <a:pt x="67056" y="667"/>
                      <a:pt x="100584" y="952"/>
                    </a:cubicBezTo>
                    <a:close/>
                  </a:path>
                </a:pathLst>
              </a:custGeom>
              <a:solidFill>
                <a:srgbClr val="8B89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0" name="Google Shape;500;p28">
                <a:extLst>
                  <a:ext uri="{FF2B5EF4-FFF2-40B4-BE49-F238E27FC236}">
                    <a16:creationId xmlns:a16="http://schemas.microsoft.com/office/drawing/2014/main" id="{BFFC3D20-7AEA-E384-1E18-BDFF2F1021B4}"/>
                  </a:ext>
                </a:extLst>
              </p:cNvPr>
              <p:cNvSpPr/>
              <p:nvPr/>
            </p:nvSpPr>
            <p:spPr>
              <a:xfrm>
                <a:off x="9088373" y="2555747"/>
                <a:ext cx="83439" cy="11134"/>
              </a:xfrm>
              <a:custGeom>
                <a:avLst/>
                <a:gdLst/>
                <a:ahLst/>
                <a:cxnLst/>
                <a:rect l="l" t="t" r="r" b="b"/>
                <a:pathLst>
                  <a:path w="83439" h="11134" extrusionOk="0">
                    <a:moveTo>
                      <a:pt x="83439" y="0"/>
                    </a:moveTo>
                    <a:cubicBezTo>
                      <a:pt x="55817" y="15621"/>
                      <a:pt x="28004" y="13716"/>
                      <a:pt x="0" y="1048"/>
                    </a:cubicBezTo>
                    <a:cubicBezTo>
                      <a:pt x="27813" y="667"/>
                      <a:pt x="55626" y="381"/>
                      <a:pt x="83439" y="0"/>
                    </a:cubicBezTo>
                    <a:close/>
                  </a:path>
                </a:pathLst>
              </a:custGeom>
              <a:solidFill>
                <a:srgbClr val="787E7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1" name="Google Shape;501;p28">
                <a:extLst>
                  <a:ext uri="{FF2B5EF4-FFF2-40B4-BE49-F238E27FC236}">
                    <a16:creationId xmlns:a16="http://schemas.microsoft.com/office/drawing/2014/main" id="{AE472ADD-43A3-9119-8066-75E28227F1FD}"/>
                  </a:ext>
                </a:extLst>
              </p:cNvPr>
              <p:cNvSpPr/>
              <p:nvPr/>
            </p:nvSpPr>
            <p:spPr>
              <a:xfrm>
                <a:off x="9723882" y="2109596"/>
                <a:ext cx="75057" cy="10941"/>
              </a:xfrm>
              <a:custGeom>
                <a:avLst/>
                <a:gdLst/>
                <a:ahLst/>
                <a:cxnLst/>
                <a:rect l="l" t="t" r="r" b="b"/>
                <a:pathLst>
                  <a:path w="75057" h="10941" extrusionOk="0">
                    <a:moveTo>
                      <a:pt x="75057" y="2095"/>
                    </a:moveTo>
                    <a:cubicBezTo>
                      <a:pt x="49720" y="13145"/>
                      <a:pt x="24575" y="15335"/>
                      <a:pt x="0" y="0"/>
                    </a:cubicBezTo>
                    <a:cubicBezTo>
                      <a:pt x="25051" y="667"/>
                      <a:pt x="50006" y="1429"/>
                      <a:pt x="75057" y="2095"/>
                    </a:cubicBezTo>
                    <a:close/>
                  </a:path>
                </a:pathLst>
              </a:custGeom>
              <a:solidFill>
                <a:srgbClr val="ABAB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2" name="Google Shape;502;p28">
                <a:extLst>
                  <a:ext uri="{FF2B5EF4-FFF2-40B4-BE49-F238E27FC236}">
                    <a16:creationId xmlns:a16="http://schemas.microsoft.com/office/drawing/2014/main" id="{C12CDDE9-31AE-91C3-4176-1C76B7894A25}"/>
                  </a:ext>
                </a:extLst>
              </p:cNvPr>
              <p:cNvSpPr/>
              <p:nvPr/>
            </p:nvSpPr>
            <p:spPr>
              <a:xfrm>
                <a:off x="9867519" y="2090737"/>
                <a:ext cx="63817" cy="11900"/>
              </a:xfrm>
              <a:custGeom>
                <a:avLst/>
                <a:gdLst/>
                <a:ahLst/>
                <a:cxnLst/>
                <a:rect l="l" t="t" r="r" b="b"/>
                <a:pathLst>
                  <a:path w="63817" h="11900" extrusionOk="0">
                    <a:moveTo>
                      <a:pt x="63817" y="571"/>
                    </a:moveTo>
                    <a:cubicBezTo>
                      <a:pt x="42386" y="14764"/>
                      <a:pt x="21145" y="16764"/>
                      <a:pt x="0" y="0"/>
                    </a:cubicBezTo>
                    <a:cubicBezTo>
                      <a:pt x="21241" y="190"/>
                      <a:pt x="42576" y="381"/>
                      <a:pt x="63817" y="571"/>
                    </a:cubicBezTo>
                    <a:close/>
                  </a:path>
                </a:pathLst>
              </a:custGeom>
              <a:solidFill>
                <a:srgbClr val="6464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3" name="Google Shape;503;p28">
                <a:extLst>
                  <a:ext uri="{FF2B5EF4-FFF2-40B4-BE49-F238E27FC236}">
                    <a16:creationId xmlns:a16="http://schemas.microsoft.com/office/drawing/2014/main" id="{F0879446-7906-C1BE-B5B6-14DF515BF4BF}"/>
                  </a:ext>
                </a:extLst>
              </p:cNvPr>
              <p:cNvSpPr/>
              <p:nvPr/>
            </p:nvSpPr>
            <p:spPr>
              <a:xfrm>
                <a:off x="9065228" y="4428457"/>
                <a:ext cx="29647" cy="36766"/>
              </a:xfrm>
              <a:custGeom>
                <a:avLst/>
                <a:gdLst/>
                <a:ahLst/>
                <a:cxnLst/>
                <a:rect l="l" t="t" r="r" b="b"/>
                <a:pathLst>
                  <a:path w="29647" h="36766" extrusionOk="0">
                    <a:moveTo>
                      <a:pt x="0" y="0"/>
                    </a:moveTo>
                    <a:cubicBezTo>
                      <a:pt x="19241" y="4763"/>
                      <a:pt x="31814" y="14764"/>
                      <a:pt x="29337" y="36767"/>
                    </a:cubicBezTo>
                    <a:cubicBezTo>
                      <a:pt x="16764" y="26670"/>
                      <a:pt x="4667" y="16288"/>
                      <a:pt x="0" y="0"/>
                    </a:cubicBezTo>
                    <a:close/>
                  </a:path>
                </a:pathLst>
              </a:custGeom>
              <a:solidFill>
                <a:srgbClr val="9599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4" name="Google Shape;504;p28">
                <a:extLst>
                  <a:ext uri="{FF2B5EF4-FFF2-40B4-BE49-F238E27FC236}">
                    <a16:creationId xmlns:a16="http://schemas.microsoft.com/office/drawing/2014/main" id="{3711C248-D5A8-25E2-085A-39FD09451340}"/>
                  </a:ext>
                </a:extLst>
              </p:cNvPr>
              <p:cNvSpPr/>
              <p:nvPr/>
            </p:nvSpPr>
            <p:spPr>
              <a:xfrm>
                <a:off x="8734264" y="3163347"/>
                <a:ext cx="20403" cy="28479"/>
              </a:xfrm>
              <a:custGeom>
                <a:avLst/>
                <a:gdLst/>
                <a:ahLst/>
                <a:cxnLst/>
                <a:rect l="l" t="t" r="r" b="b"/>
                <a:pathLst>
                  <a:path w="20403" h="28479" extrusionOk="0">
                    <a:moveTo>
                      <a:pt x="65" y="0"/>
                    </a:moveTo>
                    <a:cubicBezTo>
                      <a:pt x="8828" y="7620"/>
                      <a:pt x="28545" y="8858"/>
                      <a:pt x="16734" y="28480"/>
                    </a:cubicBezTo>
                    <a:cubicBezTo>
                      <a:pt x="3780" y="23336"/>
                      <a:pt x="-602" y="13144"/>
                      <a:pt x="65" y="0"/>
                    </a:cubicBezTo>
                    <a:close/>
                  </a:path>
                </a:pathLst>
              </a:custGeom>
              <a:solidFill>
                <a:srgbClr val="AAAA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5" name="Google Shape;505;p28">
                <a:extLst>
                  <a:ext uri="{FF2B5EF4-FFF2-40B4-BE49-F238E27FC236}">
                    <a16:creationId xmlns:a16="http://schemas.microsoft.com/office/drawing/2014/main" id="{64F2DCBB-8FC8-6FE3-F050-FA91A1B596A3}"/>
                  </a:ext>
                </a:extLst>
              </p:cNvPr>
              <p:cNvSpPr/>
              <p:nvPr/>
            </p:nvSpPr>
            <p:spPr>
              <a:xfrm>
                <a:off x="9436322" y="4357210"/>
                <a:ext cx="1055941" cy="357226"/>
              </a:xfrm>
              <a:custGeom>
                <a:avLst/>
                <a:gdLst/>
                <a:ahLst/>
                <a:cxnLst/>
                <a:rect l="l" t="t" r="r" b="b"/>
                <a:pathLst>
                  <a:path w="1055941" h="357226" extrusionOk="0">
                    <a:moveTo>
                      <a:pt x="0" y="298037"/>
                    </a:moveTo>
                    <a:cubicBezTo>
                      <a:pt x="10192" y="295751"/>
                      <a:pt x="21907" y="299085"/>
                      <a:pt x="30194" y="289846"/>
                    </a:cubicBezTo>
                    <a:cubicBezTo>
                      <a:pt x="33718" y="285274"/>
                      <a:pt x="38385" y="283083"/>
                      <a:pt x="44196" y="283178"/>
                    </a:cubicBezTo>
                    <a:cubicBezTo>
                      <a:pt x="144970" y="306324"/>
                      <a:pt x="244888" y="333566"/>
                      <a:pt x="349948" y="331946"/>
                    </a:cubicBezTo>
                    <a:cubicBezTo>
                      <a:pt x="413099" y="330994"/>
                      <a:pt x="475012" y="323945"/>
                      <a:pt x="536162" y="309086"/>
                    </a:cubicBezTo>
                    <a:cubicBezTo>
                      <a:pt x="673894" y="279749"/>
                      <a:pt x="794861" y="214789"/>
                      <a:pt x="907923" y="133255"/>
                    </a:cubicBezTo>
                    <a:cubicBezTo>
                      <a:pt x="934593" y="117729"/>
                      <a:pt x="954691" y="94679"/>
                      <a:pt x="976122" y="73152"/>
                    </a:cubicBezTo>
                    <a:cubicBezTo>
                      <a:pt x="1004221" y="53721"/>
                      <a:pt x="1016127" y="19241"/>
                      <a:pt x="1044511" y="0"/>
                    </a:cubicBezTo>
                    <a:cubicBezTo>
                      <a:pt x="1056418" y="2191"/>
                      <a:pt x="1051465" y="13716"/>
                      <a:pt x="1055941" y="20098"/>
                    </a:cubicBezTo>
                    <a:cubicBezTo>
                      <a:pt x="1007269" y="105156"/>
                      <a:pt x="928973" y="159258"/>
                      <a:pt x="849344" y="209550"/>
                    </a:cubicBezTo>
                    <a:cubicBezTo>
                      <a:pt x="591312" y="372713"/>
                      <a:pt x="314325" y="392240"/>
                      <a:pt x="25718" y="309372"/>
                    </a:cubicBezTo>
                    <a:cubicBezTo>
                      <a:pt x="16764" y="306800"/>
                      <a:pt x="8573" y="301847"/>
                      <a:pt x="0" y="298037"/>
                    </a:cubicBezTo>
                    <a:close/>
                  </a:path>
                </a:pathLst>
              </a:custGeom>
              <a:solidFill>
                <a:srgbClr val="82898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 name="Google Shape;506;p28">
                <a:extLst>
                  <a:ext uri="{FF2B5EF4-FFF2-40B4-BE49-F238E27FC236}">
                    <a16:creationId xmlns:a16="http://schemas.microsoft.com/office/drawing/2014/main" id="{E449DF24-14B3-1657-DE8E-93C661ACED2C}"/>
                  </a:ext>
                </a:extLst>
              </p:cNvPr>
              <p:cNvSpPr/>
              <p:nvPr/>
            </p:nvSpPr>
            <p:spPr>
              <a:xfrm>
                <a:off x="10472169" y="4287773"/>
                <a:ext cx="88198" cy="89629"/>
              </a:xfrm>
              <a:custGeom>
                <a:avLst/>
                <a:gdLst/>
                <a:ahLst/>
                <a:cxnLst/>
                <a:rect l="l" t="t" r="r" b="b"/>
                <a:pathLst>
                  <a:path w="88198" h="89629" extrusionOk="0">
                    <a:moveTo>
                      <a:pt x="19999" y="89535"/>
                    </a:moveTo>
                    <a:cubicBezTo>
                      <a:pt x="17618" y="83820"/>
                      <a:pt x="15332" y="78009"/>
                      <a:pt x="12950" y="72294"/>
                    </a:cubicBezTo>
                    <a:cubicBezTo>
                      <a:pt x="1902" y="50768"/>
                      <a:pt x="-6766" y="19716"/>
                      <a:pt x="7331" y="6762"/>
                    </a:cubicBezTo>
                    <a:cubicBezTo>
                      <a:pt x="27809" y="-12002"/>
                      <a:pt x="53336" y="13335"/>
                      <a:pt x="76197" y="21907"/>
                    </a:cubicBezTo>
                    <a:cubicBezTo>
                      <a:pt x="82197" y="24193"/>
                      <a:pt x="85817" y="29813"/>
                      <a:pt x="88198" y="35909"/>
                    </a:cubicBezTo>
                    <a:cubicBezTo>
                      <a:pt x="76387" y="51720"/>
                      <a:pt x="44859" y="31527"/>
                      <a:pt x="41049" y="61817"/>
                    </a:cubicBezTo>
                    <a:cubicBezTo>
                      <a:pt x="30762" y="68580"/>
                      <a:pt x="23523" y="77724"/>
                      <a:pt x="19999" y="89630"/>
                    </a:cubicBezTo>
                    <a:close/>
                  </a:path>
                </a:pathLst>
              </a:custGeom>
              <a:solidFill>
                <a:srgbClr val="A6AC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28">
                <a:extLst>
                  <a:ext uri="{FF2B5EF4-FFF2-40B4-BE49-F238E27FC236}">
                    <a16:creationId xmlns:a16="http://schemas.microsoft.com/office/drawing/2014/main" id="{EA12191B-057C-3C21-22FC-E0D924847E41}"/>
                  </a:ext>
                </a:extLst>
              </p:cNvPr>
              <p:cNvSpPr/>
              <p:nvPr/>
            </p:nvSpPr>
            <p:spPr>
              <a:xfrm>
                <a:off x="9397364" y="2488024"/>
                <a:ext cx="241280" cy="277082"/>
              </a:xfrm>
              <a:custGeom>
                <a:avLst/>
                <a:gdLst/>
                <a:ahLst/>
                <a:cxnLst/>
                <a:rect l="l" t="t" r="r" b="b"/>
                <a:pathLst>
                  <a:path w="241280" h="277082" extrusionOk="0">
                    <a:moveTo>
                      <a:pt x="79629" y="67437"/>
                    </a:moveTo>
                    <a:cubicBezTo>
                      <a:pt x="85440" y="38386"/>
                      <a:pt x="96584" y="15716"/>
                      <a:pt x="132874" y="23431"/>
                    </a:cubicBezTo>
                    <a:cubicBezTo>
                      <a:pt x="132112" y="34195"/>
                      <a:pt x="116491" y="38767"/>
                      <a:pt x="120872" y="52197"/>
                    </a:cubicBezTo>
                    <a:cubicBezTo>
                      <a:pt x="135255" y="51149"/>
                      <a:pt x="141732" y="39624"/>
                      <a:pt x="150305" y="31242"/>
                    </a:cubicBezTo>
                    <a:cubicBezTo>
                      <a:pt x="161735" y="16669"/>
                      <a:pt x="176499" y="6763"/>
                      <a:pt x="193548" y="0"/>
                    </a:cubicBezTo>
                    <a:cubicBezTo>
                      <a:pt x="195834" y="191"/>
                      <a:pt x="198120" y="286"/>
                      <a:pt x="200406" y="476"/>
                    </a:cubicBezTo>
                    <a:cubicBezTo>
                      <a:pt x="223552" y="9811"/>
                      <a:pt x="256794" y="12859"/>
                      <a:pt x="233172" y="51911"/>
                    </a:cubicBezTo>
                    <a:cubicBezTo>
                      <a:pt x="206026" y="41148"/>
                      <a:pt x="190405" y="53340"/>
                      <a:pt x="168688" y="72009"/>
                    </a:cubicBezTo>
                    <a:cubicBezTo>
                      <a:pt x="111824" y="120968"/>
                      <a:pt x="115920" y="192405"/>
                      <a:pt x="90869" y="252794"/>
                    </a:cubicBezTo>
                    <a:cubicBezTo>
                      <a:pt x="87345" y="261271"/>
                      <a:pt x="86487" y="271367"/>
                      <a:pt x="72580" y="277082"/>
                    </a:cubicBezTo>
                    <a:cubicBezTo>
                      <a:pt x="57627" y="259652"/>
                      <a:pt x="40386" y="240887"/>
                      <a:pt x="12192" y="244983"/>
                    </a:cubicBezTo>
                    <a:cubicBezTo>
                      <a:pt x="5429" y="242506"/>
                      <a:pt x="858" y="238125"/>
                      <a:pt x="0" y="230696"/>
                    </a:cubicBezTo>
                    <a:cubicBezTo>
                      <a:pt x="18860" y="202883"/>
                      <a:pt x="53721" y="185166"/>
                      <a:pt x="54197" y="145637"/>
                    </a:cubicBezTo>
                    <a:cubicBezTo>
                      <a:pt x="56388" y="141827"/>
                      <a:pt x="59246" y="138398"/>
                      <a:pt x="62484" y="135446"/>
                    </a:cubicBezTo>
                    <a:cubicBezTo>
                      <a:pt x="95631" y="119634"/>
                      <a:pt x="90011" y="94202"/>
                      <a:pt x="79439" y="67437"/>
                    </a:cubicBezTo>
                    <a:close/>
                  </a:path>
                </a:pathLst>
              </a:custGeom>
              <a:solidFill>
                <a:srgbClr val="1D20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 name="Google Shape;508;p28">
                <a:extLst>
                  <a:ext uri="{FF2B5EF4-FFF2-40B4-BE49-F238E27FC236}">
                    <a16:creationId xmlns:a16="http://schemas.microsoft.com/office/drawing/2014/main" id="{843F6581-7811-D821-F29F-BA61D2971D76}"/>
                  </a:ext>
                </a:extLst>
              </p:cNvPr>
              <p:cNvSpPr/>
              <p:nvPr/>
            </p:nvSpPr>
            <p:spPr>
              <a:xfrm>
                <a:off x="9584989" y="2396771"/>
                <a:ext cx="343777" cy="96389"/>
              </a:xfrm>
              <a:custGeom>
                <a:avLst/>
                <a:gdLst/>
                <a:ahLst/>
                <a:cxnLst/>
                <a:rect l="l" t="t" r="r" b="b"/>
                <a:pathLst>
                  <a:path w="343777" h="96389" extrusionOk="0">
                    <a:moveTo>
                      <a:pt x="5923" y="91253"/>
                    </a:moveTo>
                    <a:cubicBezTo>
                      <a:pt x="16401" y="69536"/>
                      <a:pt x="-11984" y="47724"/>
                      <a:pt x="6304" y="26102"/>
                    </a:cubicBezTo>
                    <a:cubicBezTo>
                      <a:pt x="8209" y="25055"/>
                      <a:pt x="10019" y="23912"/>
                      <a:pt x="11924" y="22864"/>
                    </a:cubicBezTo>
                    <a:cubicBezTo>
                      <a:pt x="16019" y="24388"/>
                      <a:pt x="19449" y="26864"/>
                      <a:pt x="22115" y="30293"/>
                    </a:cubicBezTo>
                    <a:cubicBezTo>
                      <a:pt x="31831" y="44009"/>
                      <a:pt x="41928" y="40866"/>
                      <a:pt x="52405" y="31151"/>
                    </a:cubicBezTo>
                    <a:cubicBezTo>
                      <a:pt x="67550" y="17149"/>
                      <a:pt x="84695" y="8672"/>
                      <a:pt x="106221" y="13244"/>
                    </a:cubicBezTo>
                    <a:cubicBezTo>
                      <a:pt x="158894" y="18197"/>
                      <a:pt x="211092" y="12863"/>
                      <a:pt x="262812" y="4766"/>
                    </a:cubicBezTo>
                    <a:cubicBezTo>
                      <a:pt x="281576" y="1814"/>
                      <a:pt x="300150" y="-2092"/>
                      <a:pt x="318248" y="1337"/>
                    </a:cubicBezTo>
                    <a:cubicBezTo>
                      <a:pt x="340155" y="5528"/>
                      <a:pt x="351109" y="19054"/>
                      <a:pt x="338346" y="42295"/>
                    </a:cubicBezTo>
                    <a:cubicBezTo>
                      <a:pt x="319200" y="60869"/>
                      <a:pt x="294721" y="56963"/>
                      <a:pt x="271385" y="58487"/>
                    </a:cubicBezTo>
                    <a:cubicBezTo>
                      <a:pt x="205758" y="62774"/>
                      <a:pt x="139273" y="60869"/>
                      <a:pt x="77456" y="90301"/>
                    </a:cubicBezTo>
                    <a:cubicBezTo>
                      <a:pt x="55644" y="100683"/>
                      <a:pt x="31069" y="94492"/>
                      <a:pt x="7637" y="95159"/>
                    </a:cubicBezTo>
                    <a:lnTo>
                      <a:pt x="6018" y="91158"/>
                    </a:lnTo>
                    <a:close/>
                  </a:path>
                </a:pathLst>
              </a:custGeom>
              <a:solidFill>
                <a:srgbClr val="5B2E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9" name="Google Shape;509;p28">
                <a:extLst>
                  <a:ext uri="{FF2B5EF4-FFF2-40B4-BE49-F238E27FC236}">
                    <a16:creationId xmlns:a16="http://schemas.microsoft.com/office/drawing/2014/main" id="{D7FD05BF-6221-8A13-26BF-65D9FEEE8FD5}"/>
                  </a:ext>
                </a:extLst>
              </p:cNvPr>
              <p:cNvSpPr/>
              <p:nvPr/>
            </p:nvSpPr>
            <p:spPr>
              <a:xfrm>
                <a:off x="8962738" y="2622305"/>
                <a:ext cx="117062" cy="223102"/>
              </a:xfrm>
              <a:custGeom>
                <a:avLst/>
                <a:gdLst/>
                <a:ahLst/>
                <a:cxnLst/>
                <a:rect l="l" t="t" r="r" b="b"/>
                <a:pathLst>
                  <a:path w="117062" h="223102" extrusionOk="0">
                    <a:moveTo>
                      <a:pt x="49054" y="143088"/>
                    </a:moveTo>
                    <a:cubicBezTo>
                      <a:pt x="59627" y="101463"/>
                      <a:pt x="44006" y="60220"/>
                      <a:pt x="47816" y="18691"/>
                    </a:cubicBezTo>
                    <a:cubicBezTo>
                      <a:pt x="76581" y="35741"/>
                      <a:pt x="90297" y="-1026"/>
                      <a:pt x="114586" y="22"/>
                    </a:cubicBezTo>
                    <a:cubicBezTo>
                      <a:pt x="119253" y="8880"/>
                      <a:pt x="114586" y="16691"/>
                      <a:pt x="111729" y="24692"/>
                    </a:cubicBezTo>
                    <a:cubicBezTo>
                      <a:pt x="103537" y="42313"/>
                      <a:pt x="110395" y="58601"/>
                      <a:pt x="116205" y="75079"/>
                    </a:cubicBezTo>
                    <a:cubicBezTo>
                      <a:pt x="121444" y="118513"/>
                      <a:pt x="100585" y="160518"/>
                      <a:pt x="109824" y="204333"/>
                    </a:cubicBezTo>
                    <a:cubicBezTo>
                      <a:pt x="111824" y="213763"/>
                      <a:pt x="103442" y="224241"/>
                      <a:pt x="93345" y="223002"/>
                    </a:cubicBezTo>
                    <a:cubicBezTo>
                      <a:pt x="62008" y="219097"/>
                      <a:pt x="27527" y="232051"/>
                      <a:pt x="0" y="206810"/>
                    </a:cubicBezTo>
                    <a:cubicBezTo>
                      <a:pt x="0" y="204333"/>
                      <a:pt x="0" y="201857"/>
                      <a:pt x="0" y="199380"/>
                    </a:cubicBezTo>
                    <a:cubicBezTo>
                      <a:pt x="35243" y="205572"/>
                      <a:pt x="55245" y="188903"/>
                      <a:pt x="63437" y="156137"/>
                    </a:cubicBezTo>
                    <a:cubicBezTo>
                      <a:pt x="66009" y="145755"/>
                      <a:pt x="57722" y="143278"/>
                      <a:pt x="49054" y="143088"/>
                    </a:cubicBezTo>
                    <a:close/>
                  </a:path>
                </a:pathLst>
              </a:custGeom>
              <a:solidFill>
                <a:srgbClr val="C2C3C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28">
                <a:extLst>
                  <a:ext uri="{FF2B5EF4-FFF2-40B4-BE49-F238E27FC236}">
                    <a16:creationId xmlns:a16="http://schemas.microsoft.com/office/drawing/2014/main" id="{BFD7F5AE-2DAF-7E93-3D41-446CBD95B00B}"/>
                  </a:ext>
                </a:extLst>
              </p:cNvPr>
              <p:cNvSpPr/>
              <p:nvPr/>
            </p:nvSpPr>
            <p:spPr>
              <a:xfrm>
                <a:off x="9597755" y="2295606"/>
                <a:ext cx="272565" cy="127041"/>
              </a:xfrm>
              <a:custGeom>
                <a:avLst/>
                <a:gdLst/>
                <a:ahLst/>
                <a:cxnLst/>
                <a:rect l="l" t="t" r="r" b="b"/>
                <a:pathLst>
                  <a:path w="272565" h="127041" extrusionOk="0">
                    <a:moveTo>
                      <a:pt x="100028" y="38494"/>
                    </a:moveTo>
                    <a:cubicBezTo>
                      <a:pt x="100789" y="36208"/>
                      <a:pt x="101837" y="33922"/>
                      <a:pt x="103170" y="31922"/>
                    </a:cubicBezTo>
                    <a:cubicBezTo>
                      <a:pt x="106885" y="28969"/>
                      <a:pt x="110696" y="26112"/>
                      <a:pt x="114411" y="23159"/>
                    </a:cubicBezTo>
                    <a:cubicBezTo>
                      <a:pt x="127555" y="16873"/>
                      <a:pt x="139651" y="8586"/>
                      <a:pt x="153749" y="4109"/>
                    </a:cubicBezTo>
                    <a:cubicBezTo>
                      <a:pt x="181847" y="-844"/>
                      <a:pt x="209946" y="-2654"/>
                      <a:pt x="237759" y="6395"/>
                    </a:cubicBezTo>
                    <a:cubicBezTo>
                      <a:pt x="252142" y="18778"/>
                      <a:pt x="277669" y="22873"/>
                      <a:pt x="271668" y="50877"/>
                    </a:cubicBezTo>
                    <a:cubicBezTo>
                      <a:pt x="264905" y="58687"/>
                      <a:pt x="255571" y="61450"/>
                      <a:pt x="245951" y="60307"/>
                    </a:cubicBezTo>
                    <a:cubicBezTo>
                      <a:pt x="179466" y="52496"/>
                      <a:pt x="122507" y="77452"/>
                      <a:pt x="66786" y="109360"/>
                    </a:cubicBezTo>
                    <a:cubicBezTo>
                      <a:pt x="48021" y="120124"/>
                      <a:pt x="27733" y="130506"/>
                      <a:pt x="4206" y="125934"/>
                    </a:cubicBezTo>
                    <a:lnTo>
                      <a:pt x="3635" y="125934"/>
                    </a:lnTo>
                    <a:cubicBezTo>
                      <a:pt x="-9510" y="97454"/>
                      <a:pt x="16112" y="93454"/>
                      <a:pt x="30971" y="82595"/>
                    </a:cubicBezTo>
                    <a:cubicBezTo>
                      <a:pt x="53164" y="66498"/>
                      <a:pt x="84978" y="65641"/>
                      <a:pt x="100028" y="38494"/>
                    </a:cubicBezTo>
                    <a:close/>
                  </a:path>
                </a:pathLst>
              </a:custGeom>
              <a:solidFill>
                <a:srgbClr val="DBAA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28">
                <a:extLst>
                  <a:ext uri="{FF2B5EF4-FFF2-40B4-BE49-F238E27FC236}">
                    <a16:creationId xmlns:a16="http://schemas.microsoft.com/office/drawing/2014/main" id="{2975BA6F-3CC6-EDDD-F054-09AEFAE89FCF}"/>
                  </a:ext>
                </a:extLst>
              </p:cNvPr>
              <p:cNvSpPr/>
              <p:nvPr/>
            </p:nvSpPr>
            <p:spPr>
              <a:xfrm>
                <a:off x="9064159" y="2608651"/>
                <a:ext cx="288873" cy="101306"/>
              </a:xfrm>
              <a:custGeom>
                <a:avLst/>
                <a:gdLst/>
                <a:ahLst/>
                <a:cxnLst/>
                <a:rect l="l" t="t" r="r" b="b"/>
                <a:pathLst>
                  <a:path w="288873" h="101306" extrusionOk="0">
                    <a:moveTo>
                      <a:pt x="2689" y="32631"/>
                    </a:moveTo>
                    <a:cubicBezTo>
                      <a:pt x="6117" y="26344"/>
                      <a:pt x="9642" y="19963"/>
                      <a:pt x="13070" y="13676"/>
                    </a:cubicBezTo>
                    <a:cubicBezTo>
                      <a:pt x="48599" y="-3659"/>
                      <a:pt x="83174" y="-10708"/>
                      <a:pt x="107082" y="30726"/>
                    </a:cubicBezTo>
                    <a:cubicBezTo>
                      <a:pt x="116131" y="46442"/>
                      <a:pt x="123465" y="39584"/>
                      <a:pt x="132990" y="34060"/>
                    </a:cubicBezTo>
                    <a:cubicBezTo>
                      <a:pt x="182235" y="5580"/>
                      <a:pt x="235003" y="5770"/>
                      <a:pt x="288819" y="15010"/>
                    </a:cubicBezTo>
                    <a:cubicBezTo>
                      <a:pt x="289486" y="23773"/>
                      <a:pt x="283866" y="27868"/>
                      <a:pt x="276913" y="31012"/>
                    </a:cubicBezTo>
                    <a:cubicBezTo>
                      <a:pt x="255387" y="37774"/>
                      <a:pt x="233003" y="34536"/>
                      <a:pt x="211096" y="36631"/>
                    </a:cubicBezTo>
                    <a:cubicBezTo>
                      <a:pt x="162232" y="41299"/>
                      <a:pt x="129752" y="74731"/>
                      <a:pt x="93271" y="101306"/>
                    </a:cubicBezTo>
                    <a:cubicBezTo>
                      <a:pt x="76507" y="94829"/>
                      <a:pt x="75174" y="81971"/>
                      <a:pt x="79079" y="67016"/>
                    </a:cubicBezTo>
                    <a:cubicBezTo>
                      <a:pt x="81841" y="31012"/>
                      <a:pt x="71363" y="20820"/>
                      <a:pt x="40979" y="30535"/>
                    </a:cubicBezTo>
                    <a:cubicBezTo>
                      <a:pt x="28215" y="34631"/>
                      <a:pt x="18404" y="47109"/>
                      <a:pt x="2974" y="43966"/>
                    </a:cubicBezTo>
                    <a:cubicBezTo>
                      <a:pt x="402" y="41489"/>
                      <a:pt x="-550" y="39013"/>
                      <a:pt x="307" y="36536"/>
                    </a:cubicBezTo>
                    <a:cubicBezTo>
                      <a:pt x="1164" y="33964"/>
                      <a:pt x="1926" y="32726"/>
                      <a:pt x="2783" y="32726"/>
                    </a:cubicBezTo>
                    <a:close/>
                  </a:path>
                </a:pathLst>
              </a:custGeom>
              <a:solidFill>
                <a:srgbClr val="3D39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2" name="Google Shape;512;p28">
                <a:extLst>
                  <a:ext uri="{FF2B5EF4-FFF2-40B4-BE49-F238E27FC236}">
                    <a16:creationId xmlns:a16="http://schemas.microsoft.com/office/drawing/2014/main" id="{1A81BF03-0940-B71A-58AB-410DD66D154A}"/>
                  </a:ext>
                </a:extLst>
              </p:cNvPr>
              <p:cNvSpPr/>
              <p:nvPr/>
            </p:nvSpPr>
            <p:spPr>
              <a:xfrm>
                <a:off x="9647396" y="2210942"/>
                <a:ext cx="94033" cy="116776"/>
              </a:xfrm>
              <a:custGeom>
                <a:avLst/>
                <a:gdLst/>
                <a:ahLst/>
                <a:cxnLst/>
                <a:rect l="l" t="t" r="r" b="b"/>
                <a:pathLst>
                  <a:path w="94033" h="116776" extrusionOk="0">
                    <a:moveTo>
                      <a:pt x="61913" y="116776"/>
                    </a:moveTo>
                    <a:lnTo>
                      <a:pt x="57721" y="116776"/>
                    </a:lnTo>
                    <a:cubicBezTo>
                      <a:pt x="57721" y="116776"/>
                      <a:pt x="53626" y="116491"/>
                      <a:pt x="53530" y="116491"/>
                    </a:cubicBezTo>
                    <a:cubicBezTo>
                      <a:pt x="43053" y="102965"/>
                      <a:pt x="58484" y="65818"/>
                      <a:pt x="18955" y="78581"/>
                    </a:cubicBezTo>
                    <a:cubicBezTo>
                      <a:pt x="18955" y="75628"/>
                      <a:pt x="18765" y="72771"/>
                      <a:pt x="18288" y="69913"/>
                    </a:cubicBezTo>
                    <a:cubicBezTo>
                      <a:pt x="10287" y="54673"/>
                      <a:pt x="28290" y="29527"/>
                      <a:pt x="0" y="22098"/>
                    </a:cubicBezTo>
                    <a:cubicBezTo>
                      <a:pt x="0" y="22098"/>
                      <a:pt x="0" y="22098"/>
                      <a:pt x="0" y="22098"/>
                    </a:cubicBezTo>
                    <a:cubicBezTo>
                      <a:pt x="477" y="19336"/>
                      <a:pt x="858" y="16478"/>
                      <a:pt x="1143" y="13716"/>
                    </a:cubicBezTo>
                    <a:cubicBezTo>
                      <a:pt x="20765" y="-8477"/>
                      <a:pt x="49340" y="14288"/>
                      <a:pt x="70485" y="0"/>
                    </a:cubicBezTo>
                    <a:cubicBezTo>
                      <a:pt x="92297" y="9144"/>
                      <a:pt x="95345" y="27241"/>
                      <a:pt x="93631" y="47720"/>
                    </a:cubicBezTo>
                    <a:cubicBezTo>
                      <a:pt x="88678" y="66199"/>
                      <a:pt x="86392" y="85439"/>
                      <a:pt x="77153" y="102584"/>
                    </a:cubicBezTo>
                    <a:cubicBezTo>
                      <a:pt x="73438" y="108776"/>
                      <a:pt x="69247" y="114490"/>
                      <a:pt x="61818" y="116776"/>
                    </a:cubicBezTo>
                    <a:close/>
                  </a:path>
                </a:pathLst>
              </a:custGeom>
              <a:solidFill>
                <a:srgbClr val="ACAE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 name="Google Shape;513;p28">
                <a:extLst>
                  <a:ext uri="{FF2B5EF4-FFF2-40B4-BE49-F238E27FC236}">
                    <a16:creationId xmlns:a16="http://schemas.microsoft.com/office/drawing/2014/main" id="{AFFB74DE-4510-0A6B-5CB6-47AEC2E5BB80}"/>
                  </a:ext>
                </a:extLst>
              </p:cNvPr>
              <p:cNvSpPr/>
              <p:nvPr/>
            </p:nvSpPr>
            <p:spPr>
              <a:xfrm>
                <a:off x="9428226" y="2555461"/>
                <a:ext cx="72414" cy="74676"/>
              </a:xfrm>
              <a:custGeom>
                <a:avLst/>
                <a:gdLst/>
                <a:ahLst/>
                <a:cxnLst/>
                <a:rect l="l" t="t" r="r" b="b"/>
                <a:pathLst>
                  <a:path w="72414" h="74676" extrusionOk="0">
                    <a:moveTo>
                      <a:pt x="48768" y="0"/>
                    </a:moveTo>
                    <a:cubicBezTo>
                      <a:pt x="77438" y="29051"/>
                      <a:pt x="86391" y="55435"/>
                      <a:pt x="39052" y="74676"/>
                    </a:cubicBezTo>
                    <a:cubicBezTo>
                      <a:pt x="21812" y="66199"/>
                      <a:pt x="5905" y="56293"/>
                      <a:pt x="0" y="36290"/>
                    </a:cubicBezTo>
                    <a:cubicBezTo>
                      <a:pt x="9620" y="15335"/>
                      <a:pt x="26955" y="4667"/>
                      <a:pt x="48768" y="0"/>
                    </a:cubicBezTo>
                    <a:close/>
                  </a:path>
                </a:pathLst>
              </a:custGeom>
              <a:solidFill>
                <a:srgbClr val="B4B8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 name="Google Shape;514;p28">
                <a:extLst>
                  <a:ext uri="{FF2B5EF4-FFF2-40B4-BE49-F238E27FC236}">
                    <a16:creationId xmlns:a16="http://schemas.microsoft.com/office/drawing/2014/main" id="{BDE7009F-DACE-14CF-CAF8-BDBEFE0A3892}"/>
                  </a:ext>
                </a:extLst>
              </p:cNvPr>
              <p:cNvSpPr/>
              <p:nvPr/>
            </p:nvSpPr>
            <p:spPr>
              <a:xfrm>
                <a:off x="9341834" y="2591367"/>
                <a:ext cx="125539" cy="68059"/>
              </a:xfrm>
              <a:custGeom>
                <a:avLst/>
                <a:gdLst/>
                <a:ahLst/>
                <a:cxnLst/>
                <a:rect l="l" t="t" r="r" b="b"/>
                <a:pathLst>
                  <a:path w="125539" h="68059" extrusionOk="0">
                    <a:moveTo>
                      <a:pt x="86487" y="385"/>
                    </a:moveTo>
                    <a:cubicBezTo>
                      <a:pt x="104489" y="8195"/>
                      <a:pt x="119443" y="18959"/>
                      <a:pt x="125539" y="38771"/>
                    </a:cubicBezTo>
                    <a:cubicBezTo>
                      <a:pt x="122682" y="39818"/>
                      <a:pt x="119729" y="40390"/>
                      <a:pt x="116681" y="40295"/>
                    </a:cubicBezTo>
                    <a:cubicBezTo>
                      <a:pt x="113347" y="43533"/>
                      <a:pt x="109442" y="44581"/>
                      <a:pt x="104965" y="43247"/>
                    </a:cubicBezTo>
                    <a:cubicBezTo>
                      <a:pt x="91059" y="34389"/>
                      <a:pt x="79057" y="26483"/>
                      <a:pt x="65722" y="46772"/>
                    </a:cubicBezTo>
                    <a:cubicBezTo>
                      <a:pt x="42672" y="81633"/>
                      <a:pt x="20193" y="69060"/>
                      <a:pt x="0" y="42104"/>
                    </a:cubicBezTo>
                    <a:cubicBezTo>
                      <a:pt x="3714" y="38771"/>
                      <a:pt x="7525" y="35437"/>
                      <a:pt x="11239" y="32103"/>
                    </a:cubicBezTo>
                    <a:cubicBezTo>
                      <a:pt x="45434" y="42866"/>
                      <a:pt x="55054" y="-4092"/>
                      <a:pt x="86487" y="290"/>
                    </a:cubicBezTo>
                    <a:close/>
                  </a:path>
                </a:pathLst>
              </a:custGeom>
              <a:solidFill>
                <a:srgbClr val="655A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5" name="Google Shape;515;p28">
                <a:extLst>
                  <a:ext uri="{FF2B5EF4-FFF2-40B4-BE49-F238E27FC236}">
                    <a16:creationId xmlns:a16="http://schemas.microsoft.com/office/drawing/2014/main" id="{B99AE21D-49A5-AC71-0635-FF443CE9CD57}"/>
                  </a:ext>
                </a:extLst>
              </p:cNvPr>
              <p:cNvSpPr/>
              <p:nvPr/>
            </p:nvSpPr>
            <p:spPr>
              <a:xfrm>
                <a:off x="9496529" y="2511360"/>
                <a:ext cx="53216" cy="52401"/>
              </a:xfrm>
              <a:custGeom>
                <a:avLst/>
                <a:gdLst/>
                <a:ahLst/>
                <a:cxnLst/>
                <a:rect l="l" t="t" r="r" b="b"/>
                <a:pathLst>
                  <a:path w="53216" h="52401" extrusionOk="0">
                    <a:moveTo>
                      <a:pt x="51140" y="7906"/>
                    </a:moveTo>
                    <a:cubicBezTo>
                      <a:pt x="56664" y="18098"/>
                      <a:pt x="49997" y="25813"/>
                      <a:pt x="44758" y="32861"/>
                    </a:cubicBezTo>
                    <a:cubicBezTo>
                      <a:pt x="37519" y="42481"/>
                      <a:pt x="30185" y="54769"/>
                      <a:pt x="15992" y="52006"/>
                    </a:cubicBezTo>
                    <a:cubicBezTo>
                      <a:pt x="10087" y="50864"/>
                      <a:pt x="2943" y="42958"/>
                      <a:pt x="1133" y="36671"/>
                    </a:cubicBezTo>
                    <a:cubicBezTo>
                      <a:pt x="-3629" y="20288"/>
                      <a:pt x="7325" y="11335"/>
                      <a:pt x="20755" y="5048"/>
                    </a:cubicBezTo>
                    <a:cubicBezTo>
                      <a:pt x="24946" y="3048"/>
                      <a:pt x="29328" y="1715"/>
                      <a:pt x="33709" y="0"/>
                    </a:cubicBezTo>
                    <a:cubicBezTo>
                      <a:pt x="39614" y="2667"/>
                      <a:pt x="45330" y="5239"/>
                      <a:pt x="51140" y="7810"/>
                    </a:cubicBezTo>
                    <a:close/>
                  </a:path>
                </a:pathLst>
              </a:custGeom>
              <a:solidFill>
                <a:srgbClr val="D4B1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6" name="Google Shape;516;p28">
                <a:extLst>
                  <a:ext uri="{FF2B5EF4-FFF2-40B4-BE49-F238E27FC236}">
                    <a16:creationId xmlns:a16="http://schemas.microsoft.com/office/drawing/2014/main" id="{1EF3C220-2BB7-B4B8-C924-960BD85D253E}"/>
                  </a:ext>
                </a:extLst>
              </p:cNvPr>
              <p:cNvSpPr/>
              <p:nvPr/>
            </p:nvSpPr>
            <p:spPr>
              <a:xfrm>
                <a:off x="9590495" y="2334100"/>
                <a:ext cx="107296" cy="88772"/>
              </a:xfrm>
              <a:custGeom>
                <a:avLst/>
                <a:gdLst/>
                <a:ahLst/>
                <a:cxnLst/>
                <a:rect l="l" t="t" r="r" b="b"/>
                <a:pathLst>
                  <a:path w="107296" h="88772" extrusionOk="0">
                    <a:moveTo>
                      <a:pt x="107288" y="0"/>
                    </a:moveTo>
                    <a:cubicBezTo>
                      <a:pt x="107859" y="29528"/>
                      <a:pt x="79380" y="25241"/>
                      <a:pt x="64330" y="36385"/>
                    </a:cubicBezTo>
                    <a:cubicBezTo>
                      <a:pt x="44328" y="51245"/>
                      <a:pt x="11943" y="52769"/>
                      <a:pt x="10895" y="87344"/>
                    </a:cubicBezTo>
                    <a:cubicBezTo>
                      <a:pt x="7561" y="87821"/>
                      <a:pt x="4132" y="88297"/>
                      <a:pt x="798" y="88773"/>
                    </a:cubicBezTo>
                    <a:cubicBezTo>
                      <a:pt x="-4155" y="59912"/>
                      <a:pt x="14705" y="46292"/>
                      <a:pt x="36136" y="35147"/>
                    </a:cubicBezTo>
                    <a:cubicBezTo>
                      <a:pt x="59568" y="22955"/>
                      <a:pt x="83571" y="11716"/>
                      <a:pt x="107288" y="95"/>
                    </a:cubicBezTo>
                    <a:close/>
                  </a:path>
                </a:pathLst>
              </a:custGeom>
              <a:solidFill>
                <a:srgbClr val="6E61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7" name="Google Shape;517;p28">
                <a:extLst>
                  <a:ext uri="{FF2B5EF4-FFF2-40B4-BE49-F238E27FC236}">
                    <a16:creationId xmlns:a16="http://schemas.microsoft.com/office/drawing/2014/main" id="{34EA3DA6-0D9D-09A8-63D0-88CDC1C3D877}"/>
                  </a:ext>
                </a:extLst>
              </p:cNvPr>
              <p:cNvSpPr/>
              <p:nvPr/>
            </p:nvSpPr>
            <p:spPr>
              <a:xfrm>
                <a:off x="9609296" y="2146182"/>
                <a:ext cx="410241" cy="64178"/>
              </a:xfrm>
              <a:custGeom>
                <a:avLst/>
                <a:gdLst/>
                <a:ahLst/>
                <a:cxnLst/>
                <a:rect l="l" t="t" r="r" b="b"/>
                <a:pathLst>
                  <a:path w="410241" h="64178" extrusionOk="0">
                    <a:moveTo>
                      <a:pt x="342805" y="1133"/>
                    </a:moveTo>
                    <a:cubicBezTo>
                      <a:pt x="369570" y="14754"/>
                      <a:pt x="403956" y="19231"/>
                      <a:pt x="410242" y="57331"/>
                    </a:cubicBezTo>
                    <a:cubicBezTo>
                      <a:pt x="410242" y="57331"/>
                      <a:pt x="409290" y="58188"/>
                      <a:pt x="409290" y="58188"/>
                    </a:cubicBezTo>
                    <a:cubicBezTo>
                      <a:pt x="392716" y="63712"/>
                      <a:pt x="382905" y="50663"/>
                      <a:pt x="370713" y="44377"/>
                    </a:cubicBezTo>
                    <a:cubicBezTo>
                      <a:pt x="311658" y="9325"/>
                      <a:pt x="251270" y="23803"/>
                      <a:pt x="190881" y="39805"/>
                    </a:cubicBezTo>
                    <a:cubicBezTo>
                      <a:pt x="174403" y="42472"/>
                      <a:pt x="157829" y="42091"/>
                      <a:pt x="141256" y="41805"/>
                    </a:cubicBezTo>
                    <a:cubicBezTo>
                      <a:pt x="114300" y="46091"/>
                      <a:pt x="81534" y="14659"/>
                      <a:pt x="60293" y="54949"/>
                    </a:cubicBezTo>
                    <a:cubicBezTo>
                      <a:pt x="54483" y="63236"/>
                      <a:pt x="46197" y="64951"/>
                      <a:pt x="36767" y="63903"/>
                    </a:cubicBezTo>
                    <a:cubicBezTo>
                      <a:pt x="24575" y="58664"/>
                      <a:pt x="10002" y="58855"/>
                      <a:pt x="0" y="48377"/>
                    </a:cubicBezTo>
                    <a:cubicBezTo>
                      <a:pt x="0" y="48377"/>
                      <a:pt x="571" y="48949"/>
                      <a:pt x="571" y="48949"/>
                    </a:cubicBezTo>
                    <a:cubicBezTo>
                      <a:pt x="35147" y="20755"/>
                      <a:pt x="71152" y="-486"/>
                      <a:pt x="119063" y="14754"/>
                    </a:cubicBezTo>
                    <a:cubicBezTo>
                      <a:pt x="139922" y="21421"/>
                      <a:pt x="163640" y="23326"/>
                      <a:pt x="184309" y="15421"/>
                    </a:cubicBezTo>
                    <a:cubicBezTo>
                      <a:pt x="236125" y="-4296"/>
                      <a:pt x="289465" y="181"/>
                      <a:pt x="342805" y="1038"/>
                    </a:cubicBezTo>
                    <a:close/>
                  </a:path>
                </a:pathLst>
              </a:custGeom>
              <a:solidFill>
                <a:srgbClr val="7D81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8" name="Google Shape;518;p28">
                <a:extLst>
                  <a:ext uri="{FF2B5EF4-FFF2-40B4-BE49-F238E27FC236}">
                    <a16:creationId xmlns:a16="http://schemas.microsoft.com/office/drawing/2014/main" id="{40191622-A96E-8F19-ECB9-A978F5716FC5}"/>
                  </a:ext>
                </a:extLst>
              </p:cNvPr>
              <p:cNvSpPr/>
              <p:nvPr/>
            </p:nvSpPr>
            <p:spPr>
              <a:xfrm>
                <a:off x="8856767" y="4083274"/>
                <a:ext cx="631847" cy="564547"/>
              </a:xfrm>
              <a:custGeom>
                <a:avLst/>
                <a:gdLst/>
                <a:ahLst/>
                <a:cxnLst/>
                <a:rect l="l" t="t" r="r" b="b"/>
                <a:pathLst>
                  <a:path w="631847" h="564547" extrusionOk="0">
                    <a:moveTo>
                      <a:pt x="617369" y="562829"/>
                    </a:moveTo>
                    <a:cubicBezTo>
                      <a:pt x="614798" y="563020"/>
                      <a:pt x="612321" y="563305"/>
                      <a:pt x="609845" y="563782"/>
                    </a:cubicBezTo>
                    <a:cubicBezTo>
                      <a:pt x="470303" y="511775"/>
                      <a:pt x="351336" y="431099"/>
                      <a:pt x="260277" y="312131"/>
                    </a:cubicBezTo>
                    <a:cubicBezTo>
                      <a:pt x="242941" y="289557"/>
                      <a:pt x="222844" y="267173"/>
                      <a:pt x="243608" y="232217"/>
                    </a:cubicBezTo>
                    <a:cubicBezTo>
                      <a:pt x="148454" y="249743"/>
                      <a:pt x="66824" y="237074"/>
                      <a:pt x="12246" y="151349"/>
                    </a:cubicBezTo>
                    <a:cubicBezTo>
                      <a:pt x="-14424" y="88008"/>
                      <a:pt x="3102" y="34763"/>
                      <a:pt x="58633" y="10474"/>
                    </a:cubicBezTo>
                    <a:cubicBezTo>
                      <a:pt x="81016" y="-6385"/>
                      <a:pt x="90256" y="-3337"/>
                      <a:pt x="96066" y="22857"/>
                    </a:cubicBezTo>
                    <a:cubicBezTo>
                      <a:pt x="36344" y="60576"/>
                      <a:pt x="24152" y="81436"/>
                      <a:pt x="35773" y="125918"/>
                    </a:cubicBezTo>
                    <a:cubicBezTo>
                      <a:pt x="47584" y="171066"/>
                      <a:pt x="90351" y="202308"/>
                      <a:pt x="147311" y="206499"/>
                    </a:cubicBezTo>
                    <a:cubicBezTo>
                      <a:pt x="196745" y="210118"/>
                      <a:pt x="245418" y="208880"/>
                      <a:pt x="289138" y="180686"/>
                    </a:cubicBezTo>
                    <a:cubicBezTo>
                      <a:pt x="320570" y="172876"/>
                      <a:pt x="343716" y="152588"/>
                      <a:pt x="364385" y="129251"/>
                    </a:cubicBezTo>
                    <a:cubicBezTo>
                      <a:pt x="375530" y="116678"/>
                      <a:pt x="383721" y="100772"/>
                      <a:pt x="403057" y="98581"/>
                    </a:cubicBezTo>
                    <a:cubicBezTo>
                      <a:pt x="416487" y="99343"/>
                      <a:pt x="425250" y="104677"/>
                      <a:pt x="424012" y="119822"/>
                    </a:cubicBezTo>
                    <a:cubicBezTo>
                      <a:pt x="384293" y="161827"/>
                      <a:pt x="344859" y="203832"/>
                      <a:pt x="294663" y="234407"/>
                    </a:cubicBezTo>
                    <a:cubicBezTo>
                      <a:pt x="263325" y="253457"/>
                      <a:pt x="266182" y="276698"/>
                      <a:pt x="288567" y="304702"/>
                    </a:cubicBezTo>
                    <a:cubicBezTo>
                      <a:pt x="366100" y="402047"/>
                      <a:pt x="463065" y="472342"/>
                      <a:pt x="576983" y="520919"/>
                    </a:cubicBezTo>
                    <a:cubicBezTo>
                      <a:pt x="596795" y="529396"/>
                      <a:pt x="620132" y="533016"/>
                      <a:pt x="631847" y="554828"/>
                    </a:cubicBezTo>
                    <a:cubicBezTo>
                      <a:pt x="630038" y="562734"/>
                      <a:pt x="626228" y="567211"/>
                      <a:pt x="617560" y="562829"/>
                    </a:cubicBezTo>
                    <a:close/>
                  </a:path>
                </a:pathLst>
              </a:custGeom>
              <a:solidFill>
                <a:srgbClr val="2526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9" name="Google Shape;519;p28">
                <a:extLst>
                  <a:ext uri="{FF2B5EF4-FFF2-40B4-BE49-F238E27FC236}">
                    <a16:creationId xmlns:a16="http://schemas.microsoft.com/office/drawing/2014/main" id="{820B42D9-4F3D-0097-C6D7-F6F544CD187B}"/>
                  </a:ext>
                </a:extLst>
              </p:cNvPr>
              <p:cNvSpPr/>
              <p:nvPr/>
            </p:nvSpPr>
            <p:spPr>
              <a:xfrm>
                <a:off x="8763110" y="2678620"/>
                <a:ext cx="339779" cy="464819"/>
              </a:xfrm>
              <a:custGeom>
                <a:avLst/>
                <a:gdLst/>
                <a:ahLst/>
                <a:cxnLst/>
                <a:rect l="l" t="t" r="r" b="b"/>
                <a:pathLst>
                  <a:path w="339779" h="464819" extrusionOk="0">
                    <a:moveTo>
                      <a:pt x="199533" y="150400"/>
                    </a:moveTo>
                    <a:cubicBezTo>
                      <a:pt x="232204" y="151257"/>
                      <a:pt x="265446" y="145352"/>
                      <a:pt x="310499" y="169545"/>
                    </a:cubicBezTo>
                    <a:cubicBezTo>
                      <a:pt x="278209" y="109919"/>
                      <a:pt x="310499" y="62675"/>
                      <a:pt x="302784" y="13906"/>
                    </a:cubicBezTo>
                    <a:cubicBezTo>
                      <a:pt x="300498" y="9334"/>
                      <a:pt x="300403" y="4667"/>
                      <a:pt x="302498" y="0"/>
                    </a:cubicBezTo>
                    <a:cubicBezTo>
                      <a:pt x="335359" y="1619"/>
                      <a:pt x="340312" y="23241"/>
                      <a:pt x="333169" y="48101"/>
                    </a:cubicBezTo>
                    <a:cubicBezTo>
                      <a:pt x="324406" y="78581"/>
                      <a:pt x="328597" y="109728"/>
                      <a:pt x="323263" y="140208"/>
                    </a:cubicBezTo>
                    <a:cubicBezTo>
                      <a:pt x="323168" y="140779"/>
                      <a:pt x="324406" y="142018"/>
                      <a:pt x="325073" y="142113"/>
                    </a:cubicBezTo>
                    <a:cubicBezTo>
                      <a:pt x="326596" y="142208"/>
                      <a:pt x="328121" y="141732"/>
                      <a:pt x="329740" y="141542"/>
                    </a:cubicBezTo>
                    <a:cubicBezTo>
                      <a:pt x="347171" y="180594"/>
                      <a:pt x="345932" y="182118"/>
                      <a:pt x="293259" y="186785"/>
                    </a:cubicBezTo>
                    <a:cubicBezTo>
                      <a:pt x="265541" y="182785"/>
                      <a:pt x="239252" y="170212"/>
                      <a:pt x="209630" y="177165"/>
                    </a:cubicBezTo>
                    <a:cubicBezTo>
                      <a:pt x="150955" y="190976"/>
                      <a:pt x="120381" y="233839"/>
                      <a:pt x="115713" y="312611"/>
                    </a:cubicBezTo>
                    <a:cubicBezTo>
                      <a:pt x="114856" y="319373"/>
                      <a:pt x="112760" y="325755"/>
                      <a:pt x="108855" y="331375"/>
                    </a:cubicBezTo>
                    <a:cubicBezTo>
                      <a:pt x="80756" y="342995"/>
                      <a:pt x="39037" y="327660"/>
                      <a:pt x="27416" y="372142"/>
                    </a:cubicBezTo>
                    <a:cubicBezTo>
                      <a:pt x="16939" y="394430"/>
                      <a:pt x="26654" y="413194"/>
                      <a:pt x="37894" y="431673"/>
                    </a:cubicBezTo>
                    <a:cubicBezTo>
                      <a:pt x="45133" y="445484"/>
                      <a:pt x="45800" y="457581"/>
                      <a:pt x="28845" y="464820"/>
                    </a:cubicBezTo>
                    <a:cubicBezTo>
                      <a:pt x="10176" y="454247"/>
                      <a:pt x="14843" y="430149"/>
                      <a:pt x="937" y="416814"/>
                    </a:cubicBezTo>
                    <a:cubicBezTo>
                      <a:pt x="-3350" y="341662"/>
                      <a:pt x="4938" y="326327"/>
                      <a:pt x="71327" y="306038"/>
                    </a:cubicBezTo>
                    <a:cubicBezTo>
                      <a:pt x="89043" y="300609"/>
                      <a:pt x="88376" y="290036"/>
                      <a:pt x="90091" y="278797"/>
                    </a:cubicBezTo>
                    <a:cubicBezTo>
                      <a:pt x="99806" y="213074"/>
                      <a:pt x="136096" y="170307"/>
                      <a:pt x="199628" y="150590"/>
                    </a:cubicBezTo>
                    <a:close/>
                  </a:path>
                </a:pathLst>
              </a:custGeom>
              <a:solidFill>
                <a:srgbClr val="4740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0" name="Google Shape;520;p28">
                <a:extLst>
                  <a:ext uri="{FF2B5EF4-FFF2-40B4-BE49-F238E27FC236}">
                    <a16:creationId xmlns:a16="http://schemas.microsoft.com/office/drawing/2014/main" id="{87287B70-ADDA-493C-D849-E1550417AEC2}"/>
                  </a:ext>
                </a:extLst>
              </p:cNvPr>
              <p:cNvSpPr/>
              <p:nvPr/>
            </p:nvSpPr>
            <p:spPr>
              <a:xfrm>
                <a:off x="10132218" y="2573546"/>
                <a:ext cx="301313" cy="108216"/>
              </a:xfrm>
              <a:custGeom>
                <a:avLst/>
                <a:gdLst/>
                <a:ahLst/>
                <a:cxnLst/>
                <a:rect l="l" t="t" r="r" b="b"/>
                <a:pathLst>
                  <a:path w="301313" h="108216" extrusionOk="0">
                    <a:moveTo>
                      <a:pt x="0" y="20301"/>
                    </a:moveTo>
                    <a:cubicBezTo>
                      <a:pt x="20479" y="-10179"/>
                      <a:pt x="47625" y="-3321"/>
                      <a:pt x="59912" y="20968"/>
                    </a:cubicBezTo>
                    <a:cubicBezTo>
                      <a:pt x="73914" y="48686"/>
                      <a:pt x="91535" y="49733"/>
                      <a:pt x="115919" y="48590"/>
                    </a:cubicBezTo>
                    <a:cubicBezTo>
                      <a:pt x="150686" y="46971"/>
                      <a:pt x="185451" y="47162"/>
                      <a:pt x="220218" y="46590"/>
                    </a:cubicBezTo>
                    <a:cubicBezTo>
                      <a:pt x="246126" y="53924"/>
                      <a:pt x="274320" y="79832"/>
                      <a:pt x="294037" y="37446"/>
                    </a:cubicBezTo>
                    <a:cubicBezTo>
                      <a:pt x="295751" y="39065"/>
                      <a:pt x="297561" y="40780"/>
                      <a:pt x="299275" y="42399"/>
                    </a:cubicBezTo>
                    <a:cubicBezTo>
                      <a:pt x="304705" y="62021"/>
                      <a:pt x="298132" y="80404"/>
                      <a:pt x="292989" y="98882"/>
                    </a:cubicBezTo>
                    <a:cubicBezTo>
                      <a:pt x="290799" y="103454"/>
                      <a:pt x="287274" y="106598"/>
                      <a:pt x="282416" y="108217"/>
                    </a:cubicBezTo>
                    <a:cubicBezTo>
                      <a:pt x="228695" y="68212"/>
                      <a:pt x="166688" y="66974"/>
                      <a:pt x="103632" y="70307"/>
                    </a:cubicBezTo>
                    <a:cubicBezTo>
                      <a:pt x="78867" y="71641"/>
                      <a:pt x="56674" y="65926"/>
                      <a:pt x="42291" y="43352"/>
                    </a:cubicBezTo>
                    <a:cubicBezTo>
                      <a:pt x="33718" y="29826"/>
                      <a:pt x="18669" y="29445"/>
                      <a:pt x="5620" y="24873"/>
                    </a:cubicBezTo>
                    <a:cubicBezTo>
                      <a:pt x="3715" y="23349"/>
                      <a:pt x="1905" y="21825"/>
                      <a:pt x="0" y="20206"/>
                    </a:cubicBezTo>
                    <a:close/>
                  </a:path>
                </a:pathLst>
              </a:custGeom>
              <a:solidFill>
                <a:srgbClr val="4942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1" name="Google Shape;521;p28">
                <a:extLst>
                  <a:ext uri="{FF2B5EF4-FFF2-40B4-BE49-F238E27FC236}">
                    <a16:creationId xmlns:a16="http://schemas.microsoft.com/office/drawing/2014/main" id="{738D9BCE-F2AE-D959-BDC6-19B1614C4349}"/>
                  </a:ext>
                </a:extLst>
              </p:cNvPr>
              <p:cNvSpPr/>
              <p:nvPr/>
            </p:nvSpPr>
            <p:spPr>
              <a:xfrm>
                <a:off x="10426255" y="2583477"/>
                <a:ext cx="107251" cy="87414"/>
              </a:xfrm>
              <a:custGeom>
                <a:avLst/>
                <a:gdLst/>
                <a:ahLst/>
                <a:cxnLst/>
                <a:rect l="l" t="t" r="r" b="b"/>
                <a:pathLst>
                  <a:path w="107251" h="87414" extrusionOk="0">
                    <a:moveTo>
                      <a:pt x="107252" y="46089"/>
                    </a:moveTo>
                    <a:cubicBezTo>
                      <a:pt x="106299" y="59424"/>
                      <a:pt x="104584" y="72664"/>
                      <a:pt x="96393" y="83903"/>
                    </a:cubicBezTo>
                    <a:cubicBezTo>
                      <a:pt x="93250" y="87808"/>
                      <a:pt x="89440" y="88380"/>
                      <a:pt x="85154" y="85999"/>
                    </a:cubicBezTo>
                    <a:cubicBezTo>
                      <a:pt x="84677" y="26848"/>
                      <a:pt x="41720" y="29706"/>
                      <a:pt x="1334" y="28944"/>
                    </a:cubicBezTo>
                    <a:cubicBezTo>
                      <a:pt x="1334" y="28944"/>
                      <a:pt x="0" y="27610"/>
                      <a:pt x="0" y="27610"/>
                    </a:cubicBezTo>
                    <a:cubicBezTo>
                      <a:pt x="44387" y="-14395"/>
                      <a:pt x="77343" y="-8680"/>
                      <a:pt x="107252" y="46184"/>
                    </a:cubicBezTo>
                    <a:close/>
                  </a:path>
                </a:pathLst>
              </a:custGeom>
              <a:solidFill>
                <a:srgbClr val="4942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2" name="Google Shape;522;p28">
                <a:extLst>
                  <a:ext uri="{FF2B5EF4-FFF2-40B4-BE49-F238E27FC236}">
                    <a16:creationId xmlns:a16="http://schemas.microsoft.com/office/drawing/2014/main" id="{189DD384-ACFE-0526-12E9-3CF7C5F140D8}"/>
                  </a:ext>
                </a:extLst>
              </p:cNvPr>
              <p:cNvSpPr/>
              <p:nvPr/>
            </p:nvSpPr>
            <p:spPr>
              <a:xfrm>
                <a:off x="10518430" y="3874258"/>
                <a:ext cx="256974" cy="307692"/>
              </a:xfrm>
              <a:custGeom>
                <a:avLst/>
                <a:gdLst/>
                <a:ahLst/>
                <a:cxnLst/>
                <a:rect l="l" t="t" r="r" b="b"/>
                <a:pathLst>
                  <a:path w="256974" h="307692" extrusionOk="0">
                    <a:moveTo>
                      <a:pt x="213006" y="12418"/>
                    </a:moveTo>
                    <a:cubicBezTo>
                      <a:pt x="238819" y="-11014"/>
                      <a:pt x="249201" y="988"/>
                      <a:pt x="252344" y="29467"/>
                    </a:cubicBezTo>
                    <a:cubicBezTo>
                      <a:pt x="270918" y="99953"/>
                      <a:pt x="229484" y="153674"/>
                      <a:pt x="201195" y="211014"/>
                    </a:cubicBezTo>
                    <a:cubicBezTo>
                      <a:pt x="199480" y="222063"/>
                      <a:pt x="197480" y="233017"/>
                      <a:pt x="185479" y="238255"/>
                    </a:cubicBezTo>
                    <a:cubicBezTo>
                      <a:pt x="148331" y="246542"/>
                      <a:pt x="142902" y="280451"/>
                      <a:pt x="129186" y="307693"/>
                    </a:cubicBezTo>
                    <a:cubicBezTo>
                      <a:pt x="98230" y="303311"/>
                      <a:pt x="122518" y="276641"/>
                      <a:pt x="111565" y="264163"/>
                    </a:cubicBezTo>
                    <a:cubicBezTo>
                      <a:pt x="115660" y="271688"/>
                      <a:pt x="113755" y="279022"/>
                      <a:pt x="111089" y="286357"/>
                    </a:cubicBezTo>
                    <a:cubicBezTo>
                      <a:pt x="109564" y="286928"/>
                      <a:pt x="107183" y="288262"/>
                      <a:pt x="106802" y="287786"/>
                    </a:cubicBezTo>
                    <a:cubicBezTo>
                      <a:pt x="81656" y="258163"/>
                      <a:pt x="44890" y="248638"/>
                      <a:pt x="11838" y="232636"/>
                    </a:cubicBezTo>
                    <a:cubicBezTo>
                      <a:pt x="24601" y="221872"/>
                      <a:pt x="14029" y="219967"/>
                      <a:pt x="5742" y="217015"/>
                    </a:cubicBezTo>
                    <a:cubicBezTo>
                      <a:pt x="-7593" y="195488"/>
                      <a:pt x="3932" y="185678"/>
                      <a:pt x="23554" y="180820"/>
                    </a:cubicBezTo>
                    <a:cubicBezTo>
                      <a:pt x="40032" y="176724"/>
                      <a:pt x="57558" y="179962"/>
                      <a:pt x="73846" y="174533"/>
                    </a:cubicBezTo>
                    <a:cubicBezTo>
                      <a:pt x="84800" y="171485"/>
                      <a:pt x="95944" y="169009"/>
                      <a:pt x="106421" y="164532"/>
                    </a:cubicBezTo>
                    <a:cubicBezTo>
                      <a:pt x="170048" y="133385"/>
                      <a:pt x="210339" y="86046"/>
                      <a:pt x="212816" y="12418"/>
                    </a:cubicBezTo>
                    <a:close/>
                  </a:path>
                </a:pathLst>
              </a:custGeom>
              <a:solidFill>
                <a:srgbClr val="081B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3" name="Google Shape;523;p28">
                <a:extLst>
                  <a:ext uri="{FF2B5EF4-FFF2-40B4-BE49-F238E27FC236}">
                    <a16:creationId xmlns:a16="http://schemas.microsoft.com/office/drawing/2014/main" id="{668C0940-E65A-7128-D509-53D7AF308479}"/>
                  </a:ext>
                </a:extLst>
              </p:cNvPr>
              <p:cNvSpPr/>
              <p:nvPr/>
            </p:nvSpPr>
            <p:spPr>
              <a:xfrm>
                <a:off x="10263473" y="4085271"/>
                <a:ext cx="506174" cy="353285"/>
              </a:xfrm>
              <a:custGeom>
                <a:avLst/>
                <a:gdLst/>
                <a:ahLst/>
                <a:cxnLst/>
                <a:rect l="l" t="t" r="r" b="b"/>
                <a:pathLst>
                  <a:path w="506174" h="353285" extrusionOk="0">
                    <a:moveTo>
                      <a:pt x="438626" y="20098"/>
                    </a:moveTo>
                    <a:cubicBezTo>
                      <a:pt x="444532" y="13430"/>
                      <a:pt x="450342" y="6668"/>
                      <a:pt x="456247" y="0"/>
                    </a:cubicBezTo>
                    <a:cubicBezTo>
                      <a:pt x="457200" y="4572"/>
                      <a:pt x="456438" y="11335"/>
                      <a:pt x="459295" y="13430"/>
                    </a:cubicBezTo>
                    <a:cubicBezTo>
                      <a:pt x="504253" y="46958"/>
                      <a:pt x="517969" y="89345"/>
                      <a:pt x="495681" y="141351"/>
                    </a:cubicBezTo>
                    <a:cubicBezTo>
                      <a:pt x="471582" y="197644"/>
                      <a:pt x="429291" y="231648"/>
                      <a:pt x="367474" y="237744"/>
                    </a:cubicBezTo>
                    <a:cubicBezTo>
                      <a:pt x="344233" y="240030"/>
                      <a:pt x="320516" y="238316"/>
                      <a:pt x="296989" y="238411"/>
                    </a:cubicBezTo>
                    <a:cubicBezTo>
                      <a:pt x="271843" y="229553"/>
                      <a:pt x="246793" y="220599"/>
                      <a:pt x="217075" y="210122"/>
                    </a:cubicBezTo>
                    <a:cubicBezTo>
                      <a:pt x="225266" y="231839"/>
                      <a:pt x="223932" y="253270"/>
                      <a:pt x="221646" y="274796"/>
                    </a:cubicBezTo>
                    <a:cubicBezTo>
                      <a:pt x="202787" y="302038"/>
                      <a:pt x="185165" y="330422"/>
                      <a:pt x="159162" y="351949"/>
                    </a:cubicBezTo>
                    <a:cubicBezTo>
                      <a:pt x="154686" y="353568"/>
                      <a:pt x="150114" y="353663"/>
                      <a:pt x="145542" y="352520"/>
                    </a:cubicBezTo>
                    <a:cubicBezTo>
                      <a:pt x="138017" y="336137"/>
                      <a:pt x="150876" y="327089"/>
                      <a:pt x="158686" y="316230"/>
                    </a:cubicBezTo>
                    <a:cubicBezTo>
                      <a:pt x="172021" y="302895"/>
                      <a:pt x="183070" y="288131"/>
                      <a:pt x="191357" y="270986"/>
                    </a:cubicBezTo>
                    <a:cubicBezTo>
                      <a:pt x="200691" y="251651"/>
                      <a:pt x="200310" y="232982"/>
                      <a:pt x="182880" y="220504"/>
                    </a:cubicBezTo>
                    <a:cubicBezTo>
                      <a:pt x="132969" y="184880"/>
                      <a:pt x="101632" y="135350"/>
                      <a:pt x="73914" y="82582"/>
                    </a:cubicBezTo>
                    <a:cubicBezTo>
                      <a:pt x="70961" y="76962"/>
                      <a:pt x="64198" y="75152"/>
                      <a:pt x="57912" y="74104"/>
                    </a:cubicBezTo>
                    <a:cubicBezTo>
                      <a:pt x="49720" y="72581"/>
                      <a:pt x="42100" y="70104"/>
                      <a:pt x="38385" y="61722"/>
                    </a:cubicBezTo>
                    <a:cubicBezTo>
                      <a:pt x="34385" y="38291"/>
                      <a:pt x="15049" y="59817"/>
                      <a:pt x="6096" y="50864"/>
                    </a:cubicBezTo>
                    <a:cubicBezTo>
                      <a:pt x="2095" y="48578"/>
                      <a:pt x="190" y="45053"/>
                      <a:pt x="0" y="40481"/>
                    </a:cubicBezTo>
                    <a:cubicBezTo>
                      <a:pt x="37338" y="-571"/>
                      <a:pt x="61817" y="1715"/>
                      <a:pt x="91154" y="48101"/>
                    </a:cubicBezTo>
                    <a:cubicBezTo>
                      <a:pt x="92869" y="50768"/>
                      <a:pt x="96107" y="44006"/>
                      <a:pt x="99536" y="42958"/>
                    </a:cubicBezTo>
                    <a:cubicBezTo>
                      <a:pt x="103727" y="41720"/>
                      <a:pt x="107918" y="41624"/>
                      <a:pt x="112204" y="42577"/>
                    </a:cubicBezTo>
                    <a:cubicBezTo>
                      <a:pt x="139922" y="71628"/>
                      <a:pt x="151162" y="112490"/>
                      <a:pt x="182118" y="139256"/>
                    </a:cubicBezTo>
                    <a:cubicBezTo>
                      <a:pt x="233648" y="203073"/>
                      <a:pt x="303466" y="212979"/>
                      <a:pt x="378523" y="203835"/>
                    </a:cubicBezTo>
                    <a:cubicBezTo>
                      <a:pt x="420909" y="198692"/>
                      <a:pt x="450818" y="174212"/>
                      <a:pt x="467296" y="134874"/>
                    </a:cubicBezTo>
                    <a:cubicBezTo>
                      <a:pt x="482727" y="97727"/>
                      <a:pt x="478059" y="64294"/>
                      <a:pt x="445865" y="37052"/>
                    </a:cubicBezTo>
                    <a:cubicBezTo>
                      <a:pt x="440912" y="32861"/>
                      <a:pt x="438721" y="26861"/>
                      <a:pt x="438626" y="20288"/>
                    </a:cubicBezTo>
                    <a:close/>
                  </a:path>
                </a:pathLst>
              </a:custGeom>
              <a:solidFill>
                <a:srgbClr val="2E2C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4" name="Google Shape;524;p28">
                <a:extLst>
                  <a:ext uri="{FF2B5EF4-FFF2-40B4-BE49-F238E27FC236}">
                    <a16:creationId xmlns:a16="http://schemas.microsoft.com/office/drawing/2014/main" id="{CF99CFD7-AD54-A08A-34B8-9E8E84B075B6}"/>
                  </a:ext>
                </a:extLst>
              </p:cNvPr>
              <p:cNvSpPr/>
              <p:nvPr/>
            </p:nvSpPr>
            <p:spPr>
              <a:xfrm>
                <a:off x="8819446" y="2424080"/>
                <a:ext cx="2007335" cy="1619567"/>
              </a:xfrm>
              <a:custGeom>
                <a:avLst/>
                <a:gdLst/>
                <a:ahLst/>
                <a:cxnLst/>
                <a:rect l="l" t="t" r="r" b="b"/>
                <a:pathLst>
                  <a:path w="2007335" h="1619567" extrusionOk="0">
                    <a:moveTo>
                      <a:pt x="238829" y="434372"/>
                    </a:moveTo>
                    <a:cubicBezTo>
                      <a:pt x="243496" y="418275"/>
                      <a:pt x="302836" y="444373"/>
                      <a:pt x="267404" y="397415"/>
                    </a:cubicBezTo>
                    <a:cubicBezTo>
                      <a:pt x="258069" y="367982"/>
                      <a:pt x="259402" y="339217"/>
                      <a:pt x="272357" y="310832"/>
                    </a:cubicBezTo>
                    <a:cubicBezTo>
                      <a:pt x="280929" y="292163"/>
                      <a:pt x="287120" y="272923"/>
                      <a:pt x="287787" y="251968"/>
                    </a:cubicBezTo>
                    <a:cubicBezTo>
                      <a:pt x="288263" y="235394"/>
                      <a:pt x="292074" y="218250"/>
                      <a:pt x="313790" y="220821"/>
                    </a:cubicBezTo>
                    <a:cubicBezTo>
                      <a:pt x="331888" y="223012"/>
                      <a:pt x="341603" y="234633"/>
                      <a:pt x="334745" y="254444"/>
                    </a:cubicBezTo>
                    <a:cubicBezTo>
                      <a:pt x="321601" y="262922"/>
                      <a:pt x="336174" y="273113"/>
                      <a:pt x="333031" y="282257"/>
                    </a:cubicBezTo>
                    <a:cubicBezTo>
                      <a:pt x="336746" y="328454"/>
                      <a:pt x="308361" y="371221"/>
                      <a:pt x="318172" y="418084"/>
                    </a:cubicBezTo>
                    <a:cubicBezTo>
                      <a:pt x="319600" y="433896"/>
                      <a:pt x="322172" y="449517"/>
                      <a:pt x="330174" y="463328"/>
                    </a:cubicBezTo>
                    <a:cubicBezTo>
                      <a:pt x="341127" y="482187"/>
                      <a:pt x="347604" y="508095"/>
                      <a:pt x="379608" y="498380"/>
                    </a:cubicBezTo>
                    <a:cubicBezTo>
                      <a:pt x="383704" y="497142"/>
                      <a:pt x="388371" y="501237"/>
                      <a:pt x="392848" y="502952"/>
                    </a:cubicBezTo>
                    <a:cubicBezTo>
                      <a:pt x="540295" y="560483"/>
                      <a:pt x="623162" y="537813"/>
                      <a:pt x="716602" y="414560"/>
                    </a:cubicBezTo>
                    <a:cubicBezTo>
                      <a:pt x="738034" y="392938"/>
                      <a:pt x="746321" y="363982"/>
                      <a:pt x="756227" y="346456"/>
                    </a:cubicBezTo>
                    <a:cubicBezTo>
                      <a:pt x="744892" y="383508"/>
                      <a:pt x="713555" y="416560"/>
                      <a:pt x="677455" y="446183"/>
                    </a:cubicBezTo>
                    <a:cubicBezTo>
                      <a:pt x="642689" y="477996"/>
                      <a:pt x="601159" y="496284"/>
                      <a:pt x="555154" y="502571"/>
                    </a:cubicBezTo>
                    <a:cubicBezTo>
                      <a:pt x="506672" y="509238"/>
                      <a:pt x="464095" y="498951"/>
                      <a:pt x="441330" y="449040"/>
                    </a:cubicBezTo>
                    <a:cubicBezTo>
                      <a:pt x="439806" y="438944"/>
                      <a:pt x="441330" y="429895"/>
                      <a:pt x="450474" y="423609"/>
                    </a:cubicBezTo>
                    <a:cubicBezTo>
                      <a:pt x="488574" y="423609"/>
                      <a:pt x="528674" y="427895"/>
                      <a:pt x="546010" y="381127"/>
                    </a:cubicBezTo>
                    <a:cubicBezTo>
                      <a:pt x="548867" y="377603"/>
                      <a:pt x="552582" y="375507"/>
                      <a:pt x="556964" y="374555"/>
                    </a:cubicBezTo>
                    <a:cubicBezTo>
                      <a:pt x="563917" y="374745"/>
                      <a:pt x="569442" y="377888"/>
                      <a:pt x="574585" y="382175"/>
                    </a:cubicBezTo>
                    <a:cubicBezTo>
                      <a:pt x="580871" y="387890"/>
                      <a:pt x="586300" y="394462"/>
                      <a:pt x="592777" y="400082"/>
                    </a:cubicBezTo>
                    <a:cubicBezTo>
                      <a:pt x="621924" y="420465"/>
                      <a:pt x="645832" y="400558"/>
                      <a:pt x="670978" y="390080"/>
                    </a:cubicBezTo>
                    <a:cubicBezTo>
                      <a:pt x="682503" y="386556"/>
                      <a:pt x="693457" y="382270"/>
                      <a:pt x="700791" y="371888"/>
                    </a:cubicBezTo>
                    <a:cubicBezTo>
                      <a:pt x="717936" y="346075"/>
                      <a:pt x="734891" y="320262"/>
                      <a:pt x="730318" y="287020"/>
                    </a:cubicBezTo>
                    <a:cubicBezTo>
                      <a:pt x="727556" y="280734"/>
                      <a:pt x="725651" y="274352"/>
                      <a:pt x="725270" y="267494"/>
                    </a:cubicBezTo>
                    <a:cubicBezTo>
                      <a:pt x="727080" y="222345"/>
                      <a:pt x="744130" y="182340"/>
                      <a:pt x="766419" y="144050"/>
                    </a:cubicBezTo>
                    <a:cubicBezTo>
                      <a:pt x="775848" y="127857"/>
                      <a:pt x="784897" y="110522"/>
                      <a:pt x="807947" y="110998"/>
                    </a:cubicBezTo>
                    <a:cubicBezTo>
                      <a:pt x="820140" y="77565"/>
                      <a:pt x="785469" y="81756"/>
                      <a:pt x="773276" y="67850"/>
                    </a:cubicBezTo>
                    <a:cubicBezTo>
                      <a:pt x="860144" y="39941"/>
                      <a:pt x="947203" y="13176"/>
                      <a:pt x="1040262" y="17558"/>
                    </a:cubicBezTo>
                    <a:cubicBezTo>
                      <a:pt x="1061884" y="18606"/>
                      <a:pt x="1084458" y="20606"/>
                      <a:pt x="1104365" y="7938"/>
                    </a:cubicBezTo>
                    <a:cubicBezTo>
                      <a:pt x="1110938" y="794"/>
                      <a:pt x="1119320" y="-635"/>
                      <a:pt x="1128464" y="222"/>
                    </a:cubicBezTo>
                    <a:cubicBezTo>
                      <a:pt x="1132750" y="698"/>
                      <a:pt x="1137036" y="1651"/>
                      <a:pt x="1141132" y="2699"/>
                    </a:cubicBezTo>
                    <a:cubicBezTo>
                      <a:pt x="1173802" y="8890"/>
                      <a:pt x="1209807" y="1080"/>
                      <a:pt x="1238478" y="24701"/>
                    </a:cubicBezTo>
                    <a:cubicBezTo>
                      <a:pt x="1248479" y="28321"/>
                      <a:pt x="1255527" y="34608"/>
                      <a:pt x="1257337" y="45561"/>
                    </a:cubicBezTo>
                    <a:cubicBezTo>
                      <a:pt x="1256670" y="54229"/>
                      <a:pt x="1261528" y="62230"/>
                      <a:pt x="1260766" y="70898"/>
                    </a:cubicBezTo>
                    <a:cubicBezTo>
                      <a:pt x="1256289" y="93567"/>
                      <a:pt x="1242097" y="99187"/>
                      <a:pt x="1218761" y="87662"/>
                    </a:cubicBezTo>
                    <a:cubicBezTo>
                      <a:pt x="1235334" y="135096"/>
                      <a:pt x="1266195" y="126238"/>
                      <a:pt x="1296675" y="118332"/>
                    </a:cubicBezTo>
                    <a:cubicBezTo>
                      <a:pt x="1303724" y="120428"/>
                      <a:pt x="1309344" y="123476"/>
                      <a:pt x="1304581" y="132239"/>
                    </a:cubicBezTo>
                    <a:cubicBezTo>
                      <a:pt x="1297627" y="146812"/>
                      <a:pt x="1288484" y="161862"/>
                      <a:pt x="1312772" y="169577"/>
                    </a:cubicBezTo>
                    <a:cubicBezTo>
                      <a:pt x="1312772" y="169577"/>
                      <a:pt x="1312963" y="169291"/>
                      <a:pt x="1312963" y="169291"/>
                    </a:cubicBezTo>
                    <a:cubicBezTo>
                      <a:pt x="1311343" y="179292"/>
                      <a:pt x="1316392" y="186436"/>
                      <a:pt x="1326202" y="187769"/>
                    </a:cubicBezTo>
                    <a:cubicBezTo>
                      <a:pt x="1337728" y="189389"/>
                      <a:pt x="1340776" y="199009"/>
                      <a:pt x="1343538" y="207677"/>
                    </a:cubicBezTo>
                    <a:cubicBezTo>
                      <a:pt x="1354301" y="242062"/>
                      <a:pt x="1380971" y="247586"/>
                      <a:pt x="1411451" y="244919"/>
                    </a:cubicBezTo>
                    <a:cubicBezTo>
                      <a:pt x="1446408" y="241967"/>
                      <a:pt x="1480889" y="241586"/>
                      <a:pt x="1514798" y="252254"/>
                    </a:cubicBezTo>
                    <a:cubicBezTo>
                      <a:pt x="1574424" y="271018"/>
                      <a:pt x="1602142" y="313214"/>
                      <a:pt x="1597189" y="377984"/>
                    </a:cubicBezTo>
                    <a:cubicBezTo>
                      <a:pt x="1579472" y="432943"/>
                      <a:pt x="1552136" y="477806"/>
                      <a:pt x="1486890" y="483235"/>
                    </a:cubicBezTo>
                    <a:cubicBezTo>
                      <a:pt x="1476793" y="481806"/>
                      <a:pt x="1467554" y="478949"/>
                      <a:pt x="1463363" y="468186"/>
                    </a:cubicBezTo>
                    <a:cubicBezTo>
                      <a:pt x="1464792" y="451707"/>
                      <a:pt x="1479079" y="445707"/>
                      <a:pt x="1489176" y="436277"/>
                    </a:cubicBezTo>
                    <a:cubicBezTo>
                      <a:pt x="1497176" y="428657"/>
                      <a:pt x="1505749" y="421323"/>
                      <a:pt x="1508702" y="410083"/>
                    </a:cubicBezTo>
                    <a:cubicBezTo>
                      <a:pt x="1516512" y="380175"/>
                      <a:pt x="1503082" y="366649"/>
                      <a:pt x="1471935" y="373602"/>
                    </a:cubicBezTo>
                    <a:cubicBezTo>
                      <a:pt x="1461648" y="375888"/>
                      <a:pt x="1450885" y="385032"/>
                      <a:pt x="1442694" y="371507"/>
                    </a:cubicBezTo>
                    <a:cubicBezTo>
                      <a:pt x="1435454" y="359601"/>
                      <a:pt x="1438216" y="347123"/>
                      <a:pt x="1444979" y="335598"/>
                    </a:cubicBezTo>
                    <a:cubicBezTo>
                      <a:pt x="1460696" y="309118"/>
                      <a:pt x="1491366" y="304641"/>
                      <a:pt x="1528228" y="321405"/>
                    </a:cubicBezTo>
                    <a:cubicBezTo>
                      <a:pt x="1494700" y="288544"/>
                      <a:pt x="1457171" y="319310"/>
                      <a:pt x="1419833" y="322739"/>
                    </a:cubicBezTo>
                    <a:cubicBezTo>
                      <a:pt x="1416024" y="294259"/>
                      <a:pt x="1397450" y="297974"/>
                      <a:pt x="1377924" y="303594"/>
                    </a:cubicBezTo>
                    <a:cubicBezTo>
                      <a:pt x="1357254" y="312928"/>
                      <a:pt x="1332013" y="299879"/>
                      <a:pt x="1312772" y="316548"/>
                    </a:cubicBezTo>
                    <a:cubicBezTo>
                      <a:pt x="1306200" y="318548"/>
                      <a:pt x="1299819" y="318453"/>
                      <a:pt x="1293342" y="316357"/>
                    </a:cubicBezTo>
                    <a:cubicBezTo>
                      <a:pt x="1240573" y="281686"/>
                      <a:pt x="1229715" y="221107"/>
                      <a:pt x="1202949" y="170339"/>
                    </a:cubicBezTo>
                    <a:cubicBezTo>
                      <a:pt x="1195805" y="156718"/>
                      <a:pt x="1191900" y="141288"/>
                      <a:pt x="1184280" y="127476"/>
                    </a:cubicBezTo>
                    <a:cubicBezTo>
                      <a:pt x="1199425" y="162814"/>
                      <a:pt x="1207711" y="199295"/>
                      <a:pt x="1213046" y="237681"/>
                    </a:cubicBezTo>
                    <a:cubicBezTo>
                      <a:pt x="1220951" y="294354"/>
                      <a:pt x="1261147" y="332359"/>
                      <a:pt x="1307248" y="361029"/>
                    </a:cubicBezTo>
                    <a:cubicBezTo>
                      <a:pt x="1337919" y="380079"/>
                      <a:pt x="1359731" y="366554"/>
                      <a:pt x="1366017" y="329597"/>
                    </a:cubicBezTo>
                    <a:cubicBezTo>
                      <a:pt x="1367922" y="318167"/>
                      <a:pt x="1368779" y="307975"/>
                      <a:pt x="1380210" y="302165"/>
                    </a:cubicBezTo>
                    <a:cubicBezTo>
                      <a:pt x="1400307" y="296926"/>
                      <a:pt x="1409070" y="312833"/>
                      <a:pt x="1420500" y="323596"/>
                    </a:cubicBezTo>
                    <a:cubicBezTo>
                      <a:pt x="1421262" y="353600"/>
                      <a:pt x="1425929" y="383603"/>
                      <a:pt x="1421643" y="413607"/>
                    </a:cubicBezTo>
                    <a:cubicBezTo>
                      <a:pt x="1386591" y="417608"/>
                      <a:pt x="1352206" y="429419"/>
                      <a:pt x="1316201" y="423609"/>
                    </a:cubicBezTo>
                    <a:cubicBezTo>
                      <a:pt x="1268386" y="406463"/>
                      <a:pt x="1235049" y="371602"/>
                      <a:pt x="1202187" y="330073"/>
                    </a:cubicBezTo>
                    <a:cubicBezTo>
                      <a:pt x="1228095" y="384651"/>
                      <a:pt x="1264767" y="423228"/>
                      <a:pt x="1317344" y="446088"/>
                    </a:cubicBezTo>
                    <a:cubicBezTo>
                      <a:pt x="1323536" y="449136"/>
                      <a:pt x="1329155" y="452946"/>
                      <a:pt x="1334490" y="457232"/>
                    </a:cubicBezTo>
                    <a:cubicBezTo>
                      <a:pt x="1388686" y="489712"/>
                      <a:pt x="1447075" y="495522"/>
                      <a:pt x="1508130" y="484950"/>
                    </a:cubicBezTo>
                    <a:cubicBezTo>
                      <a:pt x="1547087" y="478473"/>
                      <a:pt x="1569757" y="443325"/>
                      <a:pt x="1604904" y="430086"/>
                    </a:cubicBezTo>
                    <a:cubicBezTo>
                      <a:pt x="1617382" y="421418"/>
                      <a:pt x="1620049" y="454088"/>
                      <a:pt x="1634527" y="436848"/>
                    </a:cubicBezTo>
                    <a:cubicBezTo>
                      <a:pt x="1670436" y="384556"/>
                      <a:pt x="1672341" y="331311"/>
                      <a:pt x="1640527" y="276638"/>
                    </a:cubicBezTo>
                    <a:cubicBezTo>
                      <a:pt x="1633289" y="264255"/>
                      <a:pt x="1627478" y="251206"/>
                      <a:pt x="1627383" y="236538"/>
                    </a:cubicBezTo>
                    <a:cubicBezTo>
                      <a:pt x="1627383" y="225488"/>
                      <a:pt x="1627097" y="212535"/>
                      <a:pt x="1639575" y="208534"/>
                    </a:cubicBezTo>
                    <a:cubicBezTo>
                      <a:pt x="1651196" y="204819"/>
                      <a:pt x="1654720" y="217392"/>
                      <a:pt x="1659673" y="224631"/>
                    </a:cubicBezTo>
                    <a:cubicBezTo>
                      <a:pt x="1669102" y="238252"/>
                      <a:pt x="1684057" y="244348"/>
                      <a:pt x="1696820" y="253587"/>
                    </a:cubicBezTo>
                    <a:cubicBezTo>
                      <a:pt x="1704631" y="272066"/>
                      <a:pt x="1710250" y="291021"/>
                      <a:pt x="1712918" y="310832"/>
                    </a:cubicBezTo>
                    <a:cubicBezTo>
                      <a:pt x="1712632" y="328168"/>
                      <a:pt x="1717585" y="345123"/>
                      <a:pt x="1716061" y="362458"/>
                    </a:cubicBezTo>
                    <a:cubicBezTo>
                      <a:pt x="1715584" y="376079"/>
                      <a:pt x="1712918" y="389223"/>
                      <a:pt x="1707012" y="401606"/>
                    </a:cubicBezTo>
                    <a:cubicBezTo>
                      <a:pt x="1701868" y="410940"/>
                      <a:pt x="1704631" y="420275"/>
                      <a:pt x="1707012" y="429705"/>
                    </a:cubicBezTo>
                    <a:cubicBezTo>
                      <a:pt x="1702440" y="450278"/>
                      <a:pt x="1691105" y="467233"/>
                      <a:pt x="1677866" y="483045"/>
                    </a:cubicBezTo>
                    <a:cubicBezTo>
                      <a:pt x="1669102" y="489045"/>
                      <a:pt x="1658816" y="475425"/>
                      <a:pt x="1650529" y="485521"/>
                    </a:cubicBezTo>
                    <a:cubicBezTo>
                      <a:pt x="1638146" y="521811"/>
                      <a:pt x="1669865" y="530574"/>
                      <a:pt x="1689486" y="544671"/>
                    </a:cubicBezTo>
                    <a:cubicBezTo>
                      <a:pt x="1707584" y="557721"/>
                      <a:pt x="1730634" y="557435"/>
                      <a:pt x="1745874" y="539909"/>
                    </a:cubicBezTo>
                    <a:cubicBezTo>
                      <a:pt x="1758542" y="525336"/>
                      <a:pt x="1741493" y="533718"/>
                      <a:pt x="1737016" y="532479"/>
                    </a:cubicBezTo>
                    <a:cubicBezTo>
                      <a:pt x="1729967" y="530098"/>
                      <a:pt x="1725967" y="524859"/>
                      <a:pt x="1723110" y="518382"/>
                    </a:cubicBezTo>
                    <a:cubicBezTo>
                      <a:pt x="1712442" y="466947"/>
                      <a:pt x="1714823" y="462756"/>
                      <a:pt x="1763305" y="447040"/>
                    </a:cubicBezTo>
                    <a:cubicBezTo>
                      <a:pt x="1819407" y="460280"/>
                      <a:pt x="1839600" y="480282"/>
                      <a:pt x="1838553" y="521430"/>
                    </a:cubicBezTo>
                    <a:cubicBezTo>
                      <a:pt x="1837505" y="561721"/>
                      <a:pt x="1811311" y="584676"/>
                      <a:pt x="1751208" y="598297"/>
                    </a:cubicBezTo>
                    <a:cubicBezTo>
                      <a:pt x="1718347" y="601440"/>
                      <a:pt x="1689486" y="589915"/>
                      <a:pt x="1662149" y="573056"/>
                    </a:cubicBezTo>
                    <a:cubicBezTo>
                      <a:pt x="1648624" y="564674"/>
                      <a:pt x="1634717" y="557244"/>
                      <a:pt x="1617858" y="563150"/>
                    </a:cubicBezTo>
                    <a:cubicBezTo>
                      <a:pt x="1592426" y="572103"/>
                      <a:pt x="1575377" y="583819"/>
                      <a:pt x="1592902" y="614680"/>
                    </a:cubicBezTo>
                    <a:cubicBezTo>
                      <a:pt x="1613572" y="650970"/>
                      <a:pt x="1639670" y="680879"/>
                      <a:pt x="1680437" y="696119"/>
                    </a:cubicBezTo>
                    <a:cubicBezTo>
                      <a:pt x="1668150" y="673259"/>
                      <a:pt x="1640147" y="667830"/>
                      <a:pt x="1623478" y="648875"/>
                    </a:cubicBezTo>
                    <a:cubicBezTo>
                      <a:pt x="1610238" y="633825"/>
                      <a:pt x="1592712" y="623634"/>
                      <a:pt x="1608143" y="602964"/>
                    </a:cubicBezTo>
                    <a:cubicBezTo>
                      <a:pt x="1623954" y="581724"/>
                      <a:pt x="1643575" y="587724"/>
                      <a:pt x="1661673" y="601917"/>
                    </a:cubicBezTo>
                    <a:cubicBezTo>
                      <a:pt x="1671579" y="609727"/>
                      <a:pt x="1680342" y="618776"/>
                      <a:pt x="1689296" y="627539"/>
                    </a:cubicBezTo>
                    <a:cubicBezTo>
                      <a:pt x="1713585" y="659543"/>
                      <a:pt x="1751685" y="672211"/>
                      <a:pt x="1783117" y="694214"/>
                    </a:cubicBezTo>
                    <a:cubicBezTo>
                      <a:pt x="1795975" y="705263"/>
                      <a:pt x="1809596" y="715169"/>
                      <a:pt x="1825217" y="722122"/>
                    </a:cubicBezTo>
                    <a:cubicBezTo>
                      <a:pt x="1871223" y="736600"/>
                      <a:pt x="1908085" y="714121"/>
                      <a:pt x="1945042" y="692499"/>
                    </a:cubicBezTo>
                    <a:cubicBezTo>
                      <a:pt x="1966283" y="682689"/>
                      <a:pt x="1968568" y="663258"/>
                      <a:pt x="1972283" y="643160"/>
                    </a:cubicBezTo>
                    <a:cubicBezTo>
                      <a:pt x="1976950" y="618014"/>
                      <a:pt x="1988571" y="608965"/>
                      <a:pt x="2007050" y="634778"/>
                    </a:cubicBezTo>
                    <a:cubicBezTo>
                      <a:pt x="2010955" y="694023"/>
                      <a:pt x="1974379" y="727551"/>
                      <a:pt x="1929802" y="756031"/>
                    </a:cubicBezTo>
                    <a:cubicBezTo>
                      <a:pt x="1910752" y="781749"/>
                      <a:pt x="1879605" y="777081"/>
                      <a:pt x="1858841" y="784987"/>
                    </a:cubicBezTo>
                    <a:cubicBezTo>
                      <a:pt x="1912181" y="829850"/>
                      <a:pt x="1972379" y="872236"/>
                      <a:pt x="1971331" y="956627"/>
                    </a:cubicBezTo>
                    <a:cubicBezTo>
                      <a:pt x="1975236" y="1042829"/>
                      <a:pt x="1958282" y="1125125"/>
                      <a:pt x="1925134" y="1204373"/>
                    </a:cubicBezTo>
                    <a:cubicBezTo>
                      <a:pt x="1917705" y="1211517"/>
                      <a:pt x="1909228" y="1212660"/>
                      <a:pt x="1899798" y="1209135"/>
                    </a:cubicBezTo>
                    <a:cubicBezTo>
                      <a:pt x="1881605" y="1202373"/>
                      <a:pt x="1900560" y="1180465"/>
                      <a:pt x="1884653" y="1172940"/>
                    </a:cubicBezTo>
                    <a:cubicBezTo>
                      <a:pt x="1881986" y="1175607"/>
                      <a:pt x="1879415" y="1177893"/>
                      <a:pt x="1876748" y="1180370"/>
                    </a:cubicBezTo>
                    <a:cubicBezTo>
                      <a:pt x="1865794" y="1200849"/>
                      <a:pt x="1857983" y="1223709"/>
                      <a:pt x="1884939" y="1234472"/>
                    </a:cubicBezTo>
                    <a:cubicBezTo>
                      <a:pt x="1905132" y="1242663"/>
                      <a:pt x="1930374" y="1243521"/>
                      <a:pt x="1938089" y="1212374"/>
                    </a:cubicBezTo>
                    <a:cubicBezTo>
                      <a:pt x="1967140" y="1263999"/>
                      <a:pt x="1947328" y="1288383"/>
                      <a:pt x="1874081" y="1291146"/>
                    </a:cubicBezTo>
                    <a:cubicBezTo>
                      <a:pt x="1840267" y="1282954"/>
                      <a:pt x="1825979" y="1258570"/>
                      <a:pt x="1820550" y="1214565"/>
                    </a:cubicBezTo>
                    <a:cubicBezTo>
                      <a:pt x="1796071" y="1248188"/>
                      <a:pt x="1777211" y="1274001"/>
                      <a:pt x="1758447" y="1299813"/>
                    </a:cubicBezTo>
                    <a:cubicBezTo>
                      <a:pt x="1756733" y="1314768"/>
                      <a:pt x="1744636" y="1325150"/>
                      <a:pt x="1740731" y="1339152"/>
                    </a:cubicBezTo>
                    <a:cubicBezTo>
                      <a:pt x="1728634" y="1361059"/>
                      <a:pt x="1716537" y="1382871"/>
                      <a:pt x="1691486" y="1392968"/>
                    </a:cubicBezTo>
                    <a:cubicBezTo>
                      <a:pt x="1679294" y="1395635"/>
                      <a:pt x="1667674" y="1394777"/>
                      <a:pt x="1657101" y="1387253"/>
                    </a:cubicBezTo>
                    <a:cubicBezTo>
                      <a:pt x="1651862" y="1381824"/>
                      <a:pt x="1650148" y="1375347"/>
                      <a:pt x="1651672" y="1367917"/>
                    </a:cubicBezTo>
                    <a:cubicBezTo>
                      <a:pt x="1676723" y="1338009"/>
                      <a:pt x="1708060" y="1313053"/>
                      <a:pt x="1691010" y="1263999"/>
                    </a:cubicBezTo>
                    <a:cubicBezTo>
                      <a:pt x="1684343" y="1244759"/>
                      <a:pt x="1709012" y="1222851"/>
                      <a:pt x="1717966" y="1201515"/>
                    </a:cubicBezTo>
                    <a:cubicBezTo>
                      <a:pt x="1751018" y="1177322"/>
                      <a:pt x="1761210" y="1137317"/>
                      <a:pt x="1784451" y="1106360"/>
                    </a:cubicBezTo>
                    <a:cubicBezTo>
                      <a:pt x="1885415" y="1091121"/>
                      <a:pt x="1934374" y="1004729"/>
                      <a:pt x="1889321" y="921480"/>
                    </a:cubicBezTo>
                    <a:cubicBezTo>
                      <a:pt x="1884653" y="912908"/>
                      <a:pt x="1880653" y="904335"/>
                      <a:pt x="1868366" y="910622"/>
                    </a:cubicBezTo>
                    <a:cubicBezTo>
                      <a:pt x="1857031" y="905574"/>
                      <a:pt x="1853411" y="894620"/>
                      <a:pt x="1848744" y="884809"/>
                    </a:cubicBezTo>
                    <a:cubicBezTo>
                      <a:pt x="1827122" y="839946"/>
                      <a:pt x="1790641" y="814038"/>
                      <a:pt x="1746541" y="791464"/>
                    </a:cubicBezTo>
                    <a:cubicBezTo>
                      <a:pt x="1696916" y="766128"/>
                      <a:pt x="1641576" y="748792"/>
                      <a:pt x="1599665" y="705453"/>
                    </a:cubicBezTo>
                    <a:cubicBezTo>
                      <a:pt x="1608619" y="725456"/>
                      <a:pt x="1616906" y="743839"/>
                      <a:pt x="1618239" y="763746"/>
                    </a:cubicBezTo>
                    <a:cubicBezTo>
                      <a:pt x="1619858" y="788416"/>
                      <a:pt x="1628145" y="819944"/>
                      <a:pt x="1600428" y="831660"/>
                    </a:cubicBezTo>
                    <a:cubicBezTo>
                      <a:pt x="1576329" y="841851"/>
                      <a:pt x="1548325" y="833088"/>
                      <a:pt x="1529942" y="809371"/>
                    </a:cubicBezTo>
                    <a:cubicBezTo>
                      <a:pt x="1563851" y="745744"/>
                      <a:pt x="1537181" y="688403"/>
                      <a:pt x="1511274" y="630873"/>
                    </a:cubicBezTo>
                    <a:cubicBezTo>
                      <a:pt x="1511845" y="734790"/>
                      <a:pt x="1499081" y="838518"/>
                      <a:pt x="1513940" y="942054"/>
                    </a:cubicBezTo>
                    <a:cubicBezTo>
                      <a:pt x="1520417" y="1000157"/>
                      <a:pt x="1516131" y="1058450"/>
                      <a:pt x="1517655" y="1116648"/>
                    </a:cubicBezTo>
                    <a:cubicBezTo>
                      <a:pt x="1518131" y="1135317"/>
                      <a:pt x="1514321" y="1154652"/>
                      <a:pt x="1525466" y="1171797"/>
                    </a:cubicBezTo>
                    <a:cubicBezTo>
                      <a:pt x="1533562" y="1201230"/>
                      <a:pt x="1523656" y="1231424"/>
                      <a:pt x="1529085" y="1260951"/>
                    </a:cubicBezTo>
                    <a:cubicBezTo>
                      <a:pt x="1526609" y="1273715"/>
                      <a:pt x="1509464" y="1275525"/>
                      <a:pt x="1507749" y="1289145"/>
                    </a:cubicBezTo>
                    <a:cubicBezTo>
                      <a:pt x="1499939" y="1297527"/>
                      <a:pt x="1499653" y="1320578"/>
                      <a:pt x="1478984" y="1304004"/>
                    </a:cubicBezTo>
                    <a:cubicBezTo>
                      <a:pt x="1466030" y="1272000"/>
                      <a:pt x="1472030" y="1238472"/>
                      <a:pt x="1472030" y="1205706"/>
                    </a:cubicBezTo>
                    <a:cubicBezTo>
                      <a:pt x="1472030" y="1174369"/>
                      <a:pt x="1461553" y="1159891"/>
                      <a:pt x="1428120" y="1159510"/>
                    </a:cubicBezTo>
                    <a:cubicBezTo>
                      <a:pt x="1380495" y="1159034"/>
                      <a:pt x="1333632" y="1164177"/>
                      <a:pt x="1286483" y="1168749"/>
                    </a:cubicBezTo>
                    <a:cubicBezTo>
                      <a:pt x="1265624" y="1170845"/>
                      <a:pt x="1262766" y="1179989"/>
                      <a:pt x="1269910" y="1196848"/>
                    </a:cubicBezTo>
                    <a:cubicBezTo>
                      <a:pt x="1273053" y="1204087"/>
                      <a:pt x="1275815" y="1211517"/>
                      <a:pt x="1279816" y="1218279"/>
                    </a:cubicBezTo>
                    <a:cubicBezTo>
                      <a:pt x="1315440" y="1279144"/>
                      <a:pt x="1337252" y="1343724"/>
                      <a:pt x="1339252" y="1415256"/>
                    </a:cubicBezTo>
                    <a:cubicBezTo>
                      <a:pt x="1340109" y="1448022"/>
                      <a:pt x="1347729" y="1480979"/>
                      <a:pt x="1363159" y="1510983"/>
                    </a:cubicBezTo>
                    <a:cubicBezTo>
                      <a:pt x="1365065" y="1518507"/>
                      <a:pt x="1363541" y="1524984"/>
                      <a:pt x="1356873" y="1529652"/>
                    </a:cubicBezTo>
                    <a:cubicBezTo>
                      <a:pt x="1312963" y="1533938"/>
                      <a:pt x="1303819" y="1493647"/>
                      <a:pt x="1281340" y="1473073"/>
                    </a:cubicBezTo>
                    <a:cubicBezTo>
                      <a:pt x="1292389" y="1495838"/>
                      <a:pt x="1274006" y="1513364"/>
                      <a:pt x="1265147" y="1533366"/>
                    </a:cubicBezTo>
                    <a:cubicBezTo>
                      <a:pt x="1210855" y="1586516"/>
                      <a:pt x="1146371" y="1617091"/>
                      <a:pt x="1069599" y="1619568"/>
                    </a:cubicBezTo>
                    <a:cubicBezTo>
                      <a:pt x="1052930" y="1601375"/>
                      <a:pt x="1011592" y="1620425"/>
                      <a:pt x="1009306" y="1580229"/>
                    </a:cubicBezTo>
                    <a:cubicBezTo>
                      <a:pt x="1016926" y="1571466"/>
                      <a:pt x="1027308" y="1564799"/>
                      <a:pt x="1038071" y="1565466"/>
                    </a:cubicBezTo>
                    <a:cubicBezTo>
                      <a:pt x="1098460" y="1569180"/>
                      <a:pt x="1132083" y="1519841"/>
                      <a:pt x="1178279" y="1495838"/>
                    </a:cubicBezTo>
                    <a:cubicBezTo>
                      <a:pt x="1191805" y="1488789"/>
                      <a:pt x="1202759" y="1473359"/>
                      <a:pt x="1203616" y="1457357"/>
                    </a:cubicBezTo>
                    <a:cubicBezTo>
                      <a:pt x="1206854" y="1394873"/>
                      <a:pt x="1226667" y="1332579"/>
                      <a:pt x="1206950" y="1269714"/>
                    </a:cubicBezTo>
                    <a:cubicBezTo>
                      <a:pt x="1200378" y="1248759"/>
                      <a:pt x="1203426" y="1221137"/>
                      <a:pt x="1166564" y="1224185"/>
                    </a:cubicBezTo>
                    <a:cubicBezTo>
                      <a:pt x="1153419" y="1225233"/>
                      <a:pt x="1150943" y="1206373"/>
                      <a:pt x="1147228" y="1194562"/>
                    </a:cubicBezTo>
                    <a:cubicBezTo>
                      <a:pt x="1140560" y="1173607"/>
                      <a:pt x="1137512" y="1151223"/>
                      <a:pt x="1123320" y="1133316"/>
                    </a:cubicBezTo>
                    <a:cubicBezTo>
                      <a:pt x="1110080" y="1116648"/>
                      <a:pt x="1098174" y="1098741"/>
                      <a:pt x="1076648" y="1126935"/>
                    </a:cubicBezTo>
                    <a:cubicBezTo>
                      <a:pt x="1059502" y="1149414"/>
                      <a:pt x="1047501" y="1133602"/>
                      <a:pt x="1047406" y="1115695"/>
                    </a:cubicBezTo>
                    <a:cubicBezTo>
                      <a:pt x="1047406" y="1055211"/>
                      <a:pt x="1014164" y="1027398"/>
                      <a:pt x="958728" y="1018350"/>
                    </a:cubicBezTo>
                    <a:cubicBezTo>
                      <a:pt x="954061" y="1017588"/>
                      <a:pt x="949775" y="1015111"/>
                      <a:pt x="945965" y="1012254"/>
                    </a:cubicBezTo>
                    <a:cubicBezTo>
                      <a:pt x="915675" y="989489"/>
                      <a:pt x="912246" y="947960"/>
                      <a:pt x="879194" y="923385"/>
                    </a:cubicBezTo>
                    <a:cubicBezTo>
                      <a:pt x="861859" y="910526"/>
                      <a:pt x="872146" y="869760"/>
                      <a:pt x="882052" y="842232"/>
                    </a:cubicBezTo>
                    <a:cubicBezTo>
                      <a:pt x="883385" y="837851"/>
                      <a:pt x="885005" y="833660"/>
                      <a:pt x="886624" y="829469"/>
                    </a:cubicBezTo>
                    <a:cubicBezTo>
                      <a:pt x="894435" y="814419"/>
                      <a:pt x="886815" y="798989"/>
                      <a:pt x="887576" y="783844"/>
                    </a:cubicBezTo>
                    <a:cubicBezTo>
                      <a:pt x="888434" y="764223"/>
                      <a:pt x="899197" y="752697"/>
                      <a:pt x="918342" y="748887"/>
                    </a:cubicBezTo>
                    <a:cubicBezTo>
                      <a:pt x="923010" y="748411"/>
                      <a:pt x="927677" y="748601"/>
                      <a:pt x="932248" y="749364"/>
                    </a:cubicBezTo>
                    <a:cubicBezTo>
                      <a:pt x="949299" y="753459"/>
                      <a:pt x="957966" y="766794"/>
                      <a:pt x="966824" y="780034"/>
                    </a:cubicBezTo>
                    <a:cubicBezTo>
                      <a:pt x="975587" y="795655"/>
                      <a:pt x="994161" y="799179"/>
                      <a:pt x="1005782" y="811371"/>
                    </a:cubicBezTo>
                    <a:cubicBezTo>
                      <a:pt x="1017021" y="825278"/>
                      <a:pt x="1028832" y="838994"/>
                      <a:pt x="1033690" y="856805"/>
                    </a:cubicBezTo>
                    <a:cubicBezTo>
                      <a:pt x="1034261" y="870712"/>
                      <a:pt x="1026070" y="877475"/>
                      <a:pt x="1013782" y="880809"/>
                    </a:cubicBezTo>
                    <a:cubicBezTo>
                      <a:pt x="998638" y="885762"/>
                      <a:pt x="974063" y="877380"/>
                      <a:pt x="970539" y="898811"/>
                    </a:cubicBezTo>
                    <a:cubicBezTo>
                      <a:pt x="965777" y="927957"/>
                      <a:pt x="991970" y="940149"/>
                      <a:pt x="1012259" y="953770"/>
                    </a:cubicBezTo>
                    <a:cubicBezTo>
                      <a:pt x="1016068" y="955485"/>
                      <a:pt x="1019879" y="957389"/>
                      <a:pt x="1023594" y="959199"/>
                    </a:cubicBezTo>
                    <a:cubicBezTo>
                      <a:pt x="1049501" y="967391"/>
                      <a:pt x="1074933" y="976916"/>
                      <a:pt x="1100365" y="986346"/>
                    </a:cubicBezTo>
                    <a:cubicBezTo>
                      <a:pt x="1111890" y="991299"/>
                      <a:pt x="1123987" y="991203"/>
                      <a:pt x="1136179" y="990251"/>
                    </a:cubicBezTo>
                    <a:cubicBezTo>
                      <a:pt x="1147419" y="991299"/>
                      <a:pt x="1157324" y="995204"/>
                      <a:pt x="1165135" y="1003586"/>
                    </a:cubicBezTo>
                    <a:cubicBezTo>
                      <a:pt x="1167516" y="1007205"/>
                      <a:pt x="1169231" y="1011206"/>
                      <a:pt x="1170469" y="1015301"/>
                    </a:cubicBezTo>
                    <a:cubicBezTo>
                      <a:pt x="1178946" y="1035018"/>
                      <a:pt x="1160944" y="1063974"/>
                      <a:pt x="1191519" y="1075595"/>
                    </a:cubicBezTo>
                    <a:cubicBezTo>
                      <a:pt x="1207045" y="1022350"/>
                      <a:pt x="1193424" y="968820"/>
                      <a:pt x="1194948" y="915670"/>
                    </a:cubicBezTo>
                    <a:cubicBezTo>
                      <a:pt x="1197996" y="809752"/>
                      <a:pt x="1196282" y="703644"/>
                      <a:pt x="1194948" y="597726"/>
                    </a:cubicBezTo>
                    <a:cubicBezTo>
                      <a:pt x="1194948" y="590201"/>
                      <a:pt x="1210093" y="563340"/>
                      <a:pt x="1178756" y="572484"/>
                    </a:cubicBezTo>
                    <a:cubicBezTo>
                      <a:pt x="1172374" y="654971"/>
                      <a:pt x="1177803" y="737172"/>
                      <a:pt x="1175898" y="819372"/>
                    </a:cubicBezTo>
                    <a:cubicBezTo>
                      <a:pt x="1175327" y="842994"/>
                      <a:pt x="1178279" y="866902"/>
                      <a:pt x="1170088" y="889857"/>
                    </a:cubicBezTo>
                    <a:cubicBezTo>
                      <a:pt x="1155991" y="913765"/>
                      <a:pt x="1142941" y="897572"/>
                      <a:pt x="1129511" y="888905"/>
                    </a:cubicBezTo>
                    <a:cubicBezTo>
                      <a:pt x="1105984" y="858044"/>
                      <a:pt x="1079601" y="828516"/>
                      <a:pt x="1077886" y="786511"/>
                    </a:cubicBezTo>
                    <a:cubicBezTo>
                      <a:pt x="1085030" y="707168"/>
                      <a:pt x="1081505" y="627825"/>
                      <a:pt x="1079791" y="548481"/>
                    </a:cubicBezTo>
                    <a:cubicBezTo>
                      <a:pt x="1084839" y="527622"/>
                      <a:pt x="1092840" y="507524"/>
                      <a:pt x="1096841" y="486378"/>
                    </a:cubicBezTo>
                    <a:cubicBezTo>
                      <a:pt x="1102842" y="472757"/>
                      <a:pt x="1114366" y="465233"/>
                      <a:pt x="1127226" y="459423"/>
                    </a:cubicBezTo>
                    <a:cubicBezTo>
                      <a:pt x="1131226" y="457803"/>
                      <a:pt x="1135512" y="456946"/>
                      <a:pt x="1139893" y="456660"/>
                    </a:cubicBezTo>
                    <a:cubicBezTo>
                      <a:pt x="1152086" y="458756"/>
                      <a:pt x="1164563" y="457613"/>
                      <a:pt x="1176850" y="458851"/>
                    </a:cubicBezTo>
                    <a:cubicBezTo>
                      <a:pt x="1195710" y="469328"/>
                      <a:pt x="1203521" y="486664"/>
                      <a:pt x="1208283" y="505809"/>
                    </a:cubicBezTo>
                    <a:cubicBezTo>
                      <a:pt x="1202377" y="459327"/>
                      <a:pt x="1149704" y="449040"/>
                      <a:pt x="1132655" y="411036"/>
                    </a:cubicBezTo>
                    <a:cubicBezTo>
                      <a:pt x="1116938" y="375888"/>
                      <a:pt x="1091507" y="346075"/>
                      <a:pt x="1077886" y="309785"/>
                    </a:cubicBezTo>
                    <a:cubicBezTo>
                      <a:pt x="1072457" y="286830"/>
                      <a:pt x="1064551" y="264541"/>
                      <a:pt x="1058550" y="241681"/>
                    </a:cubicBezTo>
                    <a:cubicBezTo>
                      <a:pt x="1057026" y="231394"/>
                      <a:pt x="1058074" y="221583"/>
                      <a:pt x="1064360" y="212915"/>
                    </a:cubicBezTo>
                    <a:cubicBezTo>
                      <a:pt x="1094078" y="190722"/>
                      <a:pt x="1119891" y="189103"/>
                      <a:pt x="1138179" y="226822"/>
                    </a:cubicBezTo>
                    <a:cubicBezTo>
                      <a:pt x="1144275" y="235585"/>
                      <a:pt x="1153229" y="250444"/>
                      <a:pt x="1156848" y="227393"/>
                    </a:cubicBezTo>
                    <a:cubicBezTo>
                      <a:pt x="1162849" y="189770"/>
                      <a:pt x="1157324" y="153861"/>
                      <a:pt x="1123035" y="129191"/>
                    </a:cubicBezTo>
                    <a:cubicBezTo>
                      <a:pt x="1093983" y="133382"/>
                      <a:pt x="1068551" y="149384"/>
                      <a:pt x="1039595" y="153670"/>
                    </a:cubicBezTo>
                    <a:cubicBezTo>
                      <a:pt x="1026927" y="150908"/>
                      <a:pt x="1015783" y="144240"/>
                      <a:pt x="1003591" y="140335"/>
                    </a:cubicBezTo>
                    <a:cubicBezTo>
                      <a:pt x="997876" y="137954"/>
                      <a:pt x="992542" y="134906"/>
                      <a:pt x="989208" y="129477"/>
                    </a:cubicBezTo>
                    <a:cubicBezTo>
                      <a:pt x="981493" y="116808"/>
                      <a:pt x="991970" y="87947"/>
                      <a:pt x="966634" y="92615"/>
                    </a:cubicBezTo>
                    <a:cubicBezTo>
                      <a:pt x="944822" y="96615"/>
                      <a:pt x="961014" y="122047"/>
                      <a:pt x="955204" y="136715"/>
                    </a:cubicBezTo>
                    <a:cubicBezTo>
                      <a:pt x="954061" y="139478"/>
                      <a:pt x="952632" y="142050"/>
                      <a:pt x="950251" y="144240"/>
                    </a:cubicBezTo>
                    <a:cubicBezTo>
                      <a:pt x="941869" y="149003"/>
                      <a:pt x="933296" y="148812"/>
                      <a:pt x="924724" y="144812"/>
                    </a:cubicBezTo>
                    <a:cubicBezTo>
                      <a:pt x="909770" y="131477"/>
                      <a:pt x="913580" y="114332"/>
                      <a:pt x="915104" y="97568"/>
                    </a:cubicBezTo>
                    <a:cubicBezTo>
                      <a:pt x="915866" y="89567"/>
                      <a:pt x="921961" y="77851"/>
                      <a:pt x="904816" y="80328"/>
                    </a:cubicBezTo>
                    <a:cubicBezTo>
                      <a:pt x="899102" y="82233"/>
                      <a:pt x="893482" y="83852"/>
                      <a:pt x="887862" y="85471"/>
                    </a:cubicBezTo>
                    <a:cubicBezTo>
                      <a:pt x="864145" y="92615"/>
                      <a:pt x="851667" y="110808"/>
                      <a:pt x="841761" y="131572"/>
                    </a:cubicBezTo>
                    <a:cubicBezTo>
                      <a:pt x="841285" y="135668"/>
                      <a:pt x="840618" y="139668"/>
                      <a:pt x="840047" y="143669"/>
                    </a:cubicBezTo>
                    <a:cubicBezTo>
                      <a:pt x="839761" y="149860"/>
                      <a:pt x="839475" y="155956"/>
                      <a:pt x="839190" y="162147"/>
                    </a:cubicBezTo>
                    <a:cubicBezTo>
                      <a:pt x="838808" y="170434"/>
                      <a:pt x="837665" y="178530"/>
                      <a:pt x="834427" y="186245"/>
                    </a:cubicBezTo>
                    <a:cubicBezTo>
                      <a:pt x="829283" y="198533"/>
                      <a:pt x="813757" y="204438"/>
                      <a:pt x="813472" y="219869"/>
                    </a:cubicBezTo>
                    <a:cubicBezTo>
                      <a:pt x="814805" y="239109"/>
                      <a:pt x="830045" y="251873"/>
                      <a:pt x="836332" y="268732"/>
                    </a:cubicBezTo>
                    <a:cubicBezTo>
                      <a:pt x="843857" y="304546"/>
                      <a:pt x="862049" y="337312"/>
                      <a:pt x="865193" y="374269"/>
                    </a:cubicBezTo>
                    <a:cubicBezTo>
                      <a:pt x="864907" y="383699"/>
                      <a:pt x="862049" y="392652"/>
                      <a:pt x="859287" y="401511"/>
                    </a:cubicBezTo>
                    <a:cubicBezTo>
                      <a:pt x="836427" y="453041"/>
                      <a:pt x="805852" y="498189"/>
                      <a:pt x="755179" y="526574"/>
                    </a:cubicBezTo>
                    <a:cubicBezTo>
                      <a:pt x="744606" y="530955"/>
                      <a:pt x="734033" y="536289"/>
                      <a:pt x="722222" y="530670"/>
                    </a:cubicBezTo>
                    <a:cubicBezTo>
                      <a:pt x="711364" y="514858"/>
                      <a:pt x="722985" y="499047"/>
                      <a:pt x="722889" y="481997"/>
                    </a:cubicBezTo>
                    <a:cubicBezTo>
                      <a:pt x="704506" y="507238"/>
                      <a:pt x="678408" y="521335"/>
                      <a:pt x="655547" y="539337"/>
                    </a:cubicBezTo>
                    <a:cubicBezTo>
                      <a:pt x="648499" y="545148"/>
                      <a:pt x="642212" y="552005"/>
                      <a:pt x="634116" y="556482"/>
                    </a:cubicBezTo>
                    <a:cubicBezTo>
                      <a:pt x="588301" y="576485"/>
                      <a:pt x="541152" y="590963"/>
                      <a:pt x="490670" y="591630"/>
                    </a:cubicBezTo>
                    <a:cubicBezTo>
                      <a:pt x="476477" y="594582"/>
                      <a:pt x="471239" y="607536"/>
                      <a:pt x="463047" y="617061"/>
                    </a:cubicBezTo>
                    <a:cubicBezTo>
                      <a:pt x="431710" y="668782"/>
                      <a:pt x="425233" y="726885"/>
                      <a:pt x="418946" y="785178"/>
                    </a:cubicBezTo>
                    <a:cubicBezTo>
                      <a:pt x="416851" y="805085"/>
                      <a:pt x="432757" y="815848"/>
                      <a:pt x="440854" y="830802"/>
                    </a:cubicBezTo>
                    <a:cubicBezTo>
                      <a:pt x="454760" y="856329"/>
                      <a:pt x="468381" y="883380"/>
                      <a:pt x="431519" y="903002"/>
                    </a:cubicBezTo>
                    <a:cubicBezTo>
                      <a:pt x="421994" y="898716"/>
                      <a:pt x="419041" y="889857"/>
                      <a:pt x="418089" y="880904"/>
                    </a:cubicBezTo>
                    <a:cubicBezTo>
                      <a:pt x="414565" y="846519"/>
                      <a:pt x="394657" y="847566"/>
                      <a:pt x="369988" y="858044"/>
                    </a:cubicBezTo>
                    <a:cubicBezTo>
                      <a:pt x="345223" y="858996"/>
                      <a:pt x="343127" y="840803"/>
                      <a:pt x="341603" y="823373"/>
                    </a:cubicBezTo>
                    <a:cubicBezTo>
                      <a:pt x="337698" y="780701"/>
                      <a:pt x="341127" y="738981"/>
                      <a:pt x="355415" y="712597"/>
                    </a:cubicBezTo>
                    <a:cubicBezTo>
                      <a:pt x="343794" y="770033"/>
                      <a:pt x="290359" y="842328"/>
                      <a:pt x="372369" y="906907"/>
                    </a:cubicBezTo>
                    <a:cubicBezTo>
                      <a:pt x="370560" y="920051"/>
                      <a:pt x="359034" y="931863"/>
                      <a:pt x="366559" y="946436"/>
                    </a:cubicBezTo>
                    <a:cubicBezTo>
                      <a:pt x="363606" y="952246"/>
                      <a:pt x="359320" y="957675"/>
                      <a:pt x="353129" y="958723"/>
                    </a:cubicBezTo>
                    <a:cubicBezTo>
                      <a:pt x="322172" y="963867"/>
                      <a:pt x="324268" y="977011"/>
                      <a:pt x="337984" y="1000633"/>
                    </a:cubicBezTo>
                    <a:cubicBezTo>
                      <a:pt x="357415" y="1033875"/>
                      <a:pt x="349700" y="1043305"/>
                      <a:pt x="306837" y="1046258"/>
                    </a:cubicBezTo>
                    <a:cubicBezTo>
                      <a:pt x="271785" y="1029684"/>
                      <a:pt x="255117" y="1000824"/>
                      <a:pt x="254926" y="963295"/>
                    </a:cubicBezTo>
                    <a:cubicBezTo>
                      <a:pt x="254735" y="935006"/>
                      <a:pt x="244639" y="907479"/>
                      <a:pt x="248925" y="878999"/>
                    </a:cubicBezTo>
                    <a:cubicBezTo>
                      <a:pt x="250926" y="870141"/>
                      <a:pt x="255973" y="862711"/>
                      <a:pt x="260069" y="854710"/>
                    </a:cubicBezTo>
                    <a:cubicBezTo>
                      <a:pt x="262641" y="849567"/>
                      <a:pt x="270832" y="844233"/>
                      <a:pt x="262927" y="836994"/>
                    </a:cubicBezTo>
                    <a:cubicBezTo>
                      <a:pt x="259879" y="842613"/>
                      <a:pt x="255211" y="845852"/>
                      <a:pt x="248925" y="846900"/>
                    </a:cubicBezTo>
                    <a:cubicBezTo>
                      <a:pt x="201776" y="831755"/>
                      <a:pt x="157295" y="847090"/>
                      <a:pt x="112527" y="858520"/>
                    </a:cubicBezTo>
                    <a:cubicBezTo>
                      <a:pt x="106050" y="858901"/>
                      <a:pt x="100145" y="857472"/>
                      <a:pt x="95191" y="852996"/>
                    </a:cubicBezTo>
                    <a:cubicBezTo>
                      <a:pt x="89001" y="845090"/>
                      <a:pt x="92143" y="834803"/>
                      <a:pt x="88619" y="826230"/>
                    </a:cubicBezTo>
                    <a:cubicBezTo>
                      <a:pt x="86048" y="819753"/>
                      <a:pt x="81857" y="813467"/>
                      <a:pt x="86619" y="806323"/>
                    </a:cubicBezTo>
                    <a:cubicBezTo>
                      <a:pt x="84333" y="776319"/>
                      <a:pt x="54425" y="791655"/>
                      <a:pt x="40709" y="778605"/>
                    </a:cubicBezTo>
                    <a:cubicBezTo>
                      <a:pt x="28898" y="767461"/>
                      <a:pt x="10133" y="764318"/>
                      <a:pt x="323" y="749173"/>
                    </a:cubicBezTo>
                    <a:cubicBezTo>
                      <a:pt x="-2058" y="734124"/>
                      <a:pt x="9181" y="732695"/>
                      <a:pt x="19373" y="730123"/>
                    </a:cubicBezTo>
                    <a:cubicBezTo>
                      <a:pt x="75475" y="744792"/>
                      <a:pt x="130625" y="767747"/>
                      <a:pt x="190632" y="753078"/>
                    </a:cubicBezTo>
                    <a:cubicBezTo>
                      <a:pt x="184536" y="754126"/>
                      <a:pt x="193013" y="749364"/>
                      <a:pt x="190632" y="750221"/>
                    </a:cubicBezTo>
                    <a:cubicBezTo>
                      <a:pt x="161010" y="760889"/>
                      <a:pt x="133006" y="766318"/>
                      <a:pt x="112242" y="734790"/>
                    </a:cubicBezTo>
                    <a:cubicBezTo>
                      <a:pt x="108431" y="729075"/>
                      <a:pt x="112336" y="722884"/>
                      <a:pt x="116242" y="717741"/>
                    </a:cubicBezTo>
                    <a:cubicBezTo>
                      <a:pt x="187584" y="697167"/>
                      <a:pt x="256069" y="672401"/>
                      <a:pt x="298646" y="604679"/>
                    </a:cubicBezTo>
                    <a:cubicBezTo>
                      <a:pt x="315505" y="577818"/>
                      <a:pt x="328745" y="552672"/>
                      <a:pt x="303408" y="524192"/>
                    </a:cubicBezTo>
                    <a:cubicBezTo>
                      <a:pt x="295216" y="512096"/>
                      <a:pt x="294455" y="497142"/>
                      <a:pt x="287597" y="484473"/>
                    </a:cubicBezTo>
                    <a:cubicBezTo>
                      <a:pt x="282358" y="475710"/>
                      <a:pt x="273024" y="472376"/>
                      <a:pt x="264642" y="467805"/>
                    </a:cubicBezTo>
                    <a:cubicBezTo>
                      <a:pt x="252925" y="459042"/>
                      <a:pt x="240829" y="450469"/>
                      <a:pt x="239115" y="434181"/>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5" name="Google Shape;525;p28">
                <a:extLst>
                  <a:ext uri="{FF2B5EF4-FFF2-40B4-BE49-F238E27FC236}">
                    <a16:creationId xmlns:a16="http://schemas.microsoft.com/office/drawing/2014/main" id="{3FAA58B2-1BB7-2BA0-EE98-DA645973100D}"/>
                  </a:ext>
                </a:extLst>
              </p:cNvPr>
              <p:cNvSpPr/>
              <p:nvPr/>
            </p:nvSpPr>
            <p:spPr>
              <a:xfrm>
                <a:off x="10385834" y="3898127"/>
                <a:ext cx="346816" cy="388612"/>
              </a:xfrm>
              <a:custGeom>
                <a:avLst/>
                <a:gdLst/>
                <a:ahLst/>
                <a:cxnLst/>
                <a:rect l="l" t="t" r="r" b="b"/>
                <a:pathLst>
                  <a:path w="346816" h="388612" extrusionOk="0">
                    <a:moveTo>
                      <a:pt x="234731" y="16552"/>
                    </a:moveTo>
                    <a:cubicBezTo>
                      <a:pt x="227110" y="30268"/>
                      <a:pt x="201298" y="16838"/>
                      <a:pt x="199869" y="39698"/>
                    </a:cubicBezTo>
                    <a:cubicBezTo>
                      <a:pt x="199584" y="44936"/>
                      <a:pt x="194535" y="53319"/>
                      <a:pt x="204251" y="53414"/>
                    </a:cubicBezTo>
                    <a:cubicBezTo>
                      <a:pt x="208822" y="53414"/>
                      <a:pt x="213490" y="46556"/>
                      <a:pt x="218157" y="42841"/>
                    </a:cubicBezTo>
                    <a:cubicBezTo>
                      <a:pt x="228920" y="77226"/>
                      <a:pt x="206060" y="97800"/>
                      <a:pt x="186629" y="119803"/>
                    </a:cubicBezTo>
                    <a:cubicBezTo>
                      <a:pt x="176056" y="121422"/>
                      <a:pt x="166151" y="116183"/>
                      <a:pt x="154435" y="126566"/>
                    </a:cubicBezTo>
                    <a:cubicBezTo>
                      <a:pt x="138623" y="140567"/>
                      <a:pt x="164436" y="134853"/>
                      <a:pt x="159007" y="141329"/>
                    </a:cubicBezTo>
                    <a:cubicBezTo>
                      <a:pt x="159102" y="145997"/>
                      <a:pt x="157388" y="149616"/>
                      <a:pt x="154054" y="152664"/>
                    </a:cubicBezTo>
                    <a:cubicBezTo>
                      <a:pt x="135480" y="162951"/>
                      <a:pt x="117097" y="153807"/>
                      <a:pt x="98618" y="152474"/>
                    </a:cubicBezTo>
                    <a:cubicBezTo>
                      <a:pt x="84141" y="151426"/>
                      <a:pt x="66519" y="150188"/>
                      <a:pt x="67757" y="170762"/>
                    </a:cubicBezTo>
                    <a:cubicBezTo>
                      <a:pt x="69567" y="202385"/>
                      <a:pt x="76711" y="233817"/>
                      <a:pt x="102333" y="255820"/>
                    </a:cubicBezTo>
                    <a:cubicBezTo>
                      <a:pt x="125193" y="275441"/>
                      <a:pt x="150530" y="276108"/>
                      <a:pt x="176533" y="259725"/>
                    </a:cubicBezTo>
                    <a:cubicBezTo>
                      <a:pt x="185296" y="254201"/>
                      <a:pt x="196535" y="245819"/>
                      <a:pt x="206156" y="256963"/>
                    </a:cubicBezTo>
                    <a:cubicBezTo>
                      <a:pt x="215204" y="267440"/>
                      <a:pt x="213300" y="280204"/>
                      <a:pt x="207394" y="292396"/>
                    </a:cubicBezTo>
                    <a:cubicBezTo>
                      <a:pt x="203584" y="300207"/>
                      <a:pt x="191106" y="303921"/>
                      <a:pt x="195869" y="315923"/>
                    </a:cubicBezTo>
                    <a:cubicBezTo>
                      <a:pt x="180438" y="335354"/>
                      <a:pt x="162722" y="330115"/>
                      <a:pt x="140242" y="319542"/>
                    </a:cubicBezTo>
                    <a:cubicBezTo>
                      <a:pt x="200060" y="337068"/>
                      <a:pt x="224444" y="330210"/>
                      <a:pt x="270354" y="285538"/>
                    </a:cubicBezTo>
                    <a:cubicBezTo>
                      <a:pt x="273974" y="282299"/>
                      <a:pt x="277403" y="278490"/>
                      <a:pt x="281879" y="277346"/>
                    </a:cubicBezTo>
                    <a:cubicBezTo>
                      <a:pt x="301501" y="272679"/>
                      <a:pt x="323313" y="246295"/>
                      <a:pt x="340267" y="270298"/>
                    </a:cubicBezTo>
                    <a:cubicBezTo>
                      <a:pt x="357222" y="294301"/>
                      <a:pt x="337886" y="318494"/>
                      <a:pt x="320456" y="337259"/>
                    </a:cubicBezTo>
                    <a:cubicBezTo>
                      <a:pt x="263115" y="398981"/>
                      <a:pt x="152815" y="406029"/>
                      <a:pt x="86522" y="353165"/>
                    </a:cubicBezTo>
                    <a:cubicBezTo>
                      <a:pt x="71663" y="341354"/>
                      <a:pt x="59757" y="326495"/>
                      <a:pt x="45850" y="313732"/>
                    </a:cubicBezTo>
                    <a:cubicBezTo>
                      <a:pt x="-7871" y="227436"/>
                      <a:pt x="-12634" y="136948"/>
                      <a:pt x="22418" y="43032"/>
                    </a:cubicBezTo>
                    <a:cubicBezTo>
                      <a:pt x="26609" y="40269"/>
                      <a:pt x="31276" y="38936"/>
                      <a:pt x="36325" y="39221"/>
                    </a:cubicBezTo>
                    <a:cubicBezTo>
                      <a:pt x="51565" y="43412"/>
                      <a:pt x="56994" y="57319"/>
                      <a:pt x="65281" y="68368"/>
                    </a:cubicBezTo>
                    <a:cubicBezTo>
                      <a:pt x="68615" y="73988"/>
                      <a:pt x="71567" y="79798"/>
                      <a:pt x="74425" y="85703"/>
                    </a:cubicBezTo>
                    <a:cubicBezTo>
                      <a:pt x="102619" y="110373"/>
                      <a:pt x="118240" y="85037"/>
                      <a:pt x="135575" y="69797"/>
                    </a:cubicBezTo>
                    <a:cubicBezTo>
                      <a:pt x="150816" y="56366"/>
                      <a:pt x="151768" y="33507"/>
                      <a:pt x="166722" y="19409"/>
                    </a:cubicBezTo>
                    <a:cubicBezTo>
                      <a:pt x="189106" y="12266"/>
                      <a:pt x="210537" y="-18786"/>
                      <a:pt x="234635" y="16647"/>
                    </a:cubicBezTo>
                    <a:close/>
                  </a:path>
                </a:pathLst>
              </a:custGeom>
              <a:solidFill>
                <a:srgbClr val="0A1C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6" name="Google Shape;526;p28">
                <a:extLst>
                  <a:ext uri="{FF2B5EF4-FFF2-40B4-BE49-F238E27FC236}">
                    <a16:creationId xmlns:a16="http://schemas.microsoft.com/office/drawing/2014/main" id="{03A21200-2D50-ACA0-E1B8-212FBB3CC8B9}"/>
                  </a:ext>
                </a:extLst>
              </p:cNvPr>
              <p:cNvSpPr/>
              <p:nvPr/>
            </p:nvSpPr>
            <p:spPr>
              <a:xfrm>
                <a:off x="10441552" y="3730500"/>
                <a:ext cx="267125" cy="193925"/>
              </a:xfrm>
              <a:custGeom>
                <a:avLst/>
                <a:gdLst/>
                <a:ahLst/>
                <a:cxnLst/>
                <a:rect l="l" t="t" r="r" b="b"/>
                <a:pathLst>
                  <a:path w="267125" h="193925" extrusionOk="0">
                    <a:moveTo>
                      <a:pt x="179013" y="184179"/>
                    </a:moveTo>
                    <a:cubicBezTo>
                      <a:pt x="152438" y="161605"/>
                      <a:pt x="133483" y="200467"/>
                      <a:pt x="108814" y="192942"/>
                    </a:cubicBezTo>
                    <a:cubicBezTo>
                      <a:pt x="100051" y="194656"/>
                      <a:pt x="92050" y="190370"/>
                      <a:pt x="89764" y="183607"/>
                    </a:cubicBezTo>
                    <a:cubicBezTo>
                      <a:pt x="77191" y="146555"/>
                      <a:pt x="48330" y="144841"/>
                      <a:pt x="16612" y="147984"/>
                    </a:cubicBezTo>
                    <a:cubicBezTo>
                      <a:pt x="12707" y="145603"/>
                      <a:pt x="9563" y="142364"/>
                      <a:pt x="7277" y="138459"/>
                    </a:cubicBezTo>
                    <a:cubicBezTo>
                      <a:pt x="-6343" y="111027"/>
                      <a:pt x="-1772" y="89977"/>
                      <a:pt x="28899" y="78356"/>
                    </a:cubicBezTo>
                    <a:cubicBezTo>
                      <a:pt x="31185" y="77975"/>
                      <a:pt x="33376" y="77689"/>
                      <a:pt x="35662" y="77404"/>
                    </a:cubicBezTo>
                    <a:cubicBezTo>
                      <a:pt x="47473" y="77689"/>
                      <a:pt x="59189" y="78071"/>
                      <a:pt x="71000" y="78356"/>
                    </a:cubicBezTo>
                    <a:cubicBezTo>
                      <a:pt x="77286" y="91786"/>
                      <a:pt x="70428" y="115409"/>
                      <a:pt x="97765" y="112265"/>
                    </a:cubicBezTo>
                    <a:cubicBezTo>
                      <a:pt x="103956" y="113885"/>
                      <a:pt x="108814" y="117409"/>
                      <a:pt x="113100" y="121981"/>
                    </a:cubicBezTo>
                    <a:cubicBezTo>
                      <a:pt x="120530" y="131220"/>
                      <a:pt x="125673" y="142079"/>
                      <a:pt x="134626" y="150175"/>
                    </a:cubicBezTo>
                    <a:cubicBezTo>
                      <a:pt x="147676" y="158081"/>
                      <a:pt x="158058" y="150175"/>
                      <a:pt x="168821" y="144650"/>
                    </a:cubicBezTo>
                    <a:cubicBezTo>
                      <a:pt x="183680" y="135506"/>
                      <a:pt x="196825" y="124552"/>
                      <a:pt x="206159" y="109693"/>
                    </a:cubicBezTo>
                    <a:cubicBezTo>
                      <a:pt x="225876" y="78071"/>
                      <a:pt x="217685" y="61211"/>
                      <a:pt x="180918" y="58544"/>
                    </a:cubicBezTo>
                    <a:cubicBezTo>
                      <a:pt x="165678" y="57401"/>
                      <a:pt x="145580" y="61497"/>
                      <a:pt x="145104" y="39304"/>
                    </a:cubicBezTo>
                    <a:cubicBezTo>
                      <a:pt x="144628" y="17492"/>
                      <a:pt x="164249" y="14443"/>
                      <a:pt x="181680" y="10919"/>
                    </a:cubicBezTo>
                    <a:cubicBezTo>
                      <a:pt x="194920" y="8252"/>
                      <a:pt x="209779" y="18920"/>
                      <a:pt x="221304" y="5681"/>
                    </a:cubicBezTo>
                    <a:cubicBezTo>
                      <a:pt x="224924" y="823"/>
                      <a:pt x="229115" y="-2130"/>
                      <a:pt x="235115" y="1871"/>
                    </a:cubicBezTo>
                    <a:cubicBezTo>
                      <a:pt x="293123" y="66164"/>
                      <a:pt x="271025" y="138173"/>
                      <a:pt x="179109" y="184369"/>
                    </a:cubicBezTo>
                    <a:close/>
                  </a:path>
                </a:pathLst>
              </a:custGeom>
              <a:solidFill>
                <a:srgbClr val="0D1B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7" name="Google Shape;527;p28">
                <a:extLst>
                  <a:ext uri="{FF2B5EF4-FFF2-40B4-BE49-F238E27FC236}">
                    <a16:creationId xmlns:a16="http://schemas.microsoft.com/office/drawing/2014/main" id="{45BB7BBD-A2A7-7CB5-0764-4874E12C356F}"/>
                  </a:ext>
                </a:extLst>
              </p:cNvPr>
              <p:cNvSpPr/>
              <p:nvPr/>
            </p:nvSpPr>
            <p:spPr>
              <a:xfrm>
                <a:off x="10616732" y="3886580"/>
                <a:ext cx="127944" cy="162309"/>
              </a:xfrm>
              <a:custGeom>
                <a:avLst/>
                <a:gdLst/>
                <a:ahLst/>
                <a:cxnLst/>
                <a:rect l="l" t="t" r="r" b="b"/>
                <a:pathLst>
                  <a:path w="127944" h="162309" extrusionOk="0">
                    <a:moveTo>
                      <a:pt x="114703" y="95"/>
                    </a:moveTo>
                    <a:cubicBezTo>
                      <a:pt x="130229" y="10668"/>
                      <a:pt x="130325" y="24289"/>
                      <a:pt x="124038" y="40291"/>
                    </a:cubicBezTo>
                    <a:cubicBezTo>
                      <a:pt x="102702" y="94012"/>
                      <a:pt x="72794" y="139922"/>
                      <a:pt x="15548" y="161544"/>
                    </a:cubicBezTo>
                    <a:cubicBezTo>
                      <a:pt x="6786" y="163449"/>
                      <a:pt x="-2454" y="162401"/>
                      <a:pt x="594" y="151352"/>
                    </a:cubicBezTo>
                    <a:cubicBezTo>
                      <a:pt x="9834" y="117158"/>
                      <a:pt x="13358" y="82296"/>
                      <a:pt x="15834" y="47244"/>
                    </a:cubicBezTo>
                    <a:cubicBezTo>
                      <a:pt x="40599" y="14478"/>
                      <a:pt x="81557" y="15431"/>
                      <a:pt x="114703" y="0"/>
                    </a:cubicBezTo>
                    <a:close/>
                  </a:path>
                </a:pathLst>
              </a:custGeom>
              <a:solidFill>
                <a:srgbClr val="C79F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8" name="Google Shape;528;p28">
                <a:extLst>
                  <a:ext uri="{FF2B5EF4-FFF2-40B4-BE49-F238E27FC236}">
                    <a16:creationId xmlns:a16="http://schemas.microsoft.com/office/drawing/2014/main" id="{97BEA99E-0E2B-C7BA-B998-2BC7476B7E87}"/>
                  </a:ext>
                </a:extLst>
              </p:cNvPr>
              <p:cNvSpPr/>
              <p:nvPr/>
            </p:nvSpPr>
            <p:spPr>
              <a:xfrm>
                <a:off x="10540270" y="3932990"/>
                <a:ext cx="105612" cy="123963"/>
              </a:xfrm>
              <a:custGeom>
                <a:avLst/>
                <a:gdLst/>
                <a:ahLst/>
                <a:cxnLst/>
                <a:rect l="l" t="t" r="r" b="b"/>
                <a:pathLst>
                  <a:path w="105612" h="123963" extrusionOk="0">
                    <a:moveTo>
                      <a:pt x="92297" y="834"/>
                    </a:moveTo>
                    <a:cubicBezTo>
                      <a:pt x="128111" y="39029"/>
                      <a:pt x="78867" y="77034"/>
                      <a:pt x="92011" y="115134"/>
                    </a:cubicBezTo>
                    <a:cubicBezTo>
                      <a:pt x="83344" y="123707"/>
                      <a:pt x="72199" y="123707"/>
                      <a:pt x="61150" y="123802"/>
                    </a:cubicBezTo>
                    <a:cubicBezTo>
                      <a:pt x="27746" y="124878"/>
                      <a:pt x="7362" y="120564"/>
                      <a:pt x="0" y="110848"/>
                    </a:cubicBezTo>
                    <a:cubicBezTo>
                      <a:pt x="2095" y="107800"/>
                      <a:pt x="4096" y="104847"/>
                      <a:pt x="6191" y="101799"/>
                    </a:cubicBezTo>
                    <a:cubicBezTo>
                      <a:pt x="7620" y="96179"/>
                      <a:pt x="11144" y="93036"/>
                      <a:pt x="16954" y="92560"/>
                    </a:cubicBezTo>
                    <a:cubicBezTo>
                      <a:pt x="34957" y="65699"/>
                      <a:pt x="55912" y="40553"/>
                      <a:pt x="63627" y="7978"/>
                    </a:cubicBezTo>
                    <a:cubicBezTo>
                      <a:pt x="71818" y="-118"/>
                      <a:pt x="81724" y="-1071"/>
                      <a:pt x="92297" y="834"/>
                    </a:cubicBezTo>
                    <a:close/>
                  </a:path>
                </a:pathLst>
              </a:custGeom>
              <a:solidFill>
                <a:srgbClr val="CD95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9" name="Google Shape;529;p28">
                <a:extLst>
                  <a:ext uri="{FF2B5EF4-FFF2-40B4-BE49-F238E27FC236}">
                    <a16:creationId xmlns:a16="http://schemas.microsoft.com/office/drawing/2014/main" id="{1E154A29-DA6A-9029-F882-C9E7621B3475}"/>
                  </a:ext>
                </a:extLst>
              </p:cNvPr>
              <p:cNvSpPr/>
              <p:nvPr/>
            </p:nvSpPr>
            <p:spPr>
              <a:xfrm>
                <a:off x="10553083" y="3712850"/>
                <a:ext cx="123489" cy="87433"/>
              </a:xfrm>
              <a:custGeom>
                <a:avLst/>
                <a:gdLst/>
                <a:ahLst/>
                <a:cxnLst/>
                <a:rect l="l" t="t" r="r" b="b"/>
                <a:pathLst>
                  <a:path w="123489" h="87433" extrusionOk="0">
                    <a:moveTo>
                      <a:pt x="123490" y="19330"/>
                    </a:moveTo>
                    <a:cubicBezTo>
                      <a:pt x="120060" y="22188"/>
                      <a:pt x="116727" y="25045"/>
                      <a:pt x="113298" y="27998"/>
                    </a:cubicBezTo>
                    <a:cubicBezTo>
                      <a:pt x="110917" y="30284"/>
                      <a:pt x="108249" y="31808"/>
                      <a:pt x="105392" y="31713"/>
                    </a:cubicBezTo>
                    <a:cubicBezTo>
                      <a:pt x="60748" y="30636"/>
                      <a:pt x="31859" y="49210"/>
                      <a:pt x="18715" y="87434"/>
                    </a:cubicBezTo>
                    <a:cubicBezTo>
                      <a:pt x="-15956" y="83814"/>
                      <a:pt x="10142" y="55620"/>
                      <a:pt x="236" y="41904"/>
                    </a:cubicBezTo>
                    <a:cubicBezTo>
                      <a:pt x="2808" y="27236"/>
                      <a:pt x="11761" y="17711"/>
                      <a:pt x="24810" y="11520"/>
                    </a:cubicBezTo>
                    <a:cubicBezTo>
                      <a:pt x="58625" y="2280"/>
                      <a:pt x="92914" y="-12293"/>
                      <a:pt x="123394" y="19330"/>
                    </a:cubicBezTo>
                    <a:close/>
                  </a:path>
                </a:pathLst>
              </a:custGeom>
              <a:solidFill>
                <a:srgbClr val="3841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0" name="Google Shape;530;p28">
                <a:extLst>
                  <a:ext uri="{FF2B5EF4-FFF2-40B4-BE49-F238E27FC236}">
                    <a16:creationId xmlns:a16="http://schemas.microsoft.com/office/drawing/2014/main" id="{07BE2E65-DEC3-826A-01B0-1DEA1560C001}"/>
                  </a:ext>
                </a:extLst>
              </p:cNvPr>
              <p:cNvSpPr/>
              <p:nvPr/>
            </p:nvSpPr>
            <p:spPr>
              <a:xfrm>
                <a:off x="8806977" y="3274218"/>
                <a:ext cx="191670" cy="457744"/>
              </a:xfrm>
              <a:custGeom>
                <a:avLst/>
                <a:gdLst/>
                <a:ahLst/>
                <a:cxnLst/>
                <a:rect l="l" t="t" r="r" b="b"/>
                <a:pathLst>
                  <a:path w="191670" h="457744" extrusionOk="0">
                    <a:moveTo>
                      <a:pt x="40890" y="429768"/>
                    </a:moveTo>
                    <a:cubicBezTo>
                      <a:pt x="38699" y="427196"/>
                      <a:pt x="36413" y="424720"/>
                      <a:pt x="34223" y="422148"/>
                    </a:cubicBezTo>
                    <a:cubicBezTo>
                      <a:pt x="47462" y="349663"/>
                      <a:pt x="22602" y="283178"/>
                      <a:pt x="4028" y="215075"/>
                    </a:cubicBezTo>
                    <a:cubicBezTo>
                      <a:pt x="-3592" y="187262"/>
                      <a:pt x="2028" y="155924"/>
                      <a:pt x="1552" y="126111"/>
                    </a:cubicBezTo>
                    <a:cubicBezTo>
                      <a:pt x="12220" y="80677"/>
                      <a:pt x="24507" y="35909"/>
                      <a:pt x="56892" y="0"/>
                    </a:cubicBezTo>
                    <a:cubicBezTo>
                      <a:pt x="61845" y="1429"/>
                      <a:pt x="64988" y="4572"/>
                      <a:pt x="66131" y="9620"/>
                    </a:cubicBezTo>
                    <a:cubicBezTo>
                      <a:pt x="59750" y="53150"/>
                      <a:pt x="38033" y="92107"/>
                      <a:pt x="30127" y="135541"/>
                    </a:cubicBezTo>
                    <a:cubicBezTo>
                      <a:pt x="18030" y="202787"/>
                      <a:pt x="41843" y="262318"/>
                      <a:pt x="65369" y="322231"/>
                    </a:cubicBezTo>
                    <a:cubicBezTo>
                      <a:pt x="72990" y="341471"/>
                      <a:pt x="95564" y="336518"/>
                      <a:pt x="109470" y="345948"/>
                    </a:cubicBezTo>
                    <a:cubicBezTo>
                      <a:pt x="115471" y="349853"/>
                      <a:pt x="119757" y="354806"/>
                      <a:pt x="119853" y="362426"/>
                    </a:cubicBezTo>
                    <a:cubicBezTo>
                      <a:pt x="109756" y="377190"/>
                      <a:pt x="91182" y="371951"/>
                      <a:pt x="78228" y="379762"/>
                    </a:cubicBezTo>
                    <a:cubicBezTo>
                      <a:pt x="61369" y="389858"/>
                      <a:pt x="69180" y="395573"/>
                      <a:pt x="82610" y="399574"/>
                    </a:cubicBezTo>
                    <a:cubicBezTo>
                      <a:pt x="131187" y="412433"/>
                      <a:pt x="135188" y="408242"/>
                      <a:pt x="137855" y="340995"/>
                    </a:cubicBezTo>
                    <a:cubicBezTo>
                      <a:pt x="140617" y="330041"/>
                      <a:pt x="144237" y="319468"/>
                      <a:pt x="150333" y="309848"/>
                    </a:cubicBezTo>
                    <a:cubicBezTo>
                      <a:pt x="153380" y="306038"/>
                      <a:pt x="157381" y="304419"/>
                      <a:pt x="162239" y="304705"/>
                    </a:cubicBezTo>
                    <a:cubicBezTo>
                      <a:pt x="184909" y="318707"/>
                      <a:pt x="187480" y="342329"/>
                      <a:pt x="191671" y="365284"/>
                    </a:cubicBezTo>
                    <a:cubicBezTo>
                      <a:pt x="191671" y="370237"/>
                      <a:pt x="191004" y="374999"/>
                      <a:pt x="189861" y="379857"/>
                    </a:cubicBezTo>
                    <a:cubicBezTo>
                      <a:pt x="158143" y="464249"/>
                      <a:pt x="114899" y="478726"/>
                      <a:pt x="41081" y="429768"/>
                    </a:cubicBezTo>
                    <a:close/>
                  </a:path>
                </a:pathLst>
              </a:custGeom>
              <a:solidFill>
                <a:srgbClr val="3739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1" name="Google Shape;531;p28">
                <a:extLst>
                  <a:ext uri="{FF2B5EF4-FFF2-40B4-BE49-F238E27FC236}">
                    <a16:creationId xmlns:a16="http://schemas.microsoft.com/office/drawing/2014/main" id="{2888B4A3-1F49-6C2B-4DB5-94AC0B26AFEA}"/>
                  </a:ext>
                </a:extLst>
              </p:cNvPr>
              <p:cNvSpPr/>
              <p:nvPr/>
            </p:nvSpPr>
            <p:spPr>
              <a:xfrm>
                <a:off x="8863870" y="3230689"/>
                <a:ext cx="51625" cy="49339"/>
              </a:xfrm>
              <a:custGeom>
                <a:avLst/>
                <a:gdLst/>
                <a:ahLst/>
                <a:cxnLst/>
                <a:rect l="l" t="t" r="r" b="b"/>
                <a:pathLst>
                  <a:path w="51625" h="49339" extrusionOk="0">
                    <a:moveTo>
                      <a:pt x="41910" y="0"/>
                    </a:moveTo>
                    <a:cubicBezTo>
                      <a:pt x="45148" y="5715"/>
                      <a:pt x="48387" y="11430"/>
                      <a:pt x="51625" y="17145"/>
                    </a:cubicBezTo>
                    <a:cubicBezTo>
                      <a:pt x="39528" y="31623"/>
                      <a:pt x="28289" y="47435"/>
                      <a:pt x="6953" y="49340"/>
                    </a:cubicBezTo>
                    <a:cubicBezTo>
                      <a:pt x="4667" y="47435"/>
                      <a:pt x="2286" y="45434"/>
                      <a:pt x="0" y="43529"/>
                    </a:cubicBezTo>
                    <a:cubicBezTo>
                      <a:pt x="2000" y="38386"/>
                      <a:pt x="4000" y="33147"/>
                      <a:pt x="6000" y="28004"/>
                    </a:cubicBezTo>
                    <a:cubicBezTo>
                      <a:pt x="18002" y="18669"/>
                      <a:pt x="30003" y="9335"/>
                      <a:pt x="41910" y="95"/>
                    </a:cubicBezTo>
                    <a:close/>
                  </a:path>
                </a:pathLst>
              </a:custGeom>
              <a:solidFill>
                <a:srgbClr val="3739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2" name="Google Shape;532;p28">
                <a:extLst>
                  <a:ext uri="{FF2B5EF4-FFF2-40B4-BE49-F238E27FC236}">
                    <a16:creationId xmlns:a16="http://schemas.microsoft.com/office/drawing/2014/main" id="{87913C7C-05C5-4B43-5911-78D12828AD34}"/>
                  </a:ext>
                </a:extLst>
              </p:cNvPr>
              <p:cNvSpPr/>
              <p:nvPr/>
            </p:nvSpPr>
            <p:spPr>
              <a:xfrm>
                <a:off x="10647997" y="3180397"/>
                <a:ext cx="151335" cy="200596"/>
              </a:xfrm>
              <a:custGeom>
                <a:avLst/>
                <a:gdLst/>
                <a:ahLst/>
                <a:cxnLst/>
                <a:rect l="l" t="t" r="r" b="b"/>
                <a:pathLst>
                  <a:path w="151335" h="200596" extrusionOk="0">
                    <a:moveTo>
                      <a:pt x="142780" y="200501"/>
                    </a:moveTo>
                    <a:cubicBezTo>
                      <a:pt x="121729" y="122206"/>
                      <a:pt x="73152" y="64865"/>
                      <a:pt x="0" y="22860"/>
                    </a:cubicBezTo>
                    <a:cubicBezTo>
                      <a:pt x="37529" y="14383"/>
                      <a:pt x="69437" y="7144"/>
                      <a:pt x="101346" y="0"/>
                    </a:cubicBezTo>
                    <a:cubicBezTo>
                      <a:pt x="104584" y="3524"/>
                      <a:pt x="107822" y="6953"/>
                      <a:pt x="111061" y="10477"/>
                    </a:cubicBezTo>
                    <a:cubicBezTo>
                      <a:pt x="87439" y="39624"/>
                      <a:pt x="90392" y="63246"/>
                      <a:pt x="117729" y="91250"/>
                    </a:cubicBezTo>
                    <a:cubicBezTo>
                      <a:pt x="146113" y="120396"/>
                      <a:pt x="162210" y="157829"/>
                      <a:pt x="142875" y="200597"/>
                    </a:cubicBezTo>
                    <a:close/>
                  </a:path>
                </a:pathLst>
              </a:custGeom>
              <a:solidFill>
                <a:srgbClr val="A8AB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3" name="Google Shape;533;p28">
                <a:extLst>
                  <a:ext uri="{FF2B5EF4-FFF2-40B4-BE49-F238E27FC236}">
                    <a16:creationId xmlns:a16="http://schemas.microsoft.com/office/drawing/2014/main" id="{365558ED-43AD-F125-AE27-41B7A6917F81}"/>
                  </a:ext>
                </a:extLst>
              </p:cNvPr>
              <p:cNvSpPr/>
              <p:nvPr/>
            </p:nvSpPr>
            <p:spPr>
              <a:xfrm>
                <a:off x="10671235" y="3592353"/>
                <a:ext cx="89825" cy="89630"/>
              </a:xfrm>
              <a:custGeom>
                <a:avLst/>
                <a:gdLst/>
                <a:ahLst/>
                <a:cxnLst/>
                <a:rect l="l" t="t" r="r" b="b"/>
                <a:pathLst>
                  <a:path w="89825" h="89630" extrusionOk="0">
                    <a:moveTo>
                      <a:pt x="43056" y="35338"/>
                    </a:moveTo>
                    <a:cubicBezTo>
                      <a:pt x="53152" y="35719"/>
                      <a:pt x="63153" y="36004"/>
                      <a:pt x="73251" y="36386"/>
                    </a:cubicBezTo>
                    <a:cubicBezTo>
                      <a:pt x="74679" y="43815"/>
                      <a:pt x="80013" y="45053"/>
                      <a:pt x="86394" y="44577"/>
                    </a:cubicBezTo>
                    <a:cubicBezTo>
                      <a:pt x="92110" y="62389"/>
                      <a:pt x="92395" y="78677"/>
                      <a:pt x="73727" y="89630"/>
                    </a:cubicBezTo>
                    <a:cubicBezTo>
                      <a:pt x="58391" y="60389"/>
                      <a:pt x="18672" y="101346"/>
                      <a:pt x="6956" y="67723"/>
                    </a:cubicBezTo>
                    <a:cubicBezTo>
                      <a:pt x="-1521" y="43339"/>
                      <a:pt x="-7998" y="16097"/>
                      <a:pt x="23625" y="0"/>
                    </a:cubicBezTo>
                    <a:cubicBezTo>
                      <a:pt x="33817" y="8763"/>
                      <a:pt x="31626" y="22574"/>
                      <a:pt x="37627" y="33052"/>
                    </a:cubicBezTo>
                    <a:cubicBezTo>
                      <a:pt x="39436" y="33814"/>
                      <a:pt x="41246" y="34576"/>
                      <a:pt x="43056" y="35338"/>
                    </a:cubicBezTo>
                    <a:close/>
                  </a:path>
                </a:pathLst>
              </a:custGeom>
              <a:solidFill>
                <a:srgbClr val="D2AD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4" name="Google Shape;534;p28">
                <a:extLst>
                  <a:ext uri="{FF2B5EF4-FFF2-40B4-BE49-F238E27FC236}">
                    <a16:creationId xmlns:a16="http://schemas.microsoft.com/office/drawing/2014/main" id="{C2542A84-D5FB-6F3B-61CB-99D084B1CD33}"/>
                  </a:ext>
                </a:extLst>
              </p:cNvPr>
              <p:cNvSpPr/>
              <p:nvPr/>
            </p:nvSpPr>
            <p:spPr>
              <a:xfrm>
                <a:off x="9600068" y="2340132"/>
                <a:ext cx="476047" cy="117509"/>
              </a:xfrm>
              <a:custGeom>
                <a:avLst/>
                <a:gdLst/>
                <a:ahLst/>
                <a:cxnLst/>
                <a:rect l="l" t="t" r="r" b="b"/>
                <a:pathLst>
                  <a:path w="476047" h="117509" extrusionOk="0">
                    <a:moveTo>
                      <a:pt x="1893" y="81408"/>
                    </a:moveTo>
                    <a:cubicBezTo>
                      <a:pt x="53614" y="53690"/>
                      <a:pt x="106478" y="28449"/>
                      <a:pt x="161913" y="8732"/>
                    </a:cubicBezTo>
                    <a:cubicBezTo>
                      <a:pt x="195631" y="-3270"/>
                      <a:pt x="229160" y="-31"/>
                      <a:pt x="263069" y="6351"/>
                    </a:cubicBezTo>
                    <a:cubicBezTo>
                      <a:pt x="326791" y="-7365"/>
                      <a:pt x="388703" y="2826"/>
                      <a:pt x="450044" y="20829"/>
                    </a:cubicBezTo>
                    <a:cubicBezTo>
                      <a:pt x="470904" y="31020"/>
                      <a:pt x="477476" y="48546"/>
                      <a:pt x="475571" y="70454"/>
                    </a:cubicBezTo>
                    <a:cubicBezTo>
                      <a:pt x="475762" y="75502"/>
                      <a:pt x="475857" y="80646"/>
                      <a:pt x="476047" y="85694"/>
                    </a:cubicBezTo>
                    <a:cubicBezTo>
                      <a:pt x="470333" y="90552"/>
                      <a:pt x="464617" y="95314"/>
                      <a:pt x="458903" y="100172"/>
                    </a:cubicBezTo>
                    <a:cubicBezTo>
                      <a:pt x="448520" y="102458"/>
                      <a:pt x="434614" y="98362"/>
                      <a:pt x="434042" y="91314"/>
                    </a:cubicBezTo>
                    <a:cubicBezTo>
                      <a:pt x="431375" y="56547"/>
                      <a:pt x="399562" y="56833"/>
                      <a:pt x="383750" y="59976"/>
                    </a:cubicBezTo>
                    <a:cubicBezTo>
                      <a:pt x="333363" y="69978"/>
                      <a:pt x="284690" y="50070"/>
                      <a:pt x="231065" y="66072"/>
                    </a:cubicBezTo>
                    <a:cubicBezTo>
                      <a:pt x="189345" y="78550"/>
                      <a:pt x="135148" y="81979"/>
                      <a:pt x="86189" y="73407"/>
                    </a:cubicBezTo>
                    <a:cubicBezTo>
                      <a:pt x="69235" y="80360"/>
                      <a:pt x="51233" y="84265"/>
                      <a:pt x="39707" y="101886"/>
                    </a:cubicBezTo>
                    <a:cubicBezTo>
                      <a:pt x="33516" y="111411"/>
                      <a:pt x="19990" y="121889"/>
                      <a:pt x="7703" y="115602"/>
                    </a:cubicBezTo>
                    <a:cubicBezTo>
                      <a:pt x="-5537" y="108744"/>
                      <a:pt x="2369" y="93219"/>
                      <a:pt x="2083" y="81408"/>
                    </a:cubicBezTo>
                    <a:close/>
                  </a:path>
                </a:pathLst>
              </a:custGeom>
              <a:solidFill>
                <a:srgbClr val="9639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5" name="Google Shape;535;p28">
                <a:extLst>
                  <a:ext uri="{FF2B5EF4-FFF2-40B4-BE49-F238E27FC236}">
                    <a16:creationId xmlns:a16="http://schemas.microsoft.com/office/drawing/2014/main" id="{F60CD986-3952-F789-8D64-CAABFDFE7190}"/>
                  </a:ext>
                </a:extLst>
              </p:cNvPr>
              <p:cNvSpPr/>
              <p:nvPr/>
            </p:nvSpPr>
            <p:spPr>
              <a:xfrm>
                <a:off x="9686162" y="2383107"/>
                <a:ext cx="372713" cy="65864"/>
              </a:xfrm>
              <a:custGeom>
                <a:avLst/>
                <a:gdLst/>
                <a:ahLst/>
                <a:cxnLst/>
                <a:rect l="l" t="t" r="r" b="b"/>
                <a:pathLst>
                  <a:path w="372713" h="65864" extrusionOk="0">
                    <a:moveTo>
                      <a:pt x="0" y="30431"/>
                    </a:moveTo>
                    <a:cubicBezTo>
                      <a:pt x="57245" y="7381"/>
                      <a:pt x="119634" y="21097"/>
                      <a:pt x="178594" y="4047"/>
                    </a:cubicBezTo>
                    <a:cubicBezTo>
                      <a:pt x="219170" y="-7669"/>
                      <a:pt x="263366" y="10429"/>
                      <a:pt x="307372" y="4047"/>
                    </a:cubicBezTo>
                    <a:cubicBezTo>
                      <a:pt x="340329" y="-715"/>
                      <a:pt x="349663" y="40242"/>
                      <a:pt x="372713" y="57101"/>
                    </a:cubicBezTo>
                    <a:cubicBezTo>
                      <a:pt x="372523" y="60054"/>
                      <a:pt x="372237" y="62912"/>
                      <a:pt x="371761" y="65864"/>
                    </a:cubicBezTo>
                    <a:cubicBezTo>
                      <a:pt x="336804" y="59197"/>
                      <a:pt x="299942" y="64531"/>
                      <a:pt x="266415" y="48910"/>
                    </a:cubicBezTo>
                    <a:cubicBezTo>
                      <a:pt x="272987" y="41957"/>
                      <a:pt x="281369" y="39385"/>
                      <a:pt x="289941" y="37289"/>
                    </a:cubicBezTo>
                    <a:cubicBezTo>
                      <a:pt x="279845" y="35861"/>
                      <a:pt x="272987" y="42147"/>
                      <a:pt x="266224" y="48815"/>
                    </a:cubicBezTo>
                    <a:cubicBezTo>
                      <a:pt x="256699" y="48910"/>
                      <a:pt x="247079" y="49005"/>
                      <a:pt x="237554" y="49100"/>
                    </a:cubicBezTo>
                    <a:cubicBezTo>
                      <a:pt x="224980" y="1666"/>
                      <a:pt x="188786" y="26145"/>
                      <a:pt x="166783" y="31384"/>
                    </a:cubicBezTo>
                    <a:cubicBezTo>
                      <a:pt x="116681" y="43481"/>
                      <a:pt x="64961" y="30527"/>
                      <a:pt x="15621" y="46052"/>
                    </a:cubicBezTo>
                    <a:cubicBezTo>
                      <a:pt x="12382" y="47100"/>
                      <a:pt x="5334" y="35956"/>
                      <a:pt x="0" y="30431"/>
                    </a:cubicBezTo>
                    <a:close/>
                  </a:path>
                </a:pathLst>
              </a:custGeom>
              <a:solidFill>
                <a:srgbClr val="1D1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6" name="Google Shape;536;p28">
                <a:extLst>
                  <a:ext uri="{FF2B5EF4-FFF2-40B4-BE49-F238E27FC236}">
                    <a16:creationId xmlns:a16="http://schemas.microsoft.com/office/drawing/2014/main" id="{D41C9762-2B57-7AC3-48A0-1790F71E622C}"/>
                  </a:ext>
                </a:extLst>
              </p:cNvPr>
              <p:cNvSpPr/>
              <p:nvPr/>
            </p:nvSpPr>
            <p:spPr>
              <a:xfrm>
                <a:off x="10067755" y="2469831"/>
                <a:ext cx="63679" cy="86677"/>
              </a:xfrm>
              <a:custGeom>
                <a:avLst/>
                <a:gdLst/>
                <a:ahLst/>
                <a:cxnLst/>
                <a:rect l="l" t="t" r="r" b="b"/>
                <a:pathLst>
                  <a:path w="63679" h="86677" extrusionOk="0">
                    <a:moveTo>
                      <a:pt x="10933" y="20003"/>
                    </a:moveTo>
                    <a:cubicBezTo>
                      <a:pt x="-307" y="14288"/>
                      <a:pt x="-5831" y="8096"/>
                      <a:pt x="9028" y="0"/>
                    </a:cubicBezTo>
                    <a:cubicBezTo>
                      <a:pt x="65321" y="25051"/>
                      <a:pt x="72083" y="37433"/>
                      <a:pt x="56272" y="86678"/>
                    </a:cubicBezTo>
                    <a:cubicBezTo>
                      <a:pt x="52748" y="83153"/>
                      <a:pt x="49223" y="79534"/>
                      <a:pt x="45699" y="76009"/>
                    </a:cubicBezTo>
                    <a:cubicBezTo>
                      <a:pt x="33126" y="58007"/>
                      <a:pt x="25125" y="37148"/>
                      <a:pt x="10933" y="20098"/>
                    </a:cubicBezTo>
                    <a:close/>
                  </a:path>
                </a:pathLst>
              </a:custGeom>
              <a:solidFill>
                <a:srgbClr val="353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7" name="Google Shape;537;p28">
                <a:extLst>
                  <a:ext uri="{FF2B5EF4-FFF2-40B4-BE49-F238E27FC236}">
                    <a16:creationId xmlns:a16="http://schemas.microsoft.com/office/drawing/2014/main" id="{C9303E42-1D98-9F0D-5622-970E824F5FEF}"/>
                  </a:ext>
                </a:extLst>
              </p:cNvPr>
              <p:cNvSpPr/>
              <p:nvPr/>
            </p:nvSpPr>
            <p:spPr>
              <a:xfrm>
                <a:off x="8843747" y="3855052"/>
                <a:ext cx="405927" cy="410377"/>
              </a:xfrm>
              <a:custGeom>
                <a:avLst/>
                <a:gdLst/>
                <a:ahLst/>
                <a:cxnLst/>
                <a:rect l="l" t="t" r="r" b="b"/>
                <a:pathLst>
                  <a:path w="405927" h="410377" extrusionOk="0">
                    <a:moveTo>
                      <a:pt x="108324" y="249936"/>
                    </a:moveTo>
                    <a:cubicBezTo>
                      <a:pt x="99942" y="233458"/>
                      <a:pt x="87083" y="231458"/>
                      <a:pt x="71462" y="238601"/>
                    </a:cubicBezTo>
                    <a:cubicBezTo>
                      <a:pt x="64509" y="226124"/>
                      <a:pt x="57651" y="213741"/>
                      <a:pt x="50698" y="201263"/>
                    </a:cubicBezTo>
                    <a:cubicBezTo>
                      <a:pt x="55079" y="164116"/>
                      <a:pt x="14027" y="153067"/>
                      <a:pt x="5835" y="123254"/>
                    </a:cubicBezTo>
                    <a:cubicBezTo>
                      <a:pt x="4978" y="82201"/>
                      <a:pt x="-6357" y="41148"/>
                      <a:pt x="5073" y="0"/>
                    </a:cubicBezTo>
                    <a:cubicBezTo>
                      <a:pt x="7931" y="1238"/>
                      <a:pt x="10788" y="2477"/>
                      <a:pt x="13551" y="3810"/>
                    </a:cubicBezTo>
                    <a:cubicBezTo>
                      <a:pt x="17360" y="6382"/>
                      <a:pt x="20313" y="9716"/>
                      <a:pt x="22409" y="13716"/>
                    </a:cubicBezTo>
                    <a:cubicBezTo>
                      <a:pt x="24314" y="17717"/>
                      <a:pt x="25838" y="21908"/>
                      <a:pt x="27076" y="26194"/>
                    </a:cubicBezTo>
                    <a:cubicBezTo>
                      <a:pt x="64223" y="135065"/>
                      <a:pt x="141090" y="192119"/>
                      <a:pt x="244913" y="187738"/>
                    </a:cubicBezTo>
                    <a:cubicBezTo>
                      <a:pt x="258914" y="184309"/>
                      <a:pt x="275011" y="180880"/>
                      <a:pt x="275964" y="163925"/>
                    </a:cubicBezTo>
                    <a:cubicBezTo>
                      <a:pt x="276821" y="149162"/>
                      <a:pt x="259295" y="147257"/>
                      <a:pt x="250151" y="139351"/>
                    </a:cubicBezTo>
                    <a:cubicBezTo>
                      <a:pt x="228911" y="121729"/>
                      <a:pt x="219386" y="99250"/>
                      <a:pt x="224148" y="72009"/>
                    </a:cubicBezTo>
                    <a:cubicBezTo>
                      <a:pt x="229006" y="44482"/>
                      <a:pt x="255676" y="26003"/>
                      <a:pt x="279393" y="32385"/>
                    </a:cubicBezTo>
                    <a:cubicBezTo>
                      <a:pt x="312350" y="41339"/>
                      <a:pt x="292823" y="64294"/>
                      <a:pt x="292918" y="81915"/>
                    </a:cubicBezTo>
                    <a:cubicBezTo>
                      <a:pt x="308349" y="110966"/>
                      <a:pt x="323685" y="93821"/>
                      <a:pt x="336924" y="80867"/>
                    </a:cubicBezTo>
                    <a:cubicBezTo>
                      <a:pt x="361879" y="56483"/>
                      <a:pt x="375024" y="69723"/>
                      <a:pt x="385120" y="94393"/>
                    </a:cubicBezTo>
                    <a:cubicBezTo>
                      <a:pt x="395979" y="120777"/>
                      <a:pt x="398646" y="149162"/>
                      <a:pt x="405314" y="176689"/>
                    </a:cubicBezTo>
                    <a:cubicBezTo>
                      <a:pt x="409981" y="241078"/>
                      <a:pt x="387883" y="295846"/>
                      <a:pt x="344449" y="342519"/>
                    </a:cubicBezTo>
                    <a:cubicBezTo>
                      <a:pt x="330542" y="357473"/>
                      <a:pt x="314445" y="370046"/>
                      <a:pt x="292062" y="369189"/>
                    </a:cubicBezTo>
                    <a:cubicBezTo>
                      <a:pt x="267391" y="356521"/>
                      <a:pt x="236817" y="371189"/>
                      <a:pt x="213290" y="352520"/>
                    </a:cubicBezTo>
                    <a:cubicBezTo>
                      <a:pt x="203098" y="344805"/>
                      <a:pt x="194811" y="335375"/>
                      <a:pt x="190144" y="323374"/>
                    </a:cubicBezTo>
                    <a:cubicBezTo>
                      <a:pt x="184048" y="307658"/>
                      <a:pt x="184524" y="292417"/>
                      <a:pt x="197097" y="279654"/>
                    </a:cubicBezTo>
                    <a:cubicBezTo>
                      <a:pt x="208527" y="268034"/>
                      <a:pt x="222719" y="267081"/>
                      <a:pt x="236245" y="274225"/>
                    </a:cubicBezTo>
                    <a:cubicBezTo>
                      <a:pt x="256152" y="284702"/>
                      <a:pt x="274440" y="288893"/>
                      <a:pt x="291395" y="269653"/>
                    </a:cubicBezTo>
                    <a:cubicBezTo>
                      <a:pt x="294633" y="267367"/>
                      <a:pt x="298348" y="266795"/>
                      <a:pt x="302253" y="266605"/>
                    </a:cubicBezTo>
                    <a:cubicBezTo>
                      <a:pt x="297776" y="262509"/>
                      <a:pt x="291204" y="263462"/>
                      <a:pt x="286251" y="260414"/>
                    </a:cubicBezTo>
                    <a:cubicBezTo>
                      <a:pt x="270535" y="247460"/>
                      <a:pt x="256057" y="252889"/>
                      <a:pt x="241865" y="263271"/>
                    </a:cubicBezTo>
                    <a:cubicBezTo>
                      <a:pt x="221100" y="267271"/>
                      <a:pt x="199478" y="268415"/>
                      <a:pt x="182333" y="283274"/>
                    </a:cubicBezTo>
                    <a:cubicBezTo>
                      <a:pt x="162140" y="301181"/>
                      <a:pt x="158997" y="324517"/>
                      <a:pt x="169951" y="346139"/>
                    </a:cubicBezTo>
                    <a:cubicBezTo>
                      <a:pt x="181095" y="368237"/>
                      <a:pt x="205194" y="368999"/>
                      <a:pt x="227863" y="368427"/>
                    </a:cubicBezTo>
                    <a:cubicBezTo>
                      <a:pt x="242912" y="368046"/>
                      <a:pt x="258819" y="359378"/>
                      <a:pt x="272916" y="371856"/>
                    </a:cubicBezTo>
                    <a:cubicBezTo>
                      <a:pt x="258629" y="416242"/>
                      <a:pt x="221862" y="412909"/>
                      <a:pt x="188620" y="406908"/>
                    </a:cubicBezTo>
                    <a:cubicBezTo>
                      <a:pt x="151663" y="400241"/>
                      <a:pt x="120040" y="377095"/>
                      <a:pt x="85464" y="362521"/>
                    </a:cubicBezTo>
                    <a:cubicBezTo>
                      <a:pt x="65271" y="353949"/>
                      <a:pt x="58413" y="332708"/>
                      <a:pt x="63080" y="310420"/>
                    </a:cubicBezTo>
                    <a:cubicBezTo>
                      <a:pt x="67653" y="288417"/>
                      <a:pt x="82988" y="296228"/>
                      <a:pt x="98894" y="294799"/>
                    </a:cubicBezTo>
                    <a:cubicBezTo>
                      <a:pt x="139566" y="290894"/>
                      <a:pt x="99752" y="264224"/>
                      <a:pt x="108229" y="249841"/>
                    </a:cubicBezTo>
                    <a:close/>
                  </a:path>
                </a:pathLst>
              </a:custGeom>
              <a:solidFill>
                <a:srgbClr val="08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8" name="Google Shape;538;p28">
                <a:extLst>
                  <a:ext uri="{FF2B5EF4-FFF2-40B4-BE49-F238E27FC236}">
                    <a16:creationId xmlns:a16="http://schemas.microsoft.com/office/drawing/2014/main" id="{93F72D64-4139-1C17-1729-1925FCBDA19B}"/>
                  </a:ext>
                </a:extLst>
              </p:cNvPr>
              <p:cNvSpPr/>
              <p:nvPr/>
            </p:nvSpPr>
            <p:spPr>
              <a:xfrm>
                <a:off x="10510917" y="2667285"/>
                <a:ext cx="78977" cy="174835"/>
              </a:xfrm>
              <a:custGeom>
                <a:avLst/>
                <a:gdLst/>
                <a:ahLst/>
                <a:cxnLst/>
                <a:rect l="l" t="t" r="r" b="b"/>
                <a:pathLst>
                  <a:path w="78977" h="174835" extrusionOk="0">
                    <a:moveTo>
                      <a:pt x="1635" y="165068"/>
                    </a:moveTo>
                    <a:cubicBezTo>
                      <a:pt x="5635" y="152210"/>
                      <a:pt x="9636" y="139351"/>
                      <a:pt x="13636" y="126492"/>
                    </a:cubicBezTo>
                    <a:cubicBezTo>
                      <a:pt x="18875" y="106871"/>
                      <a:pt x="19066" y="87344"/>
                      <a:pt x="13541" y="67818"/>
                    </a:cubicBezTo>
                    <a:lnTo>
                      <a:pt x="1635" y="11811"/>
                    </a:lnTo>
                    <a:cubicBezTo>
                      <a:pt x="-937" y="8096"/>
                      <a:pt x="-461" y="4858"/>
                      <a:pt x="2968" y="2000"/>
                    </a:cubicBezTo>
                    <a:cubicBezTo>
                      <a:pt x="6302" y="2953"/>
                      <a:pt x="9255" y="2286"/>
                      <a:pt x="11826" y="0"/>
                    </a:cubicBezTo>
                    <a:cubicBezTo>
                      <a:pt x="26019" y="7048"/>
                      <a:pt x="24114" y="20860"/>
                      <a:pt x="24304" y="32671"/>
                    </a:cubicBezTo>
                    <a:cubicBezTo>
                      <a:pt x="25162" y="69628"/>
                      <a:pt x="41449" y="93154"/>
                      <a:pt x="78978" y="99917"/>
                    </a:cubicBezTo>
                    <a:cubicBezTo>
                      <a:pt x="69262" y="114586"/>
                      <a:pt x="56880" y="129350"/>
                      <a:pt x="78882" y="144113"/>
                    </a:cubicBezTo>
                    <a:cubicBezTo>
                      <a:pt x="57166" y="165735"/>
                      <a:pt x="35639" y="188214"/>
                      <a:pt x="1635" y="165068"/>
                    </a:cubicBezTo>
                    <a:close/>
                  </a:path>
                </a:pathLst>
              </a:custGeom>
              <a:solidFill>
                <a:srgbClr val="B2B3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9" name="Google Shape;539;p28">
                <a:extLst>
                  <a:ext uri="{FF2B5EF4-FFF2-40B4-BE49-F238E27FC236}">
                    <a16:creationId xmlns:a16="http://schemas.microsoft.com/office/drawing/2014/main" id="{E7D8F08F-4F74-48B4-BD5D-D05CA1E38E7F}"/>
                  </a:ext>
                </a:extLst>
              </p:cNvPr>
              <p:cNvSpPr/>
              <p:nvPr/>
            </p:nvSpPr>
            <p:spPr>
              <a:xfrm>
                <a:off x="9844634" y="2162803"/>
                <a:ext cx="242602" cy="247687"/>
              </a:xfrm>
              <a:custGeom>
                <a:avLst/>
                <a:gdLst/>
                <a:ahLst/>
                <a:cxnLst/>
                <a:rect l="l" t="t" r="r" b="b"/>
                <a:pathLst>
                  <a:path w="242602" h="247687" extrusionOk="0">
                    <a:moveTo>
                      <a:pt x="230910" y="247688"/>
                    </a:moveTo>
                    <a:cubicBezTo>
                      <a:pt x="222243" y="233114"/>
                      <a:pt x="213670" y="218541"/>
                      <a:pt x="205003" y="203873"/>
                    </a:cubicBezTo>
                    <a:cubicBezTo>
                      <a:pt x="173665" y="192728"/>
                      <a:pt x="150710" y="166154"/>
                      <a:pt x="114610" y="161486"/>
                    </a:cubicBezTo>
                    <a:cubicBezTo>
                      <a:pt x="85940" y="157867"/>
                      <a:pt x="79368" y="138245"/>
                      <a:pt x="104799" y="116338"/>
                    </a:cubicBezTo>
                    <a:cubicBezTo>
                      <a:pt x="129279" y="95192"/>
                      <a:pt x="120706" y="85477"/>
                      <a:pt x="92893" y="77476"/>
                    </a:cubicBezTo>
                    <a:cubicBezTo>
                      <a:pt x="61365" y="68427"/>
                      <a:pt x="30505" y="56616"/>
                      <a:pt x="977" y="41948"/>
                    </a:cubicBezTo>
                    <a:cubicBezTo>
                      <a:pt x="-452" y="37280"/>
                      <a:pt x="-356" y="32804"/>
                      <a:pt x="1548" y="28327"/>
                    </a:cubicBezTo>
                    <a:cubicBezTo>
                      <a:pt x="13931" y="4991"/>
                      <a:pt x="30123" y="-3772"/>
                      <a:pt x="58984" y="1466"/>
                    </a:cubicBezTo>
                    <a:cubicBezTo>
                      <a:pt x="89940" y="7086"/>
                      <a:pt x="119849" y="15849"/>
                      <a:pt x="150329" y="22326"/>
                    </a:cubicBezTo>
                    <a:cubicBezTo>
                      <a:pt x="158235" y="28708"/>
                      <a:pt x="166140" y="35185"/>
                      <a:pt x="174046" y="41567"/>
                    </a:cubicBezTo>
                    <a:cubicBezTo>
                      <a:pt x="175189" y="57759"/>
                      <a:pt x="143280" y="69475"/>
                      <a:pt x="168522" y="89287"/>
                    </a:cubicBezTo>
                    <a:cubicBezTo>
                      <a:pt x="179952" y="98336"/>
                      <a:pt x="186619" y="123958"/>
                      <a:pt x="202907" y="92335"/>
                    </a:cubicBezTo>
                    <a:cubicBezTo>
                      <a:pt x="205860" y="86715"/>
                      <a:pt x="223767" y="89287"/>
                      <a:pt x="232244" y="98907"/>
                    </a:cubicBezTo>
                    <a:cubicBezTo>
                      <a:pt x="232244" y="98907"/>
                      <a:pt x="231958" y="99002"/>
                      <a:pt x="231958" y="99002"/>
                    </a:cubicBezTo>
                    <a:cubicBezTo>
                      <a:pt x="209479" y="106622"/>
                      <a:pt x="212051" y="129959"/>
                      <a:pt x="202526" y="145675"/>
                    </a:cubicBezTo>
                    <a:cubicBezTo>
                      <a:pt x="208145" y="168059"/>
                      <a:pt x="230720" y="180346"/>
                      <a:pt x="237387" y="200729"/>
                    </a:cubicBezTo>
                    <a:cubicBezTo>
                      <a:pt x="242150" y="215112"/>
                      <a:pt x="248627" y="234162"/>
                      <a:pt x="231101" y="247592"/>
                    </a:cubicBezTo>
                    <a:close/>
                  </a:path>
                </a:pathLst>
              </a:custGeom>
              <a:solidFill>
                <a:srgbClr val="B0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0" name="Google Shape;540;p28">
                <a:extLst>
                  <a:ext uri="{FF2B5EF4-FFF2-40B4-BE49-F238E27FC236}">
                    <a16:creationId xmlns:a16="http://schemas.microsoft.com/office/drawing/2014/main" id="{10123052-056F-B11D-9CA2-6A3F285FA283}"/>
                  </a:ext>
                </a:extLst>
              </p:cNvPr>
              <p:cNvSpPr/>
              <p:nvPr/>
            </p:nvSpPr>
            <p:spPr>
              <a:xfrm>
                <a:off x="10046969" y="2261901"/>
                <a:ext cx="29432" cy="46767"/>
              </a:xfrm>
              <a:custGeom>
                <a:avLst/>
                <a:gdLst/>
                <a:ahLst/>
                <a:cxnLst/>
                <a:rect l="l" t="t" r="r" b="b"/>
                <a:pathLst>
                  <a:path w="29432" h="46767" extrusionOk="0">
                    <a:moveTo>
                      <a:pt x="0" y="46673"/>
                    </a:moveTo>
                    <a:cubicBezTo>
                      <a:pt x="381" y="25146"/>
                      <a:pt x="-3620" y="953"/>
                      <a:pt x="29433" y="0"/>
                    </a:cubicBezTo>
                    <a:cubicBezTo>
                      <a:pt x="22956" y="15621"/>
                      <a:pt x="16479" y="31147"/>
                      <a:pt x="10001" y="46768"/>
                    </a:cubicBezTo>
                    <a:cubicBezTo>
                      <a:pt x="6668" y="46768"/>
                      <a:pt x="3334" y="46768"/>
                      <a:pt x="0" y="46768"/>
                    </a:cubicBezTo>
                    <a:close/>
                  </a:path>
                </a:pathLst>
              </a:custGeom>
              <a:solidFill>
                <a:srgbClr val="7D81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 name="Google Shape;541;p28">
                <a:extLst>
                  <a:ext uri="{FF2B5EF4-FFF2-40B4-BE49-F238E27FC236}">
                    <a16:creationId xmlns:a16="http://schemas.microsoft.com/office/drawing/2014/main" id="{FEBF7702-9EC8-C3EC-3583-8367DA8956E8}"/>
                  </a:ext>
                </a:extLst>
              </p:cNvPr>
              <p:cNvSpPr/>
              <p:nvPr/>
            </p:nvSpPr>
            <p:spPr>
              <a:xfrm>
                <a:off x="8783186" y="3036436"/>
                <a:ext cx="106115" cy="137197"/>
              </a:xfrm>
              <a:custGeom>
                <a:avLst/>
                <a:gdLst/>
                <a:ahLst/>
                <a:cxnLst/>
                <a:rect l="l" t="t" r="r" b="b"/>
                <a:pathLst>
                  <a:path w="106115" h="137197" extrusionOk="0">
                    <a:moveTo>
                      <a:pt x="57919" y="126054"/>
                    </a:moveTo>
                    <a:cubicBezTo>
                      <a:pt x="49346" y="127006"/>
                      <a:pt x="40869" y="128435"/>
                      <a:pt x="36297" y="137198"/>
                    </a:cubicBezTo>
                    <a:cubicBezTo>
                      <a:pt x="22486" y="131292"/>
                      <a:pt x="16199" y="118434"/>
                      <a:pt x="8675" y="106718"/>
                    </a:cubicBezTo>
                    <a:cubicBezTo>
                      <a:pt x="12199" y="97860"/>
                      <a:pt x="24486" y="89478"/>
                      <a:pt x="10294" y="79572"/>
                    </a:cubicBezTo>
                    <a:cubicBezTo>
                      <a:pt x="7" y="60807"/>
                      <a:pt x="-2184" y="40900"/>
                      <a:pt x="2007" y="20136"/>
                    </a:cubicBezTo>
                    <a:cubicBezTo>
                      <a:pt x="22772" y="-7582"/>
                      <a:pt x="56966" y="17564"/>
                      <a:pt x="80398" y="324"/>
                    </a:cubicBezTo>
                    <a:cubicBezTo>
                      <a:pt x="93733" y="-1486"/>
                      <a:pt x="102210" y="4324"/>
                      <a:pt x="106115" y="16992"/>
                    </a:cubicBezTo>
                    <a:cubicBezTo>
                      <a:pt x="105734" y="26422"/>
                      <a:pt x="98400" y="31947"/>
                      <a:pt x="93542" y="38900"/>
                    </a:cubicBezTo>
                    <a:cubicBezTo>
                      <a:pt x="87351" y="47282"/>
                      <a:pt x="82398" y="56807"/>
                      <a:pt x="73159" y="62712"/>
                    </a:cubicBezTo>
                    <a:cubicBezTo>
                      <a:pt x="42012" y="65094"/>
                      <a:pt x="33059" y="77667"/>
                      <a:pt x="53347" y="104527"/>
                    </a:cubicBezTo>
                    <a:cubicBezTo>
                      <a:pt x="57919" y="110528"/>
                      <a:pt x="60014" y="118148"/>
                      <a:pt x="58014" y="126054"/>
                    </a:cubicBezTo>
                    <a:close/>
                  </a:path>
                </a:pathLst>
              </a:custGeom>
              <a:solidFill>
                <a:srgbClr val="17191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 name="Google Shape;542;p28">
                <a:extLst>
                  <a:ext uri="{FF2B5EF4-FFF2-40B4-BE49-F238E27FC236}">
                    <a16:creationId xmlns:a16="http://schemas.microsoft.com/office/drawing/2014/main" id="{9658A795-C9A7-1C50-1B70-25945D0E8C8F}"/>
                  </a:ext>
                </a:extLst>
              </p:cNvPr>
              <p:cNvSpPr/>
              <p:nvPr/>
            </p:nvSpPr>
            <p:spPr>
              <a:xfrm>
                <a:off x="10510348" y="2923510"/>
                <a:ext cx="316814" cy="201736"/>
              </a:xfrm>
              <a:custGeom>
                <a:avLst/>
                <a:gdLst/>
                <a:ahLst/>
                <a:cxnLst/>
                <a:rect l="l" t="t" r="r" b="b"/>
                <a:pathLst>
                  <a:path w="316814" h="201736" extrusionOk="0">
                    <a:moveTo>
                      <a:pt x="316243" y="135538"/>
                    </a:moveTo>
                    <a:cubicBezTo>
                      <a:pt x="302907" y="129347"/>
                      <a:pt x="287953" y="119822"/>
                      <a:pt x="290620" y="147539"/>
                    </a:cubicBezTo>
                    <a:cubicBezTo>
                      <a:pt x="293002" y="172781"/>
                      <a:pt x="287286" y="193450"/>
                      <a:pt x="259854" y="201737"/>
                    </a:cubicBezTo>
                    <a:cubicBezTo>
                      <a:pt x="258521" y="167828"/>
                      <a:pt x="275285" y="132204"/>
                      <a:pt x="240137" y="102105"/>
                    </a:cubicBezTo>
                    <a:cubicBezTo>
                      <a:pt x="228327" y="92009"/>
                      <a:pt x="247377" y="80674"/>
                      <a:pt x="270618" y="79626"/>
                    </a:cubicBezTo>
                    <a:cubicBezTo>
                      <a:pt x="216611" y="85246"/>
                      <a:pt x="214134" y="89437"/>
                      <a:pt x="218421" y="155159"/>
                    </a:cubicBezTo>
                    <a:cubicBezTo>
                      <a:pt x="217278" y="159541"/>
                      <a:pt x="214897" y="163065"/>
                      <a:pt x="211277" y="165827"/>
                    </a:cubicBezTo>
                    <a:cubicBezTo>
                      <a:pt x="175749" y="126013"/>
                      <a:pt x="141173" y="163351"/>
                      <a:pt x="106121" y="167161"/>
                    </a:cubicBezTo>
                    <a:cubicBezTo>
                      <a:pt x="82594" y="155921"/>
                      <a:pt x="57163" y="149730"/>
                      <a:pt x="33159" y="139729"/>
                    </a:cubicBezTo>
                    <a:cubicBezTo>
                      <a:pt x="28588" y="135347"/>
                      <a:pt x="30873" y="141443"/>
                      <a:pt x="30207" y="136586"/>
                    </a:cubicBezTo>
                    <a:cubicBezTo>
                      <a:pt x="27825" y="118012"/>
                      <a:pt x="-10275" y="123441"/>
                      <a:pt x="2679" y="100105"/>
                    </a:cubicBezTo>
                    <a:cubicBezTo>
                      <a:pt x="12109" y="83055"/>
                      <a:pt x="34302" y="94771"/>
                      <a:pt x="50876" y="93914"/>
                    </a:cubicBezTo>
                    <a:cubicBezTo>
                      <a:pt x="124600" y="99724"/>
                      <a:pt x="146507" y="88484"/>
                      <a:pt x="175939" y="29715"/>
                    </a:cubicBezTo>
                    <a:cubicBezTo>
                      <a:pt x="188131" y="-2225"/>
                      <a:pt x="202923" y="-8416"/>
                      <a:pt x="220326" y="11141"/>
                    </a:cubicBezTo>
                    <a:cubicBezTo>
                      <a:pt x="220326" y="18952"/>
                      <a:pt x="220611" y="26762"/>
                      <a:pt x="220326" y="34573"/>
                    </a:cubicBezTo>
                    <a:cubicBezTo>
                      <a:pt x="220040" y="41907"/>
                      <a:pt x="219183" y="49146"/>
                      <a:pt x="218516" y="58481"/>
                    </a:cubicBezTo>
                    <a:cubicBezTo>
                      <a:pt x="269475" y="41621"/>
                      <a:pt x="298336" y="64291"/>
                      <a:pt x="316814" y="106772"/>
                    </a:cubicBezTo>
                    <a:cubicBezTo>
                      <a:pt x="316623" y="116297"/>
                      <a:pt x="316528" y="125727"/>
                      <a:pt x="316337" y="135252"/>
                    </a:cubicBezTo>
                    <a:close/>
                  </a:path>
                </a:pathLst>
              </a:custGeom>
              <a:solidFill>
                <a:srgbClr val="171F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 name="Google Shape;543;p28">
                <a:extLst>
                  <a:ext uri="{FF2B5EF4-FFF2-40B4-BE49-F238E27FC236}">
                    <a16:creationId xmlns:a16="http://schemas.microsoft.com/office/drawing/2014/main" id="{D013CF53-6452-BC87-2F2C-5B1D3DE5F016}"/>
                  </a:ext>
                </a:extLst>
              </p:cNvPr>
              <p:cNvSpPr/>
              <p:nvPr/>
            </p:nvSpPr>
            <p:spPr>
              <a:xfrm>
                <a:off x="10507330" y="2811155"/>
                <a:ext cx="223937" cy="143784"/>
              </a:xfrm>
              <a:custGeom>
                <a:avLst/>
                <a:gdLst/>
                <a:ahLst/>
                <a:cxnLst/>
                <a:rect l="l" t="t" r="r" b="b"/>
                <a:pathLst>
                  <a:path w="223937" h="143784" extrusionOk="0">
                    <a:moveTo>
                      <a:pt x="223344" y="123687"/>
                    </a:moveTo>
                    <a:cubicBezTo>
                      <a:pt x="188578" y="90635"/>
                      <a:pt x="200579" y="137022"/>
                      <a:pt x="189149" y="143785"/>
                    </a:cubicBezTo>
                    <a:cubicBezTo>
                      <a:pt x="177148" y="137213"/>
                      <a:pt x="176386" y="124925"/>
                      <a:pt x="173528" y="113686"/>
                    </a:cubicBezTo>
                    <a:cubicBezTo>
                      <a:pt x="172576" y="105875"/>
                      <a:pt x="168861" y="98732"/>
                      <a:pt x="168004" y="91016"/>
                    </a:cubicBezTo>
                    <a:cubicBezTo>
                      <a:pt x="162670" y="43391"/>
                      <a:pt x="150478" y="34724"/>
                      <a:pt x="100567" y="30818"/>
                    </a:cubicBezTo>
                    <a:cubicBezTo>
                      <a:pt x="71992" y="28628"/>
                      <a:pt x="47227" y="50726"/>
                      <a:pt x="18557" y="39391"/>
                    </a:cubicBezTo>
                    <a:cubicBezTo>
                      <a:pt x="7984" y="37676"/>
                      <a:pt x="-8590" y="40343"/>
                      <a:pt x="5317" y="21103"/>
                    </a:cubicBezTo>
                    <a:cubicBezTo>
                      <a:pt x="34368" y="26437"/>
                      <a:pt x="55799" y="3482"/>
                      <a:pt x="82469" y="148"/>
                    </a:cubicBezTo>
                    <a:cubicBezTo>
                      <a:pt x="110854" y="-805"/>
                      <a:pt x="138572" y="2815"/>
                      <a:pt x="165527" y="11768"/>
                    </a:cubicBezTo>
                    <a:cubicBezTo>
                      <a:pt x="179910" y="27104"/>
                      <a:pt x="194293" y="42439"/>
                      <a:pt x="208675" y="57774"/>
                    </a:cubicBezTo>
                    <a:cubicBezTo>
                      <a:pt x="216581" y="79015"/>
                      <a:pt x="226678" y="99875"/>
                      <a:pt x="223249" y="123592"/>
                    </a:cubicBezTo>
                    <a:close/>
                  </a:path>
                </a:pathLst>
              </a:custGeom>
              <a:solidFill>
                <a:srgbClr val="473E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4" name="Google Shape;544;p28">
                <a:extLst>
                  <a:ext uri="{FF2B5EF4-FFF2-40B4-BE49-F238E27FC236}">
                    <a16:creationId xmlns:a16="http://schemas.microsoft.com/office/drawing/2014/main" id="{08E16C61-68A6-548A-4AF8-EACAB9A5F370}"/>
                  </a:ext>
                </a:extLst>
              </p:cNvPr>
              <p:cNvSpPr/>
              <p:nvPr/>
            </p:nvSpPr>
            <p:spPr>
              <a:xfrm>
                <a:off x="9647491" y="2233127"/>
                <a:ext cx="27931" cy="47823"/>
              </a:xfrm>
              <a:custGeom>
                <a:avLst/>
                <a:gdLst/>
                <a:ahLst/>
                <a:cxnLst/>
                <a:rect l="l" t="t" r="r" b="b"/>
                <a:pathLst>
                  <a:path w="27931" h="47823" extrusionOk="0">
                    <a:moveTo>
                      <a:pt x="0" y="8"/>
                    </a:moveTo>
                    <a:cubicBezTo>
                      <a:pt x="49339" y="-564"/>
                      <a:pt x="18288" y="29631"/>
                      <a:pt x="18288" y="47823"/>
                    </a:cubicBezTo>
                    <a:cubicBezTo>
                      <a:pt x="12192" y="31917"/>
                      <a:pt x="6096" y="15915"/>
                      <a:pt x="0" y="8"/>
                    </a:cubicBezTo>
                    <a:close/>
                  </a:path>
                </a:pathLst>
              </a:custGeom>
              <a:solidFill>
                <a:srgbClr val="787A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5" name="Google Shape;545;p28">
                <a:extLst>
                  <a:ext uri="{FF2B5EF4-FFF2-40B4-BE49-F238E27FC236}">
                    <a16:creationId xmlns:a16="http://schemas.microsoft.com/office/drawing/2014/main" id="{10B4513E-61E4-3784-2F87-37A2C5FF2F7A}"/>
                  </a:ext>
                </a:extLst>
              </p:cNvPr>
              <p:cNvSpPr/>
              <p:nvPr/>
            </p:nvSpPr>
            <p:spPr>
              <a:xfrm>
                <a:off x="8847962" y="3645788"/>
                <a:ext cx="199780" cy="266604"/>
              </a:xfrm>
              <a:custGeom>
                <a:avLst/>
                <a:gdLst/>
                <a:ahLst/>
                <a:cxnLst/>
                <a:rect l="l" t="t" r="r" b="b"/>
                <a:pathLst>
                  <a:path w="199780" h="266604" extrusionOk="0">
                    <a:moveTo>
                      <a:pt x="10954" y="219361"/>
                    </a:moveTo>
                    <a:cubicBezTo>
                      <a:pt x="9144" y="217551"/>
                      <a:pt x="8573" y="215456"/>
                      <a:pt x="9430" y="212979"/>
                    </a:cubicBezTo>
                    <a:cubicBezTo>
                      <a:pt x="28766" y="186976"/>
                      <a:pt x="64770" y="166592"/>
                      <a:pt x="38671" y="125540"/>
                    </a:cubicBezTo>
                    <a:cubicBezTo>
                      <a:pt x="50578" y="88868"/>
                      <a:pt x="10478" y="82010"/>
                      <a:pt x="0" y="58198"/>
                    </a:cubicBezTo>
                    <a:cubicBezTo>
                      <a:pt x="79248" y="91059"/>
                      <a:pt x="104775" y="80677"/>
                      <a:pt x="143828" y="0"/>
                    </a:cubicBezTo>
                    <a:cubicBezTo>
                      <a:pt x="169831" y="17717"/>
                      <a:pt x="201073" y="31337"/>
                      <a:pt x="199740" y="70580"/>
                    </a:cubicBezTo>
                    <a:cubicBezTo>
                      <a:pt x="195549" y="72962"/>
                      <a:pt x="191071" y="74390"/>
                      <a:pt x="186309" y="74390"/>
                    </a:cubicBezTo>
                    <a:cubicBezTo>
                      <a:pt x="133350" y="74390"/>
                      <a:pt x="104013" y="90964"/>
                      <a:pt x="91821" y="128111"/>
                    </a:cubicBezTo>
                    <a:cubicBezTo>
                      <a:pt x="77438" y="171926"/>
                      <a:pt x="92488" y="209360"/>
                      <a:pt x="137351" y="241173"/>
                    </a:cubicBezTo>
                    <a:cubicBezTo>
                      <a:pt x="142970" y="246126"/>
                      <a:pt x="146876" y="251650"/>
                      <a:pt x="144399" y="259652"/>
                    </a:cubicBezTo>
                    <a:cubicBezTo>
                      <a:pt x="140780" y="263081"/>
                      <a:pt x="136493" y="265367"/>
                      <a:pt x="131636" y="266605"/>
                    </a:cubicBezTo>
                    <a:cubicBezTo>
                      <a:pt x="86201" y="264224"/>
                      <a:pt x="45530" y="249841"/>
                      <a:pt x="11145" y="219361"/>
                    </a:cubicBezTo>
                    <a:close/>
                  </a:path>
                </a:pathLst>
              </a:custGeom>
              <a:solidFill>
                <a:srgbClr val="B2B5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6" name="Google Shape;546;p28">
                <a:extLst>
                  <a:ext uri="{FF2B5EF4-FFF2-40B4-BE49-F238E27FC236}">
                    <a16:creationId xmlns:a16="http://schemas.microsoft.com/office/drawing/2014/main" id="{65F1209A-5246-0061-DAC2-E30FA72CE30E}"/>
                  </a:ext>
                </a:extLst>
              </p:cNvPr>
              <p:cNvSpPr/>
              <p:nvPr/>
            </p:nvSpPr>
            <p:spPr>
              <a:xfrm>
                <a:off x="9628337" y="2181787"/>
                <a:ext cx="85766" cy="48964"/>
              </a:xfrm>
              <a:custGeom>
                <a:avLst/>
                <a:gdLst/>
                <a:ahLst/>
                <a:cxnLst/>
                <a:rect l="l" t="t" r="r" b="b"/>
                <a:pathLst>
                  <a:path w="85766" h="48964" extrusionOk="0">
                    <a:moveTo>
                      <a:pt x="17820" y="20678"/>
                    </a:moveTo>
                    <a:cubicBezTo>
                      <a:pt x="25916" y="21631"/>
                      <a:pt x="33536" y="21059"/>
                      <a:pt x="39156" y="14106"/>
                    </a:cubicBezTo>
                    <a:cubicBezTo>
                      <a:pt x="70684" y="-20851"/>
                      <a:pt x="72970" y="18487"/>
                      <a:pt x="85352" y="32203"/>
                    </a:cubicBezTo>
                    <a:cubicBezTo>
                      <a:pt x="87734" y="48205"/>
                      <a:pt x="79638" y="51634"/>
                      <a:pt x="66302" y="47158"/>
                    </a:cubicBezTo>
                    <a:cubicBezTo>
                      <a:pt x="51253" y="42109"/>
                      <a:pt x="36204" y="38585"/>
                      <a:pt x="20296" y="42871"/>
                    </a:cubicBezTo>
                    <a:cubicBezTo>
                      <a:pt x="12581" y="41252"/>
                      <a:pt x="4295" y="40776"/>
                      <a:pt x="485" y="32013"/>
                    </a:cubicBezTo>
                    <a:cubicBezTo>
                      <a:pt x="-2373" y="15058"/>
                      <a:pt x="7914" y="18106"/>
                      <a:pt x="17915" y="20678"/>
                    </a:cubicBezTo>
                    <a:close/>
                  </a:path>
                </a:pathLst>
              </a:custGeom>
              <a:solidFill>
                <a:srgbClr val="3035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7" name="Google Shape;547;p28">
                <a:extLst>
                  <a:ext uri="{FF2B5EF4-FFF2-40B4-BE49-F238E27FC236}">
                    <a16:creationId xmlns:a16="http://schemas.microsoft.com/office/drawing/2014/main" id="{9D62E014-0FAA-6383-353C-B99B8617C339}"/>
                  </a:ext>
                </a:extLst>
              </p:cNvPr>
              <p:cNvSpPr/>
              <p:nvPr/>
            </p:nvSpPr>
            <p:spPr>
              <a:xfrm>
                <a:off x="9609184" y="2194559"/>
                <a:ext cx="36973" cy="19240"/>
              </a:xfrm>
              <a:custGeom>
                <a:avLst/>
                <a:gdLst/>
                <a:ahLst/>
                <a:cxnLst/>
                <a:rect l="l" t="t" r="r" b="b"/>
                <a:pathLst>
                  <a:path w="36973" h="19240" extrusionOk="0">
                    <a:moveTo>
                      <a:pt x="36973" y="7906"/>
                    </a:moveTo>
                    <a:cubicBezTo>
                      <a:pt x="31163" y="11716"/>
                      <a:pt x="25353" y="15526"/>
                      <a:pt x="19543" y="19241"/>
                    </a:cubicBezTo>
                    <a:cubicBezTo>
                      <a:pt x="6684" y="19241"/>
                      <a:pt x="-1031" y="14097"/>
                      <a:pt x="112" y="0"/>
                    </a:cubicBezTo>
                    <a:cubicBezTo>
                      <a:pt x="12304" y="2953"/>
                      <a:pt x="26782" y="-4572"/>
                      <a:pt x="36879" y="7906"/>
                    </a:cubicBezTo>
                    <a:close/>
                  </a:path>
                </a:pathLst>
              </a:custGeom>
              <a:solidFill>
                <a:srgbClr val="BDC1C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8" name="Google Shape;548;p28">
                <a:extLst>
                  <a:ext uri="{FF2B5EF4-FFF2-40B4-BE49-F238E27FC236}">
                    <a16:creationId xmlns:a16="http://schemas.microsoft.com/office/drawing/2014/main" id="{EAC23776-3311-A8AD-DDB1-D30DB08D5931}"/>
                  </a:ext>
                </a:extLst>
              </p:cNvPr>
              <p:cNvSpPr/>
              <p:nvPr/>
            </p:nvSpPr>
            <p:spPr>
              <a:xfrm>
                <a:off x="9474136" y="4631566"/>
                <a:ext cx="509126" cy="71444"/>
              </a:xfrm>
              <a:custGeom>
                <a:avLst/>
                <a:gdLst/>
                <a:ahLst/>
                <a:cxnLst/>
                <a:rect l="l" t="t" r="r" b="b"/>
                <a:pathLst>
                  <a:path w="509126" h="71444" extrusionOk="0">
                    <a:moveTo>
                      <a:pt x="0" y="14538"/>
                    </a:moveTo>
                    <a:cubicBezTo>
                      <a:pt x="3906" y="11680"/>
                      <a:pt x="7811" y="8918"/>
                      <a:pt x="11716" y="6061"/>
                    </a:cubicBezTo>
                    <a:cubicBezTo>
                      <a:pt x="30195" y="-6036"/>
                      <a:pt x="48578" y="2917"/>
                      <a:pt x="66104" y="7680"/>
                    </a:cubicBezTo>
                    <a:cubicBezTo>
                      <a:pt x="198692" y="43780"/>
                      <a:pt x="332709" y="47114"/>
                      <a:pt x="467869" y="25397"/>
                    </a:cubicBezTo>
                    <a:cubicBezTo>
                      <a:pt x="480441" y="23396"/>
                      <a:pt x="492824" y="21872"/>
                      <a:pt x="504635" y="28444"/>
                    </a:cubicBezTo>
                    <a:cubicBezTo>
                      <a:pt x="509588" y="32635"/>
                      <a:pt x="510445" y="37589"/>
                      <a:pt x="507206" y="43208"/>
                    </a:cubicBezTo>
                    <a:cubicBezTo>
                      <a:pt x="361284" y="89690"/>
                      <a:pt x="215932" y="72164"/>
                      <a:pt x="71057" y="38160"/>
                    </a:cubicBezTo>
                    <a:cubicBezTo>
                      <a:pt x="46863" y="32445"/>
                      <a:pt x="23622" y="22443"/>
                      <a:pt x="0" y="14443"/>
                    </a:cubicBezTo>
                    <a:close/>
                  </a:path>
                </a:pathLst>
              </a:custGeom>
              <a:solidFill>
                <a:srgbClr val="3233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9" name="Google Shape;549;p28">
                <a:extLst>
                  <a:ext uri="{FF2B5EF4-FFF2-40B4-BE49-F238E27FC236}">
                    <a16:creationId xmlns:a16="http://schemas.microsoft.com/office/drawing/2014/main" id="{232C3ACC-46FD-FA1F-6A86-FA07D7E127CF}"/>
                  </a:ext>
                </a:extLst>
              </p:cNvPr>
              <p:cNvSpPr/>
              <p:nvPr/>
            </p:nvSpPr>
            <p:spPr>
              <a:xfrm>
                <a:off x="9980771" y="4487417"/>
                <a:ext cx="372427" cy="187451"/>
              </a:xfrm>
              <a:custGeom>
                <a:avLst/>
                <a:gdLst/>
                <a:ahLst/>
                <a:cxnLst/>
                <a:rect l="l" t="t" r="r" b="b"/>
                <a:pathLst>
                  <a:path w="372427" h="187451" extrusionOk="0">
                    <a:moveTo>
                      <a:pt x="571" y="187452"/>
                    </a:moveTo>
                    <a:cubicBezTo>
                      <a:pt x="381" y="184118"/>
                      <a:pt x="191" y="180689"/>
                      <a:pt x="0" y="177355"/>
                    </a:cubicBezTo>
                    <a:cubicBezTo>
                      <a:pt x="7906" y="161449"/>
                      <a:pt x="23813" y="157353"/>
                      <a:pt x="38671" y="152876"/>
                    </a:cubicBezTo>
                    <a:cubicBezTo>
                      <a:pt x="137541" y="123254"/>
                      <a:pt x="228315" y="77057"/>
                      <a:pt x="314325" y="20764"/>
                    </a:cubicBezTo>
                    <a:cubicBezTo>
                      <a:pt x="330328" y="14097"/>
                      <a:pt x="343567" y="1048"/>
                      <a:pt x="361950" y="0"/>
                    </a:cubicBezTo>
                    <a:cubicBezTo>
                      <a:pt x="366427" y="857"/>
                      <a:pt x="369856" y="3143"/>
                      <a:pt x="372428" y="6858"/>
                    </a:cubicBezTo>
                    <a:cubicBezTo>
                      <a:pt x="263080" y="96964"/>
                      <a:pt x="139065" y="156877"/>
                      <a:pt x="667" y="187452"/>
                    </a:cubicBezTo>
                    <a:close/>
                  </a:path>
                </a:pathLst>
              </a:custGeom>
              <a:solidFill>
                <a:srgbClr val="2F2D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0" name="Google Shape;550;p28">
                <a:extLst>
                  <a:ext uri="{FF2B5EF4-FFF2-40B4-BE49-F238E27FC236}">
                    <a16:creationId xmlns:a16="http://schemas.microsoft.com/office/drawing/2014/main" id="{22207FEC-46A3-53EA-915E-5CE7AB9B84A3}"/>
                  </a:ext>
                </a:extLst>
              </p:cNvPr>
              <p:cNvSpPr/>
              <p:nvPr/>
            </p:nvSpPr>
            <p:spPr>
              <a:xfrm>
                <a:off x="10348626" y="4435927"/>
                <a:ext cx="74009" cy="58252"/>
              </a:xfrm>
              <a:custGeom>
                <a:avLst/>
                <a:gdLst/>
                <a:ahLst/>
                <a:cxnLst/>
                <a:rect l="l" t="t" r="r" b="b"/>
                <a:pathLst>
                  <a:path w="74009" h="58252" extrusionOk="0">
                    <a:moveTo>
                      <a:pt x="61818" y="55"/>
                    </a:moveTo>
                    <a:cubicBezTo>
                      <a:pt x="65913" y="436"/>
                      <a:pt x="70009" y="913"/>
                      <a:pt x="74009" y="1294"/>
                    </a:cubicBezTo>
                    <a:cubicBezTo>
                      <a:pt x="53054" y="23011"/>
                      <a:pt x="33433" y="46347"/>
                      <a:pt x="4477" y="58253"/>
                    </a:cubicBezTo>
                    <a:cubicBezTo>
                      <a:pt x="3048" y="56538"/>
                      <a:pt x="1524" y="54919"/>
                      <a:pt x="0" y="53300"/>
                    </a:cubicBezTo>
                    <a:cubicBezTo>
                      <a:pt x="11525" y="25106"/>
                      <a:pt x="24670" y="-1373"/>
                      <a:pt x="61722" y="55"/>
                    </a:cubicBezTo>
                    <a:close/>
                  </a:path>
                </a:pathLst>
              </a:custGeom>
              <a:solidFill>
                <a:srgbClr val="2C29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1" name="Google Shape;551;p28">
                <a:extLst>
                  <a:ext uri="{FF2B5EF4-FFF2-40B4-BE49-F238E27FC236}">
                    <a16:creationId xmlns:a16="http://schemas.microsoft.com/office/drawing/2014/main" id="{ECFADF20-FB47-4B97-B49F-28AFD9654525}"/>
                  </a:ext>
                </a:extLst>
              </p:cNvPr>
              <p:cNvSpPr/>
              <p:nvPr/>
            </p:nvSpPr>
            <p:spPr>
              <a:xfrm>
                <a:off x="9372397" y="2512734"/>
                <a:ext cx="254900" cy="308416"/>
              </a:xfrm>
              <a:custGeom>
                <a:avLst/>
                <a:gdLst/>
                <a:ahLst/>
                <a:cxnLst/>
                <a:rect l="l" t="t" r="r" b="b"/>
                <a:pathLst>
                  <a:path w="254900" h="308416" extrusionOk="0">
                    <a:moveTo>
                      <a:pt x="254805" y="22439"/>
                    </a:moveTo>
                    <a:cubicBezTo>
                      <a:pt x="207847" y="66540"/>
                      <a:pt x="193846" y="125976"/>
                      <a:pt x="178987" y="185031"/>
                    </a:cubicBezTo>
                    <a:cubicBezTo>
                      <a:pt x="176510" y="212653"/>
                      <a:pt x="160508" y="234275"/>
                      <a:pt x="145649" y="255706"/>
                    </a:cubicBezTo>
                    <a:cubicBezTo>
                      <a:pt x="107549" y="310475"/>
                      <a:pt x="82022" y="318381"/>
                      <a:pt x="18490" y="298473"/>
                    </a:cubicBezTo>
                    <a:cubicBezTo>
                      <a:pt x="14966" y="295521"/>
                      <a:pt x="11537" y="292568"/>
                      <a:pt x="8013" y="289615"/>
                    </a:cubicBezTo>
                    <a:cubicBezTo>
                      <a:pt x="-5608" y="272565"/>
                      <a:pt x="678" y="255706"/>
                      <a:pt x="8203" y="238752"/>
                    </a:cubicBezTo>
                    <a:cubicBezTo>
                      <a:pt x="10203" y="234751"/>
                      <a:pt x="12775" y="231036"/>
                      <a:pt x="15633" y="227512"/>
                    </a:cubicBezTo>
                    <a:cubicBezTo>
                      <a:pt x="21538" y="219987"/>
                      <a:pt x="30492" y="218082"/>
                      <a:pt x="38874" y="215320"/>
                    </a:cubicBezTo>
                    <a:cubicBezTo>
                      <a:pt x="85736" y="204938"/>
                      <a:pt x="87737" y="205890"/>
                      <a:pt x="100881" y="243705"/>
                    </a:cubicBezTo>
                    <a:cubicBezTo>
                      <a:pt x="111263" y="153027"/>
                      <a:pt x="146030" y="73683"/>
                      <a:pt x="211562" y="8818"/>
                    </a:cubicBezTo>
                    <a:cubicBezTo>
                      <a:pt x="235184" y="-14518"/>
                      <a:pt x="241375" y="15009"/>
                      <a:pt x="254901" y="22439"/>
                    </a:cubicBezTo>
                    <a:close/>
                  </a:path>
                </a:pathLst>
              </a:custGeom>
              <a:solidFill>
                <a:srgbClr val="D3A0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2" name="Google Shape;552;p28">
                <a:extLst>
                  <a:ext uri="{FF2B5EF4-FFF2-40B4-BE49-F238E27FC236}">
                    <a16:creationId xmlns:a16="http://schemas.microsoft.com/office/drawing/2014/main" id="{74D74B59-D692-6EE9-157A-915E66768947}"/>
                  </a:ext>
                </a:extLst>
              </p:cNvPr>
              <p:cNvSpPr/>
              <p:nvPr/>
            </p:nvSpPr>
            <p:spPr>
              <a:xfrm>
                <a:off x="9343548" y="2700284"/>
                <a:ext cx="67722" cy="103303"/>
              </a:xfrm>
              <a:custGeom>
                <a:avLst/>
                <a:gdLst/>
                <a:ahLst/>
                <a:cxnLst/>
                <a:rect l="l" t="t" r="r" b="b"/>
                <a:pathLst>
                  <a:path w="67722" h="103303" extrusionOk="0">
                    <a:moveTo>
                      <a:pt x="47530" y="44915"/>
                    </a:moveTo>
                    <a:cubicBezTo>
                      <a:pt x="44005" y="63965"/>
                      <a:pt x="40386" y="83015"/>
                      <a:pt x="36862" y="102065"/>
                    </a:cubicBezTo>
                    <a:cubicBezTo>
                      <a:pt x="34576" y="102732"/>
                      <a:pt x="32195" y="103113"/>
                      <a:pt x="29718" y="103303"/>
                    </a:cubicBezTo>
                    <a:cubicBezTo>
                      <a:pt x="9620" y="81396"/>
                      <a:pt x="3715" y="54059"/>
                      <a:pt x="0" y="25865"/>
                    </a:cubicBezTo>
                    <a:cubicBezTo>
                      <a:pt x="2571" y="6720"/>
                      <a:pt x="13716" y="-1567"/>
                      <a:pt x="32766" y="243"/>
                    </a:cubicBezTo>
                    <a:cubicBezTo>
                      <a:pt x="43625" y="2529"/>
                      <a:pt x="52483" y="7577"/>
                      <a:pt x="57626" y="17769"/>
                    </a:cubicBezTo>
                    <a:cubicBezTo>
                      <a:pt x="60960" y="21103"/>
                      <a:pt x="64389" y="24436"/>
                      <a:pt x="67723" y="27770"/>
                    </a:cubicBezTo>
                    <a:cubicBezTo>
                      <a:pt x="60865" y="33676"/>
                      <a:pt x="54007" y="39581"/>
                      <a:pt x="47149" y="45391"/>
                    </a:cubicBezTo>
                    <a:cubicBezTo>
                      <a:pt x="47149" y="45391"/>
                      <a:pt x="47530" y="44915"/>
                      <a:pt x="47530" y="44915"/>
                    </a:cubicBezTo>
                    <a:close/>
                  </a:path>
                </a:pathLst>
              </a:custGeom>
              <a:solidFill>
                <a:srgbClr val="634F1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3" name="Google Shape;553;p28">
                <a:extLst>
                  <a:ext uri="{FF2B5EF4-FFF2-40B4-BE49-F238E27FC236}">
                    <a16:creationId xmlns:a16="http://schemas.microsoft.com/office/drawing/2014/main" id="{3649C9C5-511A-2F4A-8F5E-DD5BCF4FA119}"/>
                  </a:ext>
                </a:extLst>
              </p:cNvPr>
              <p:cNvSpPr/>
              <p:nvPr/>
            </p:nvSpPr>
            <p:spPr>
              <a:xfrm>
                <a:off x="9382315" y="2629029"/>
                <a:ext cx="77757" cy="88928"/>
              </a:xfrm>
              <a:custGeom>
                <a:avLst/>
                <a:gdLst/>
                <a:ahLst/>
                <a:cxnLst/>
                <a:rect l="l" t="t" r="r" b="b"/>
                <a:pathLst>
                  <a:path w="77757" h="88928" extrusionOk="0">
                    <a:moveTo>
                      <a:pt x="18859" y="88928"/>
                    </a:moveTo>
                    <a:cubicBezTo>
                      <a:pt x="11620" y="87690"/>
                      <a:pt x="3620" y="87976"/>
                      <a:pt x="0" y="79499"/>
                    </a:cubicBezTo>
                    <a:cubicBezTo>
                      <a:pt x="18002" y="54638"/>
                      <a:pt x="58007" y="45304"/>
                      <a:pt x="53340" y="4346"/>
                    </a:cubicBezTo>
                    <a:cubicBezTo>
                      <a:pt x="56292" y="632"/>
                      <a:pt x="60007" y="-702"/>
                      <a:pt x="64675" y="346"/>
                    </a:cubicBezTo>
                    <a:cubicBezTo>
                      <a:pt x="68485" y="1108"/>
                      <a:pt x="72294" y="1870"/>
                      <a:pt x="76200" y="2537"/>
                    </a:cubicBezTo>
                    <a:cubicBezTo>
                      <a:pt x="84867" y="49685"/>
                      <a:pt x="56197" y="72164"/>
                      <a:pt x="18859" y="88833"/>
                    </a:cubicBezTo>
                    <a:close/>
                  </a:path>
                </a:pathLst>
              </a:custGeom>
              <a:solidFill>
                <a:srgbClr val="9F8B5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4" name="Google Shape;554;p28">
                <a:extLst>
                  <a:ext uri="{FF2B5EF4-FFF2-40B4-BE49-F238E27FC236}">
                    <a16:creationId xmlns:a16="http://schemas.microsoft.com/office/drawing/2014/main" id="{9FD7E31B-4465-8F33-E03D-0F4CCFF5B9B1}"/>
                  </a:ext>
                </a:extLst>
              </p:cNvPr>
              <p:cNvSpPr/>
              <p:nvPr/>
            </p:nvSpPr>
            <p:spPr>
              <a:xfrm>
                <a:off x="9056817" y="2641281"/>
                <a:ext cx="16689" cy="51149"/>
              </a:xfrm>
              <a:custGeom>
                <a:avLst/>
                <a:gdLst/>
                <a:ahLst/>
                <a:cxnLst/>
                <a:rect l="l" t="t" r="r" b="b"/>
                <a:pathLst>
                  <a:path w="16689" h="51149" extrusionOk="0">
                    <a:moveTo>
                      <a:pt x="10792" y="36957"/>
                    </a:moveTo>
                    <a:cubicBezTo>
                      <a:pt x="10220" y="41720"/>
                      <a:pt x="9649" y="46387"/>
                      <a:pt x="9173" y="51149"/>
                    </a:cubicBezTo>
                    <a:cubicBezTo>
                      <a:pt x="-3305" y="33814"/>
                      <a:pt x="-3115" y="16764"/>
                      <a:pt x="10125" y="0"/>
                    </a:cubicBezTo>
                    <a:cubicBezTo>
                      <a:pt x="10411" y="3524"/>
                      <a:pt x="10792" y="7144"/>
                      <a:pt x="11078" y="10668"/>
                    </a:cubicBezTo>
                    <a:cubicBezTo>
                      <a:pt x="18888" y="19526"/>
                      <a:pt x="18317" y="28289"/>
                      <a:pt x="10792" y="36957"/>
                    </a:cubicBezTo>
                    <a:close/>
                  </a:path>
                </a:pathLst>
              </a:custGeom>
              <a:solidFill>
                <a:srgbClr val="3932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5" name="Google Shape;555;p28">
                <a:extLst>
                  <a:ext uri="{FF2B5EF4-FFF2-40B4-BE49-F238E27FC236}">
                    <a16:creationId xmlns:a16="http://schemas.microsoft.com/office/drawing/2014/main" id="{9E24C8D7-4DF6-2027-6884-7557CD6260B3}"/>
                  </a:ext>
                </a:extLst>
              </p:cNvPr>
              <p:cNvSpPr/>
              <p:nvPr/>
            </p:nvSpPr>
            <p:spPr>
              <a:xfrm>
                <a:off x="9757998" y="2200769"/>
                <a:ext cx="291543" cy="165906"/>
              </a:xfrm>
              <a:custGeom>
                <a:avLst/>
                <a:gdLst/>
                <a:ahLst/>
                <a:cxnLst/>
                <a:rect l="l" t="t" r="r" b="b"/>
                <a:pathLst>
                  <a:path w="291543" h="165906" extrusionOk="0">
                    <a:moveTo>
                      <a:pt x="89233" y="2363"/>
                    </a:moveTo>
                    <a:cubicBezTo>
                      <a:pt x="133048" y="-781"/>
                      <a:pt x="167147" y="30842"/>
                      <a:pt x="209248" y="35891"/>
                    </a:cubicBezTo>
                    <a:cubicBezTo>
                      <a:pt x="220202" y="37224"/>
                      <a:pt x="240775" y="56179"/>
                      <a:pt x="212962" y="72848"/>
                    </a:cubicBezTo>
                    <a:cubicBezTo>
                      <a:pt x="201628" y="79610"/>
                      <a:pt x="200389" y="98565"/>
                      <a:pt x="181911" y="101804"/>
                    </a:cubicBezTo>
                    <a:cubicBezTo>
                      <a:pt x="220297" y="121901"/>
                      <a:pt x="264588" y="129521"/>
                      <a:pt x="291544" y="165907"/>
                    </a:cubicBezTo>
                    <a:cubicBezTo>
                      <a:pt x="229345" y="159144"/>
                      <a:pt x="167147" y="152381"/>
                      <a:pt x="104949" y="145619"/>
                    </a:cubicBezTo>
                    <a:cubicBezTo>
                      <a:pt x="113902" y="121425"/>
                      <a:pt x="72945" y="130569"/>
                      <a:pt x="79612" y="107900"/>
                    </a:cubicBezTo>
                    <a:cubicBezTo>
                      <a:pt x="83899" y="102185"/>
                      <a:pt x="89994" y="99518"/>
                      <a:pt x="96662" y="98089"/>
                    </a:cubicBezTo>
                    <a:cubicBezTo>
                      <a:pt x="118284" y="95136"/>
                      <a:pt x="141430" y="98470"/>
                      <a:pt x="160384" y="83801"/>
                    </a:cubicBezTo>
                    <a:cubicBezTo>
                      <a:pt x="169338" y="76848"/>
                      <a:pt x="179530" y="69419"/>
                      <a:pt x="163147" y="59322"/>
                    </a:cubicBezTo>
                    <a:cubicBezTo>
                      <a:pt x="148383" y="51893"/>
                      <a:pt x="134572" y="60370"/>
                      <a:pt x="120379" y="61799"/>
                    </a:cubicBezTo>
                    <a:cubicBezTo>
                      <a:pt x="91423" y="62846"/>
                      <a:pt x="63610" y="72848"/>
                      <a:pt x="34559" y="71895"/>
                    </a:cubicBezTo>
                    <a:cubicBezTo>
                      <a:pt x="27034" y="71228"/>
                      <a:pt x="19890" y="69133"/>
                      <a:pt x="13414" y="65228"/>
                    </a:cubicBezTo>
                    <a:cubicBezTo>
                      <a:pt x="-8589" y="25985"/>
                      <a:pt x="-4874" y="13697"/>
                      <a:pt x="34654" y="9221"/>
                    </a:cubicBezTo>
                    <a:cubicBezTo>
                      <a:pt x="52847" y="7220"/>
                      <a:pt x="69992" y="-5067"/>
                      <a:pt x="89233" y="2363"/>
                    </a:cubicBezTo>
                    <a:close/>
                  </a:path>
                </a:pathLst>
              </a:custGeom>
              <a:solidFill>
                <a:srgbClr val="0C1B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6" name="Google Shape;556;p28">
                <a:extLst>
                  <a:ext uri="{FF2B5EF4-FFF2-40B4-BE49-F238E27FC236}">
                    <a16:creationId xmlns:a16="http://schemas.microsoft.com/office/drawing/2014/main" id="{A36A0F12-7C6D-49CA-25E2-A5AEDAAA7BF3}"/>
                  </a:ext>
                </a:extLst>
              </p:cNvPr>
              <p:cNvSpPr/>
              <p:nvPr/>
            </p:nvSpPr>
            <p:spPr>
              <a:xfrm>
                <a:off x="9740741" y="2261710"/>
                <a:ext cx="117157" cy="46958"/>
              </a:xfrm>
              <a:custGeom>
                <a:avLst/>
                <a:gdLst/>
                <a:ahLst/>
                <a:cxnLst/>
                <a:rect l="l" t="t" r="r" b="b"/>
                <a:pathLst>
                  <a:path w="117157" h="46958" extrusionOk="0">
                    <a:moveTo>
                      <a:pt x="117157" y="44577"/>
                    </a:moveTo>
                    <a:cubicBezTo>
                      <a:pt x="110394" y="45339"/>
                      <a:pt x="103727" y="46196"/>
                      <a:pt x="96964" y="46958"/>
                    </a:cubicBezTo>
                    <a:cubicBezTo>
                      <a:pt x="64960" y="46482"/>
                      <a:pt x="32956" y="46101"/>
                      <a:pt x="857" y="45625"/>
                    </a:cubicBezTo>
                    <a:cubicBezTo>
                      <a:pt x="571" y="43529"/>
                      <a:pt x="285" y="41434"/>
                      <a:pt x="0" y="39338"/>
                    </a:cubicBezTo>
                    <a:cubicBezTo>
                      <a:pt x="6477" y="23336"/>
                      <a:pt x="17716" y="11144"/>
                      <a:pt x="30480" y="0"/>
                    </a:cubicBezTo>
                    <a:cubicBezTo>
                      <a:pt x="37147" y="667"/>
                      <a:pt x="43719" y="1333"/>
                      <a:pt x="50387" y="2000"/>
                    </a:cubicBezTo>
                    <a:cubicBezTo>
                      <a:pt x="64008" y="29718"/>
                      <a:pt x="105156" y="14288"/>
                      <a:pt x="117157" y="44482"/>
                    </a:cubicBezTo>
                    <a:close/>
                  </a:path>
                </a:pathLst>
              </a:custGeom>
              <a:solidFill>
                <a:srgbClr val="6F6A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28">
                <a:extLst>
                  <a:ext uri="{FF2B5EF4-FFF2-40B4-BE49-F238E27FC236}">
                    <a16:creationId xmlns:a16="http://schemas.microsoft.com/office/drawing/2014/main" id="{8EE60520-0BC0-2483-F369-B7DBDC817680}"/>
                  </a:ext>
                </a:extLst>
              </p:cNvPr>
              <p:cNvSpPr/>
              <p:nvPr/>
            </p:nvSpPr>
            <p:spPr>
              <a:xfrm>
                <a:off x="9709308" y="2301906"/>
                <a:ext cx="32480" cy="26558"/>
              </a:xfrm>
              <a:custGeom>
                <a:avLst/>
                <a:gdLst/>
                <a:ahLst/>
                <a:cxnLst/>
                <a:rect l="l" t="t" r="r" b="b"/>
                <a:pathLst>
                  <a:path w="32480" h="26558" extrusionOk="0">
                    <a:moveTo>
                      <a:pt x="0" y="25813"/>
                    </a:moveTo>
                    <a:cubicBezTo>
                      <a:pt x="2096" y="19621"/>
                      <a:pt x="4191" y="13430"/>
                      <a:pt x="6287" y="7144"/>
                    </a:cubicBezTo>
                    <a:cubicBezTo>
                      <a:pt x="10096" y="2095"/>
                      <a:pt x="15716" y="1048"/>
                      <a:pt x="21431" y="0"/>
                    </a:cubicBezTo>
                    <a:cubicBezTo>
                      <a:pt x="25337" y="286"/>
                      <a:pt x="28861" y="1715"/>
                      <a:pt x="32004" y="4191"/>
                    </a:cubicBezTo>
                    <a:cubicBezTo>
                      <a:pt x="32004" y="4191"/>
                      <a:pt x="32481" y="5524"/>
                      <a:pt x="32481" y="5429"/>
                    </a:cubicBezTo>
                    <a:cubicBezTo>
                      <a:pt x="26194" y="19431"/>
                      <a:pt x="17622" y="29623"/>
                      <a:pt x="95" y="25718"/>
                    </a:cubicBezTo>
                    <a:close/>
                  </a:path>
                </a:pathLst>
              </a:custGeom>
              <a:solidFill>
                <a:srgbClr val="6C61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28">
                <a:extLst>
                  <a:ext uri="{FF2B5EF4-FFF2-40B4-BE49-F238E27FC236}">
                    <a16:creationId xmlns:a16="http://schemas.microsoft.com/office/drawing/2014/main" id="{66502BFA-E4D2-4FC4-1436-8B1DFEA8B5B1}"/>
                  </a:ext>
                </a:extLst>
              </p:cNvPr>
              <p:cNvSpPr/>
              <p:nvPr/>
            </p:nvSpPr>
            <p:spPr>
              <a:xfrm>
                <a:off x="9122485" y="2607350"/>
                <a:ext cx="324504" cy="245914"/>
              </a:xfrm>
              <a:custGeom>
                <a:avLst/>
                <a:gdLst/>
                <a:ahLst/>
                <a:cxnLst/>
                <a:rect l="l" t="t" r="r" b="b"/>
                <a:pathLst>
                  <a:path w="324504" h="245914" extrusionOk="0">
                    <a:moveTo>
                      <a:pt x="324504" y="22121"/>
                    </a:moveTo>
                    <a:cubicBezTo>
                      <a:pt x="321932" y="22311"/>
                      <a:pt x="319456" y="22597"/>
                      <a:pt x="316885" y="22788"/>
                    </a:cubicBezTo>
                    <a:cubicBezTo>
                      <a:pt x="306407" y="70412"/>
                      <a:pt x="284309" y="86700"/>
                      <a:pt x="234588" y="81557"/>
                    </a:cubicBezTo>
                    <a:cubicBezTo>
                      <a:pt x="211252" y="79176"/>
                      <a:pt x="188392" y="72318"/>
                      <a:pt x="164389" y="78414"/>
                    </a:cubicBezTo>
                    <a:cubicBezTo>
                      <a:pt x="97047" y="95558"/>
                      <a:pt x="72378" y="130134"/>
                      <a:pt x="71140" y="210906"/>
                    </a:cubicBezTo>
                    <a:cubicBezTo>
                      <a:pt x="66310" y="241703"/>
                      <a:pt x="43831" y="252181"/>
                      <a:pt x="3702" y="242339"/>
                    </a:cubicBezTo>
                    <a:cubicBezTo>
                      <a:pt x="-7061" y="191094"/>
                      <a:pt x="6846" y="144231"/>
                      <a:pt x="29896" y="99178"/>
                    </a:cubicBezTo>
                    <a:cubicBezTo>
                      <a:pt x="77235" y="34218"/>
                      <a:pt x="143529" y="18216"/>
                      <a:pt x="219158" y="26312"/>
                    </a:cubicBezTo>
                    <a:cubicBezTo>
                      <a:pt x="243637" y="35361"/>
                      <a:pt x="268021" y="59649"/>
                      <a:pt x="283166" y="10691"/>
                    </a:cubicBezTo>
                    <a:cubicBezTo>
                      <a:pt x="288976" y="-7883"/>
                      <a:pt x="315360" y="-1120"/>
                      <a:pt x="324409" y="22216"/>
                    </a:cubicBezTo>
                    <a:close/>
                  </a:path>
                </a:pathLst>
              </a:custGeom>
              <a:solidFill>
                <a:srgbClr val="E8B2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28">
                <a:extLst>
                  <a:ext uri="{FF2B5EF4-FFF2-40B4-BE49-F238E27FC236}">
                    <a16:creationId xmlns:a16="http://schemas.microsoft.com/office/drawing/2014/main" id="{FEECD91F-E6AC-09D7-F6B6-F4AE9FC04ACA}"/>
                  </a:ext>
                </a:extLst>
              </p:cNvPr>
              <p:cNvSpPr/>
              <p:nvPr/>
            </p:nvSpPr>
            <p:spPr>
              <a:xfrm>
                <a:off x="9067513" y="2620822"/>
                <a:ext cx="96538" cy="200768"/>
              </a:xfrm>
              <a:custGeom>
                <a:avLst/>
                <a:gdLst/>
                <a:ahLst/>
                <a:cxnLst/>
                <a:rect l="l" t="t" r="r" b="b"/>
                <a:pathLst>
                  <a:path w="96538" h="200768" extrusionOk="0">
                    <a:moveTo>
                      <a:pt x="95" y="57417"/>
                    </a:moveTo>
                    <a:cubicBezTo>
                      <a:pt x="191" y="48654"/>
                      <a:pt x="286" y="39891"/>
                      <a:pt x="381" y="31128"/>
                    </a:cubicBezTo>
                    <a:cubicBezTo>
                      <a:pt x="22193" y="12364"/>
                      <a:pt x="42672" y="-14116"/>
                      <a:pt x="75534" y="9030"/>
                    </a:cubicBezTo>
                    <a:cubicBezTo>
                      <a:pt x="91916" y="20555"/>
                      <a:pt x="107156" y="36176"/>
                      <a:pt x="86678" y="57893"/>
                    </a:cubicBezTo>
                    <a:cubicBezTo>
                      <a:pt x="82868" y="38653"/>
                      <a:pt x="73438" y="26556"/>
                      <a:pt x="46006" y="31033"/>
                    </a:cubicBezTo>
                    <a:cubicBezTo>
                      <a:pt x="66009" y="55607"/>
                      <a:pt x="54864" y="75324"/>
                      <a:pt x="41148" y="96850"/>
                    </a:cubicBezTo>
                    <a:cubicBezTo>
                      <a:pt x="21241" y="128092"/>
                      <a:pt x="14097" y="163525"/>
                      <a:pt x="19336" y="200768"/>
                    </a:cubicBezTo>
                    <a:cubicBezTo>
                      <a:pt x="1334" y="172098"/>
                      <a:pt x="5049" y="140570"/>
                      <a:pt x="15621" y="112567"/>
                    </a:cubicBezTo>
                    <a:cubicBezTo>
                      <a:pt x="25337" y="86944"/>
                      <a:pt x="18860" y="71990"/>
                      <a:pt x="0" y="57512"/>
                    </a:cubicBezTo>
                    <a:close/>
                  </a:path>
                </a:pathLst>
              </a:custGeom>
              <a:solidFill>
                <a:srgbClr val="D5B0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28">
                <a:extLst>
                  <a:ext uri="{FF2B5EF4-FFF2-40B4-BE49-F238E27FC236}">
                    <a16:creationId xmlns:a16="http://schemas.microsoft.com/office/drawing/2014/main" id="{E2765D7D-7E67-EB1C-DBA3-B3D12034E1CB}"/>
                  </a:ext>
                </a:extLst>
              </p:cNvPr>
              <p:cNvSpPr/>
              <p:nvPr/>
            </p:nvSpPr>
            <p:spPr>
              <a:xfrm>
                <a:off x="9666608" y="2167229"/>
                <a:ext cx="181860" cy="141344"/>
              </a:xfrm>
              <a:custGeom>
                <a:avLst/>
                <a:gdLst/>
                <a:ahLst/>
                <a:cxnLst/>
                <a:rect l="l" t="t" r="r" b="b"/>
                <a:pathLst>
                  <a:path w="181860" h="141344" extrusionOk="0">
                    <a:moveTo>
                      <a:pt x="74609" y="138963"/>
                    </a:moveTo>
                    <a:cubicBezTo>
                      <a:pt x="71561" y="139534"/>
                      <a:pt x="68513" y="140296"/>
                      <a:pt x="65561" y="141344"/>
                    </a:cubicBezTo>
                    <a:cubicBezTo>
                      <a:pt x="60798" y="126390"/>
                      <a:pt x="63370" y="111340"/>
                      <a:pt x="65084" y="96291"/>
                    </a:cubicBezTo>
                    <a:cubicBezTo>
                      <a:pt x="67561" y="76669"/>
                      <a:pt x="62417" y="59905"/>
                      <a:pt x="46987" y="46856"/>
                    </a:cubicBezTo>
                    <a:cubicBezTo>
                      <a:pt x="30128" y="44475"/>
                      <a:pt x="26508" y="8566"/>
                      <a:pt x="791" y="28759"/>
                    </a:cubicBezTo>
                    <a:cubicBezTo>
                      <a:pt x="-4258" y="-1626"/>
                      <a:pt x="15745" y="-1531"/>
                      <a:pt x="35938" y="1041"/>
                    </a:cubicBezTo>
                    <a:cubicBezTo>
                      <a:pt x="49463" y="2755"/>
                      <a:pt x="62512" y="7232"/>
                      <a:pt x="75848" y="10471"/>
                    </a:cubicBezTo>
                    <a:cubicBezTo>
                      <a:pt x="100803" y="13900"/>
                      <a:pt x="125854" y="16757"/>
                      <a:pt x="150999" y="18757"/>
                    </a:cubicBezTo>
                    <a:cubicBezTo>
                      <a:pt x="162525" y="18186"/>
                      <a:pt x="173860" y="17900"/>
                      <a:pt x="181861" y="28473"/>
                    </a:cubicBezTo>
                    <a:cubicBezTo>
                      <a:pt x="181575" y="31045"/>
                      <a:pt x="181194" y="33521"/>
                      <a:pt x="180718" y="35998"/>
                    </a:cubicBezTo>
                    <a:cubicBezTo>
                      <a:pt x="167192" y="43332"/>
                      <a:pt x="154334" y="57810"/>
                      <a:pt x="138617" y="53619"/>
                    </a:cubicBezTo>
                    <a:cubicBezTo>
                      <a:pt x="94231" y="41808"/>
                      <a:pt x="96136" y="64763"/>
                      <a:pt x="104708" y="94672"/>
                    </a:cubicBezTo>
                    <a:cubicBezTo>
                      <a:pt x="110518" y="120103"/>
                      <a:pt x="83087" y="123151"/>
                      <a:pt x="74609" y="138963"/>
                    </a:cubicBezTo>
                    <a:close/>
                  </a:path>
                </a:pathLst>
              </a:custGeom>
              <a:solidFill>
                <a:srgbClr val="D2D4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28">
                <a:extLst>
                  <a:ext uri="{FF2B5EF4-FFF2-40B4-BE49-F238E27FC236}">
                    <a16:creationId xmlns:a16="http://schemas.microsoft.com/office/drawing/2014/main" id="{50ADB742-877B-55C4-7462-8F18EAE9FE89}"/>
                  </a:ext>
                </a:extLst>
              </p:cNvPr>
              <p:cNvSpPr/>
              <p:nvPr/>
            </p:nvSpPr>
            <p:spPr>
              <a:xfrm>
                <a:off x="9715595" y="2263425"/>
                <a:ext cx="21658" cy="45720"/>
              </a:xfrm>
              <a:custGeom>
                <a:avLst/>
                <a:gdLst/>
                <a:ahLst/>
                <a:cxnLst/>
                <a:rect l="l" t="t" r="r" b="b"/>
                <a:pathLst>
                  <a:path w="21658" h="45720" extrusionOk="0">
                    <a:moveTo>
                      <a:pt x="16193" y="0"/>
                    </a:moveTo>
                    <a:cubicBezTo>
                      <a:pt x="19335" y="14954"/>
                      <a:pt x="26479" y="29909"/>
                      <a:pt x="16669" y="45053"/>
                    </a:cubicBezTo>
                    <a:cubicBezTo>
                      <a:pt x="11144" y="45244"/>
                      <a:pt x="5525" y="45434"/>
                      <a:pt x="0" y="45720"/>
                    </a:cubicBezTo>
                    <a:cubicBezTo>
                      <a:pt x="5429" y="30480"/>
                      <a:pt x="10763" y="15240"/>
                      <a:pt x="16193" y="95"/>
                    </a:cubicBezTo>
                    <a:close/>
                  </a:path>
                </a:pathLst>
              </a:custGeom>
              <a:solidFill>
                <a:srgbClr val="5A60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28">
                <a:extLst>
                  <a:ext uri="{FF2B5EF4-FFF2-40B4-BE49-F238E27FC236}">
                    <a16:creationId xmlns:a16="http://schemas.microsoft.com/office/drawing/2014/main" id="{E2DF07F6-DA7F-F995-1974-C5C25A6A3D78}"/>
                  </a:ext>
                </a:extLst>
              </p:cNvPr>
              <p:cNvSpPr/>
              <p:nvPr/>
            </p:nvSpPr>
            <p:spPr>
              <a:xfrm>
                <a:off x="9798448" y="2155807"/>
                <a:ext cx="196419" cy="39799"/>
              </a:xfrm>
              <a:custGeom>
                <a:avLst/>
                <a:gdLst/>
                <a:ahLst/>
                <a:cxnLst/>
                <a:rect l="l" t="t" r="r" b="b"/>
                <a:pathLst>
                  <a:path w="196419" h="39799" extrusionOk="0">
                    <a:moveTo>
                      <a:pt x="50020" y="39799"/>
                    </a:moveTo>
                    <a:cubicBezTo>
                      <a:pt x="37161" y="39514"/>
                      <a:pt x="24208" y="39228"/>
                      <a:pt x="11349" y="38942"/>
                    </a:cubicBezTo>
                    <a:cubicBezTo>
                      <a:pt x="3824" y="34942"/>
                      <a:pt x="-3510" y="30846"/>
                      <a:pt x="1824" y="20273"/>
                    </a:cubicBezTo>
                    <a:cubicBezTo>
                      <a:pt x="67928" y="-2492"/>
                      <a:pt x="133459" y="-14017"/>
                      <a:pt x="196420" y="29322"/>
                    </a:cubicBezTo>
                    <a:cubicBezTo>
                      <a:pt x="180799" y="28465"/>
                      <a:pt x="164225" y="30370"/>
                      <a:pt x="149652" y="26083"/>
                    </a:cubicBezTo>
                    <a:cubicBezTo>
                      <a:pt x="113743" y="15511"/>
                      <a:pt x="79262" y="5509"/>
                      <a:pt x="50020" y="39799"/>
                    </a:cubicBezTo>
                    <a:close/>
                  </a:path>
                </a:pathLst>
              </a:custGeom>
              <a:solidFill>
                <a:srgbClr val="E1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28">
                <a:extLst>
                  <a:ext uri="{FF2B5EF4-FFF2-40B4-BE49-F238E27FC236}">
                    <a16:creationId xmlns:a16="http://schemas.microsoft.com/office/drawing/2014/main" id="{A42E1CF2-372B-6F9E-255D-831E1AEB9284}"/>
                  </a:ext>
                </a:extLst>
              </p:cNvPr>
              <p:cNvSpPr/>
              <p:nvPr/>
            </p:nvSpPr>
            <p:spPr>
              <a:xfrm>
                <a:off x="9742551" y="2176081"/>
                <a:ext cx="67246" cy="18669"/>
              </a:xfrm>
              <a:custGeom>
                <a:avLst/>
                <a:gdLst/>
                <a:ahLst/>
                <a:cxnLst/>
                <a:rect l="l" t="t" r="r" b="b"/>
                <a:pathLst>
                  <a:path w="67246" h="18669" extrusionOk="0">
                    <a:moveTo>
                      <a:pt x="57721" y="0"/>
                    </a:moveTo>
                    <a:cubicBezTo>
                      <a:pt x="60864" y="6191"/>
                      <a:pt x="64008" y="12383"/>
                      <a:pt x="67246" y="18669"/>
                    </a:cubicBezTo>
                    <a:cubicBezTo>
                      <a:pt x="44862" y="12954"/>
                      <a:pt x="22384" y="7239"/>
                      <a:pt x="0" y="1524"/>
                    </a:cubicBezTo>
                    <a:cubicBezTo>
                      <a:pt x="19240" y="1048"/>
                      <a:pt x="38481" y="572"/>
                      <a:pt x="57721" y="0"/>
                    </a:cubicBezTo>
                    <a:close/>
                  </a:path>
                </a:pathLst>
              </a:custGeom>
              <a:solidFill>
                <a:srgbClr val="B0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28">
                <a:extLst>
                  <a:ext uri="{FF2B5EF4-FFF2-40B4-BE49-F238E27FC236}">
                    <a16:creationId xmlns:a16="http://schemas.microsoft.com/office/drawing/2014/main" id="{3180EC3E-E1DA-D79B-CB29-34F9CA3EE01E}"/>
                  </a:ext>
                </a:extLst>
              </p:cNvPr>
              <p:cNvSpPr/>
              <p:nvPr/>
            </p:nvSpPr>
            <p:spPr>
              <a:xfrm>
                <a:off x="8836551" y="3266449"/>
                <a:ext cx="1054962" cy="1092234"/>
              </a:xfrm>
              <a:custGeom>
                <a:avLst/>
                <a:gdLst/>
                <a:ahLst/>
                <a:cxnLst/>
                <a:rect l="l" t="t" r="r" b="b"/>
                <a:pathLst>
                  <a:path w="1054962" h="1092234" extrusionOk="0">
                    <a:moveTo>
                      <a:pt x="209342" y="446585"/>
                    </a:moveTo>
                    <a:cubicBezTo>
                      <a:pt x="191244" y="424202"/>
                      <a:pt x="173147" y="401723"/>
                      <a:pt x="155049" y="379244"/>
                    </a:cubicBezTo>
                    <a:cubicBezTo>
                      <a:pt x="155525" y="377148"/>
                      <a:pt x="155430" y="375148"/>
                      <a:pt x="154763" y="373148"/>
                    </a:cubicBezTo>
                    <a:cubicBezTo>
                      <a:pt x="156668" y="355812"/>
                      <a:pt x="186481" y="357145"/>
                      <a:pt x="180957" y="335428"/>
                    </a:cubicBezTo>
                    <a:cubicBezTo>
                      <a:pt x="172765" y="303044"/>
                      <a:pt x="152572" y="299329"/>
                      <a:pt x="125712" y="314473"/>
                    </a:cubicBezTo>
                    <a:lnTo>
                      <a:pt x="126093" y="314093"/>
                    </a:lnTo>
                    <a:cubicBezTo>
                      <a:pt x="114377" y="320855"/>
                      <a:pt x="119997" y="332857"/>
                      <a:pt x="117425" y="342382"/>
                    </a:cubicBezTo>
                    <a:cubicBezTo>
                      <a:pt x="118092" y="357717"/>
                      <a:pt x="118187" y="373148"/>
                      <a:pt x="119616" y="388388"/>
                    </a:cubicBezTo>
                    <a:cubicBezTo>
                      <a:pt x="121425" y="407247"/>
                      <a:pt x="110663" y="418868"/>
                      <a:pt x="95327" y="422963"/>
                    </a:cubicBezTo>
                    <a:cubicBezTo>
                      <a:pt x="79420" y="427249"/>
                      <a:pt x="58085" y="439156"/>
                      <a:pt x="50274" y="410200"/>
                    </a:cubicBezTo>
                    <a:cubicBezTo>
                      <a:pt x="59990" y="392960"/>
                      <a:pt x="79135" y="383815"/>
                      <a:pt x="88565" y="366290"/>
                    </a:cubicBezTo>
                    <a:cubicBezTo>
                      <a:pt x="88374" y="363242"/>
                      <a:pt x="86850" y="361718"/>
                      <a:pt x="83707" y="361908"/>
                    </a:cubicBezTo>
                    <a:cubicBezTo>
                      <a:pt x="53703" y="293519"/>
                      <a:pt x="-3543" y="235892"/>
                      <a:pt x="172" y="154168"/>
                    </a:cubicBezTo>
                    <a:cubicBezTo>
                      <a:pt x="935" y="137118"/>
                      <a:pt x="3887" y="119973"/>
                      <a:pt x="13031" y="104733"/>
                    </a:cubicBezTo>
                    <a:cubicBezTo>
                      <a:pt x="29129" y="81587"/>
                      <a:pt x="43035" y="75301"/>
                      <a:pt x="51512" y="109781"/>
                    </a:cubicBezTo>
                    <a:cubicBezTo>
                      <a:pt x="53989" y="158549"/>
                      <a:pt x="43321" y="212270"/>
                      <a:pt x="102852" y="242750"/>
                    </a:cubicBezTo>
                    <a:cubicBezTo>
                      <a:pt x="108376" y="216080"/>
                      <a:pt x="103614" y="191887"/>
                      <a:pt x="98851" y="167598"/>
                    </a:cubicBezTo>
                    <a:cubicBezTo>
                      <a:pt x="104662" y="112734"/>
                      <a:pt x="136285" y="65585"/>
                      <a:pt x="145048" y="11483"/>
                    </a:cubicBezTo>
                    <a:cubicBezTo>
                      <a:pt x="146286" y="3577"/>
                      <a:pt x="154477" y="-1375"/>
                      <a:pt x="163240" y="339"/>
                    </a:cubicBezTo>
                    <a:cubicBezTo>
                      <a:pt x="178766" y="3292"/>
                      <a:pt x="188291" y="14436"/>
                      <a:pt x="191244" y="28819"/>
                    </a:cubicBezTo>
                    <a:cubicBezTo>
                      <a:pt x="197911" y="60918"/>
                      <a:pt x="197054" y="94160"/>
                      <a:pt x="203912" y="126355"/>
                    </a:cubicBezTo>
                    <a:cubicBezTo>
                      <a:pt x="205531" y="133975"/>
                      <a:pt x="205246" y="141881"/>
                      <a:pt x="205913" y="149691"/>
                    </a:cubicBezTo>
                    <a:cubicBezTo>
                      <a:pt x="209056" y="173789"/>
                      <a:pt x="227344" y="184267"/>
                      <a:pt x="246299" y="194268"/>
                    </a:cubicBezTo>
                    <a:cubicBezTo>
                      <a:pt x="274302" y="226844"/>
                      <a:pt x="307354" y="249703"/>
                      <a:pt x="352312" y="250085"/>
                    </a:cubicBezTo>
                    <a:cubicBezTo>
                      <a:pt x="358979" y="252180"/>
                      <a:pt x="365361" y="254942"/>
                      <a:pt x="371552" y="257990"/>
                    </a:cubicBezTo>
                    <a:cubicBezTo>
                      <a:pt x="410224" y="279326"/>
                      <a:pt x="444514" y="304282"/>
                      <a:pt x="449181" y="353145"/>
                    </a:cubicBezTo>
                    <a:cubicBezTo>
                      <a:pt x="449466" y="366766"/>
                      <a:pt x="449372" y="380386"/>
                      <a:pt x="449372" y="393912"/>
                    </a:cubicBezTo>
                    <a:cubicBezTo>
                      <a:pt x="449086" y="405818"/>
                      <a:pt x="449562" y="417724"/>
                      <a:pt x="447276" y="429536"/>
                    </a:cubicBezTo>
                    <a:cubicBezTo>
                      <a:pt x="446419" y="434012"/>
                      <a:pt x="446609" y="435441"/>
                      <a:pt x="446133" y="433441"/>
                    </a:cubicBezTo>
                    <a:cubicBezTo>
                      <a:pt x="444799" y="427249"/>
                      <a:pt x="452896" y="433822"/>
                      <a:pt x="448229" y="429536"/>
                    </a:cubicBezTo>
                    <a:cubicBezTo>
                      <a:pt x="443561" y="425249"/>
                      <a:pt x="454420" y="422011"/>
                      <a:pt x="448990" y="424678"/>
                    </a:cubicBezTo>
                    <a:cubicBezTo>
                      <a:pt x="450133" y="398008"/>
                      <a:pt x="449562" y="371814"/>
                      <a:pt x="449466" y="345525"/>
                    </a:cubicBezTo>
                    <a:cubicBezTo>
                      <a:pt x="449466" y="329332"/>
                      <a:pt x="451086" y="314473"/>
                      <a:pt x="467945" y="306377"/>
                    </a:cubicBezTo>
                    <a:cubicBezTo>
                      <a:pt x="491757" y="299710"/>
                      <a:pt x="514618" y="297424"/>
                      <a:pt x="532049" y="320189"/>
                    </a:cubicBezTo>
                    <a:cubicBezTo>
                      <a:pt x="548527" y="370957"/>
                      <a:pt x="537287" y="423154"/>
                      <a:pt x="539097" y="474589"/>
                    </a:cubicBezTo>
                    <a:cubicBezTo>
                      <a:pt x="541764" y="548312"/>
                      <a:pt x="541383" y="622322"/>
                      <a:pt x="539097" y="696045"/>
                    </a:cubicBezTo>
                    <a:cubicBezTo>
                      <a:pt x="537954" y="733002"/>
                      <a:pt x="542145" y="767959"/>
                      <a:pt x="557576" y="801392"/>
                    </a:cubicBezTo>
                    <a:cubicBezTo>
                      <a:pt x="557004" y="829586"/>
                      <a:pt x="541478" y="817965"/>
                      <a:pt x="529953" y="810536"/>
                    </a:cubicBezTo>
                    <a:cubicBezTo>
                      <a:pt x="512808" y="799582"/>
                      <a:pt x="504235" y="779960"/>
                      <a:pt x="490901" y="764149"/>
                    </a:cubicBezTo>
                    <a:cubicBezTo>
                      <a:pt x="480804" y="776627"/>
                      <a:pt x="480994" y="789676"/>
                      <a:pt x="477280" y="801296"/>
                    </a:cubicBezTo>
                    <a:cubicBezTo>
                      <a:pt x="456039" y="867590"/>
                      <a:pt x="456229" y="867209"/>
                      <a:pt x="522048" y="889212"/>
                    </a:cubicBezTo>
                    <a:cubicBezTo>
                      <a:pt x="537097" y="894260"/>
                      <a:pt x="549384" y="894260"/>
                      <a:pt x="560719" y="882735"/>
                    </a:cubicBezTo>
                    <a:cubicBezTo>
                      <a:pt x="571672" y="871591"/>
                      <a:pt x="569100" y="859780"/>
                      <a:pt x="561576" y="848636"/>
                    </a:cubicBezTo>
                    <a:cubicBezTo>
                      <a:pt x="551956" y="834348"/>
                      <a:pt x="550432" y="820061"/>
                      <a:pt x="558719" y="804820"/>
                    </a:cubicBezTo>
                    <a:cubicBezTo>
                      <a:pt x="542812" y="760244"/>
                      <a:pt x="549956" y="714047"/>
                      <a:pt x="549479" y="668518"/>
                    </a:cubicBezTo>
                    <a:cubicBezTo>
                      <a:pt x="548813" y="603843"/>
                      <a:pt x="547669" y="539073"/>
                      <a:pt x="550336" y="474398"/>
                    </a:cubicBezTo>
                    <a:cubicBezTo>
                      <a:pt x="551099" y="466016"/>
                      <a:pt x="553194" y="458015"/>
                      <a:pt x="557194" y="450586"/>
                    </a:cubicBezTo>
                    <a:cubicBezTo>
                      <a:pt x="565005" y="438489"/>
                      <a:pt x="577483" y="435060"/>
                      <a:pt x="590532" y="432869"/>
                    </a:cubicBezTo>
                    <a:cubicBezTo>
                      <a:pt x="634728" y="432965"/>
                      <a:pt x="670447" y="408961"/>
                      <a:pt x="708166" y="391055"/>
                    </a:cubicBezTo>
                    <a:cubicBezTo>
                      <a:pt x="731025" y="380196"/>
                      <a:pt x="748933" y="360860"/>
                      <a:pt x="771793" y="350383"/>
                    </a:cubicBezTo>
                    <a:cubicBezTo>
                      <a:pt x="803416" y="336000"/>
                      <a:pt x="816846" y="314188"/>
                      <a:pt x="812560" y="279231"/>
                    </a:cubicBezTo>
                    <a:cubicBezTo>
                      <a:pt x="809131" y="251418"/>
                      <a:pt x="820275" y="235702"/>
                      <a:pt x="851231" y="247036"/>
                    </a:cubicBezTo>
                    <a:cubicBezTo>
                      <a:pt x="871519" y="254561"/>
                      <a:pt x="891522" y="253514"/>
                      <a:pt x="911334" y="246179"/>
                    </a:cubicBezTo>
                    <a:cubicBezTo>
                      <a:pt x="935528" y="237321"/>
                      <a:pt x="955340" y="245227"/>
                      <a:pt x="958102" y="269611"/>
                    </a:cubicBezTo>
                    <a:cubicBezTo>
                      <a:pt x="966388" y="344382"/>
                      <a:pt x="1015442" y="400103"/>
                      <a:pt x="1044874" y="464969"/>
                    </a:cubicBezTo>
                    <a:cubicBezTo>
                      <a:pt x="1033254" y="522595"/>
                      <a:pt x="1012299" y="467636"/>
                      <a:pt x="997821" y="468874"/>
                    </a:cubicBezTo>
                    <a:cubicBezTo>
                      <a:pt x="1023538" y="490019"/>
                      <a:pt x="1047542" y="512308"/>
                      <a:pt x="1038969" y="552598"/>
                    </a:cubicBezTo>
                    <a:cubicBezTo>
                      <a:pt x="1035159" y="570410"/>
                      <a:pt x="1052494" y="583460"/>
                      <a:pt x="1054781" y="600509"/>
                    </a:cubicBezTo>
                    <a:cubicBezTo>
                      <a:pt x="1056495" y="617273"/>
                      <a:pt x="1045827" y="626036"/>
                      <a:pt x="1033444" y="633656"/>
                    </a:cubicBezTo>
                    <a:cubicBezTo>
                      <a:pt x="982772" y="641181"/>
                      <a:pt x="989439" y="684996"/>
                      <a:pt x="979533" y="718429"/>
                    </a:cubicBezTo>
                    <a:cubicBezTo>
                      <a:pt x="954578" y="728811"/>
                      <a:pt x="930956" y="748528"/>
                      <a:pt x="901714" y="729859"/>
                    </a:cubicBezTo>
                    <a:cubicBezTo>
                      <a:pt x="890951" y="713095"/>
                      <a:pt x="894665" y="693283"/>
                      <a:pt x="886760" y="675090"/>
                    </a:cubicBezTo>
                    <a:cubicBezTo>
                      <a:pt x="885902" y="809297"/>
                      <a:pt x="872186" y="943409"/>
                      <a:pt x="890379" y="1077521"/>
                    </a:cubicBezTo>
                    <a:cubicBezTo>
                      <a:pt x="891236" y="1082474"/>
                      <a:pt x="890855" y="1087332"/>
                      <a:pt x="889331" y="1092095"/>
                    </a:cubicBezTo>
                    <a:cubicBezTo>
                      <a:pt x="846278" y="1095047"/>
                      <a:pt x="779508" y="1050756"/>
                      <a:pt x="762839" y="1008179"/>
                    </a:cubicBezTo>
                    <a:cubicBezTo>
                      <a:pt x="767126" y="1002655"/>
                      <a:pt x="773412" y="1000178"/>
                      <a:pt x="779508" y="997607"/>
                    </a:cubicBezTo>
                    <a:cubicBezTo>
                      <a:pt x="795605" y="983700"/>
                      <a:pt x="788366" y="964936"/>
                      <a:pt x="788461" y="948553"/>
                    </a:cubicBezTo>
                    <a:cubicBezTo>
                      <a:pt x="789128" y="827014"/>
                      <a:pt x="788366" y="705570"/>
                      <a:pt x="789033" y="584031"/>
                    </a:cubicBezTo>
                    <a:cubicBezTo>
                      <a:pt x="789414" y="525452"/>
                      <a:pt x="799129" y="518213"/>
                      <a:pt x="857042" y="528500"/>
                    </a:cubicBezTo>
                    <a:cubicBezTo>
                      <a:pt x="925622" y="540788"/>
                      <a:pt x="935813" y="535930"/>
                      <a:pt x="945243" y="486114"/>
                    </a:cubicBezTo>
                    <a:cubicBezTo>
                      <a:pt x="946195" y="481256"/>
                      <a:pt x="944576" y="476875"/>
                      <a:pt x="938099" y="476970"/>
                    </a:cubicBezTo>
                    <a:cubicBezTo>
                      <a:pt x="918763" y="480970"/>
                      <a:pt x="908381" y="472684"/>
                      <a:pt x="905333" y="454015"/>
                    </a:cubicBezTo>
                    <a:cubicBezTo>
                      <a:pt x="903048" y="440108"/>
                      <a:pt x="901047" y="426011"/>
                      <a:pt x="885617" y="419725"/>
                    </a:cubicBezTo>
                    <a:cubicBezTo>
                      <a:pt x="878091" y="415248"/>
                      <a:pt x="871043" y="410390"/>
                      <a:pt x="867043" y="402294"/>
                    </a:cubicBezTo>
                    <a:cubicBezTo>
                      <a:pt x="865042" y="398294"/>
                      <a:pt x="865328" y="394388"/>
                      <a:pt x="867805" y="390578"/>
                    </a:cubicBezTo>
                    <a:cubicBezTo>
                      <a:pt x="876758" y="382196"/>
                      <a:pt x="887903" y="375910"/>
                      <a:pt x="892189" y="363242"/>
                    </a:cubicBezTo>
                    <a:cubicBezTo>
                      <a:pt x="900571" y="349049"/>
                      <a:pt x="916001" y="338572"/>
                      <a:pt x="916191" y="313902"/>
                    </a:cubicBezTo>
                    <a:cubicBezTo>
                      <a:pt x="893808" y="332190"/>
                      <a:pt x="898380" y="359146"/>
                      <a:pt x="883616" y="375434"/>
                    </a:cubicBezTo>
                    <a:cubicBezTo>
                      <a:pt x="877425" y="382673"/>
                      <a:pt x="868472" y="387340"/>
                      <a:pt x="864661" y="396674"/>
                    </a:cubicBezTo>
                    <a:cubicBezTo>
                      <a:pt x="873710" y="435155"/>
                      <a:pt x="877615" y="473541"/>
                      <a:pt x="863138" y="511736"/>
                    </a:cubicBezTo>
                    <a:cubicBezTo>
                      <a:pt x="837610" y="527072"/>
                      <a:pt x="814560" y="518118"/>
                      <a:pt x="792081" y="504307"/>
                    </a:cubicBezTo>
                    <a:cubicBezTo>
                      <a:pt x="781985" y="489067"/>
                      <a:pt x="795510" y="470207"/>
                      <a:pt x="783128" y="452395"/>
                    </a:cubicBezTo>
                    <a:cubicBezTo>
                      <a:pt x="763982" y="459349"/>
                      <a:pt x="767792" y="475922"/>
                      <a:pt x="767030" y="490305"/>
                    </a:cubicBezTo>
                    <a:cubicBezTo>
                      <a:pt x="771983" y="520309"/>
                      <a:pt x="769698" y="550408"/>
                      <a:pt x="767792" y="580411"/>
                    </a:cubicBezTo>
                    <a:cubicBezTo>
                      <a:pt x="770174" y="716524"/>
                      <a:pt x="767792" y="852541"/>
                      <a:pt x="769316" y="988463"/>
                    </a:cubicBezTo>
                    <a:cubicBezTo>
                      <a:pt x="763506" y="1023419"/>
                      <a:pt x="740550" y="1014180"/>
                      <a:pt x="726168" y="999988"/>
                    </a:cubicBezTo>
                    <a:cubicBezTo>
                      <a:pt x="694069" y="968365"/>
                      <a:pt x="675209" y="981509"/>
                      <a:pt x="654254" y="1011989"/>
                    </a:cubicBezTo>
                    <a:cubicBezTo>
                      <a:pt x="641205" y="1030944"/>
                      <a:pt x="620631" y="1044565"/>
                      <a:pt x="615678" y="1069139"/>
                    </a:cubicBezTo>
                    <a:cubicBezTo>
                      <a:pt x="613868" y="1073521"/>
                      <a:pt x="610725" y="1076569"/>
                      <a:pt x="606248" y="1078379"/>
                    </a:cubicBezTo>
                    <a:cubicBezTo>
                      <a:pt x="535573" y="1064758"/>
                      <a:pt x="486043" y="1019323"/>
                      <a:pt x="440799" y="967889"/>
                    </a:cubicBezTo>
                    <a:cubicBezTo>
                      <a:pt x="434607" y="960745"/>
                      <a:pt x="432226" y="950839"/>
                      <a:pt x="439561" y="941790"/>
                    </a:cubicBezTo>
                    <a:cubicBezTo>
                      <a:pt x="440704" y="926836"/>
                      <a:pt x="431941" y="921311"/>
                      <a:pt x="418701" y="920168"/>
                    </a:cubicBezTo>
                    <a:cubicBezTo>
                      <a:pt x="406890" y="892260"/>
                      <a:pt x="431179" y="868162"/>
                      <a:pt x="427083" y="841111"/>
                    </a:cubicBezTo>
                    <a:cubicBezTo>
                      <a:pt x="427274" y="821203"/>
                      <a:pt x="426702" y="801201"/>
                      <a:pt x="427083" y="781294"/>
                    </a:cubicBezTo>
                    <a:cubicBezTo>
                      <a:pt x="427940" y="750052"/>
                      <a:pt x="419558" y="720429"/>
                      <a:pt x="411366" y="690711"/>
                    </a:cubicBezTo>
                    <a:cubicBezTo>
                      <a:pt x="406604" y="673280"/>
                      <a:pt x="397365" y="655659"/>
                      <a:pt x="410605" y="637943"/>
                    </a:cubicBezTo>
                    <a:cubicBezTo>
                      <a:pt x="435656" y="598699"/>
                      <a:pt x="431179" y="546598"/>
                      <a:pt x="397460" y="508974"/>
                    </a:cubicBezTo>
                    <a:cubicBezTo>
                      <a:pt x="381935" y="491639"/>
                      <a:pt x="368028" y="475446"/>
                      <a:pt x="377457" y="450395"/>
                    </a:cubicBezTo>
                    <a:cubicBezTo>
                      <a:pt x="402128" y="402103"/>
                      <a:pt x="394888" y="352097"/>
                      <a:pt x="350788" y="305996"/>
                    </a:cubicBezTo>
                    <a:cubicBezTo>
                      <a:pt x="378410" y="346001"/>
                      <a:pt x="399365" y="378672"/>
                      <a:pt x="369742" y="417058"/>
                    </a:cubicBezTo>
                    <a:cubicBezTo>
                      <a:pt x="366694" y="420011"/>
                      <a:pt x="362885" y="421630"/>
                      <a:pt x="359074" y="422106"/>
                    </a:cubicBezTo>
                    <a:cubicBezTo>
                      <a:pt x="356026" y="422011"/>
                      <a:pt x="353740" y="420392"/>
                      <a:pt x="352597" y="417439"/>
                    </a:cubicBezTo>
                    <a:cubicBezTo>
                      <a:pt x="349549" y="425154"/>
                      <a:pt x="359456" y="424487"/>
                      <a:pt x="360599" y="429726"/>
                    </a:cubicBezTo>
                    <a:cubicBezTo>
                      <a:pt x="366980" y="441442"/>
                      <a:pt x="370981" y="453729"/>
                      <a:pt x="372886" y="466683"/>
                    </a:cubicBezTo>
                    <a:cubicBezTo>
                      <a:pt x="373266" y="475541"/>
                      <a:pt x="374505" y="484399"/>
                      <a:pt x="374600" y="493258"/>
                    </a:cubicBezTo>
                    <a:cubicBezTo>
                      <a:pt x="372219" y="523643"/>
                      <a:pt x="351931" y="546598"/>
                      <a:pt x="335166" y="574315"/>
                    </a:cubicBezTo>
                    <a:cubicBezTo>
                      <a:pt x="356693" y="573077"/>
                      <a:pt x="353455" y="554027"/>
                      <a:pt x="364599" y="549074"/>
                    </a:cubicBezTo>
                    <a:cubicBezTo>
                      <a:pt x="389650" y="558980"/>
                      <a:pt x="404223" y="577364"/>
                      <a:pt x="408890" y="603748"/>
                    </a:cubicBezTo>
                    <a:cubicBezTo>
                      <a:pt x="381839" y="623274"/>
                      <a:pt x="361932" y="648706"/>
                      <a:pt x="344215" y="676900"/>
                    </a:cubicBezTo>
                    <a:cubicBezTo>
                      <a:pt x="336595" y="688997"/>
                      <a:pt x="322594" y="698522"/>
                      <a:pt x="313354" y="675471"/>
                    </a:cubicBezTo>
                    <a:cubicBezTo>
                      <a:pt x="317450" y="654707"/>
                      <a:pt x="333738" y="632228"/>
                      <a:pt x="311831" y="613940"/>
                    </a:cubicBezTo>
                    <a:cubicBezTo>
                      <a:pt x="289161" y="594985"/>
                      <a:pt x="267349" y="609463"/>
                      <a:pt x="246965" y="622036"/>
                    </a:cubicBezTo>
                    <a:cubicBezTo>
                      <a:pt x="238869" y="626989"/>
                      <a:pt x="231058" y="632323"/>
                      <a:pt x="221152" y="633180"/>
                    </a:cubicBezTo>
                    <a:cubicBezTo>
                      <a:pt x="216295" y="633180"/>
                      <a:pt x="211627" y="632323"/>
                      <a:pt x="207056" y="630608"/>
                    </a:cubicBezTo>
                    <a:cubicBezTo>
                      <a:pt x="184672" y="618797"/>
                      <a:pt x="165336" y="603748"/>
                      <a:pt x="157906" y="578411"/>
                    </a:cubicBezTo>
                    <a:cubicBezTo>
                      <a:pt x="150382" y="552789"/>
                      <a:pt x="157811" y="533072"/>
                      <a:pt x="183815" y="522404"/>
                    </a:cubicBezTo>
                    <a:cubicBezTo>
                      <a:pt x="192958" y="519166"/>
                      <a:pt x="202198" y="517165"/>
                      <a:pt x="211818" y="519642"/>
                    </a:cubicBezTo>
                    <a:cubicBezTo>
                      <a:pt x="234040" y="541102"/>
                      <a:pt x="257986" y="553618"/>
                      <a:pt x="283636" y="557170"/>
                    </a:cubicBezTo>
                    <a:cubicBezTo>
                      <a:pt x="266872" y="532120"/>
                      <a:pt x="260681" y="501164"/>
                      <a:pt x="221533" y="515165"/>
                    </a:cubicBezTo>
                    <a:cubicBezTo>
                      <a:pt x="210961" y="506212"/>
                      <a:pt x="210580" y="492877"/>
                      <a:pt x="206865" y="480970"/>
                    </a:cubicBezTo>
                    <a:cubicBezTo>
                      <a:pt x="205817" y="476970"/>
                      <a:pt x="205436" y="472874"/>
                      <a:pt x="205436" y="468778"/>
                    </a:cubicBezTo>
                    <a:cubicBezTo>
                      <a:pt x="205531" y="460873"/>
                      <a:pt x="210675" y="453824"/>
                      <a:pt x="209532" y="445633"/>
                    </a:cubicBezTo>
                    <a:close/>
                  </a:path>
                </a:pathLst>
              </a:custGeom>
              <a:solidFill>
                <a:srgbClr val="05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28">
                <a:extLst>
                  <a:ext uri="{FF2B5EF4-FFF2-40B4-BE49-F238E27FC236}">
                    <a16:creationId xmlns:a16="http://schemas.microsoft.com/office/drawing/2014/main" id="{7F38F2FF-5FA8-A04B-97FA-2C4D2314732A}"/>
                  </a:ext>
                </a:extLst>
              </p:cNvPr>
              <p:cNvSpPr/>
              <p:nvPr/>
            </p:nvSpPr>
            <p:spPr>
              <a:xfrm>
                <a:off x="9112716" y="4202591"/>
                <a:ext cx="1193809" cy="483020"/>
              </a:xfrm>
              <a:custGeom>
                <a:avLst/>
                <a:gdLst/>
                <a:ahLst/>
                <a:cxnLst/>
                <a:rect l="l" t="t" r="r" b="b"/>
                <a:pathLst>
                  <a:path w="1193809" h="483020" extrusionOk="0">
                    <a:moveTo>
                      <a:pt x="163395" y="6505"/>
                    </a:moveTo>
                    <a:cubicBezTo>
                      <a:pt x="202543" y="74418"/>
                      <a:pt x="267218" y="109470"/>
                      <a:pt x="335417" y="140141"/>
                    </a:cubicBezTo>
                    <a:cubicBezTo>
                      <a:pt x="371421" y="140808"/>
                      <a:pt x="401139" y="163287"/>
                      <a:pt x="435620" y="169192"/>
                    </a:cubicBezTo>
                    <a:cubicBezTo>
                      <a:pt x="482292" y="185289"/>
                      <a:pt x="530012" y="196434"/>
                      <a:pt x="579257" y="200815"/>
                    </a:cubicBezTo>
                    <a:cubicBezTo>
                      <a:pt x="613451" y="201291"/>
                      <a:pt x="647646" y="200910"/>
                      <a:pt x="681745" y="200910"/>
                    </a:cubicBezTo>
                    <a:cubicBezTo>
                      <a:pt x="689461" y="200815"/>
                      <a:pt x="697176" y="200529"/>
                      <a:pt x="704891" y="200910"/>
                    </a:cubicBezTo>
                    <a:cubicBezTo>
                      <a:pt x="795569" y="198434"/>
                      <a:pt x="880532" y="172526"/>
                      <a:pt x="963304" y="137855"/>
                    </a:cubicBezTo>
                    <a:cubicBezTo>
                      <a:pt x="979021" y="131283"/>
                      <a:pt x="993689" y="120996"/>
                      <a:pt x="1012072" y="123091"/>
                    </a:cubicBezTo>
                    <a:cubicBezTo>
                      <a:pt x="1032456" y="133188"/>
                      <a:pt x="1020264" y="146523"/>
                      <a:pt x="1010929" y="151095"/>
                    </a:cubicBezTo>
                    <a:cubicBezTo>
                      <a:pt x="979783" y="166335"/>
                      <a:pt x="984259" y="183670"/>
                      <a:pt x="1003786" y="204339"/>
                    </a:cubicBezTo>
                    <a:cubicBezTo>
                      <a:pt x="993022" y="234819"/>
                      <a:pt x="1019216" y="253393"/>
                      <a:pt x="1028360" y="277301"/>
                    </a:cubicBezTo>
                    <a:cubicBezTo>
                      <a:pt x="1037314" y="300637"/>
                      <a:pt x="1048077" y="324354"/>
                      <a:pt x="1020836" y="339785"/>
                    </a:cubicBezTo>
                    <a:cubicBezTo>
                      <a:pt x="993594" y="355215"/>
                      <a:pt x="976926" y="334260"/>
                      <a:pt x="963304" y="313782"/>
                    </a:cubicBezTo>
                    <a:cubicBezTo>
                      <a:pt x="950351" y="294351"/>
                      <a:pt x="942159" y="272253"/>
                      <a:pt x="929491" y="252441"/>
                    </a:cubicBezTo>
                    <a:cubicBezTo>
                      <a:pt x="943111" y="276825"/>
                      <a:pt x="951779" y="303685"/>
                      <a:pt x="967877" y="326831"/>
                    </a:cubicBezTo>
                    <a:cubicBezTo>
                      <a:pt x="981116" y="345881"/>
                      <a:pt x="1000357" y="353882"/>
                      <a:pt x="1021407" y="342642"/>
                    </a:cubicBezTo>
                    <a:cubicBezTo>
                      <a:pt x="1043886" y="330641"/>
                      <a:pt x="1042552" y="309686"/>
                      <a:pt x="1033790" y="289017"/>
                    </a:cubicBezTo>
                    <a:cubicBezTo>
                      <a:pt x="1027027" y="273110"/>
                      <a:pt x="1018645" y="257870"/>
                      <a:pt x="1010929" y="242249"/>
                    </a:cubicBezTo>
                    <a:cubicBezTo>
                      <a:pt x="1003024" y="226247"/>
                      <a:pt x="1002643" y="212055"/>
                      <a:pt x="1018454" y="200434"/>
                    </a:cubicBezTo>
                    <a:cubicBezTo>
                      <a:pt x="1024645" y="197291"/>
                      <a:pt x="1031218" y="196243"/>
                      <a:pt x="1038076" y="197005"/>
                    </a:cubicBezTo>
                    <a:cubicBezTo>
                      <a:pt x="1069794" y="205863"/>
                      <a:pt x="1075985" y="237010"/>
                      <a:pt x="1091416" y="259584"/>
                    </a:cubicBezTo>
                    <a:cubicBezTo>
                      <a:pt x="1102274" y="275301"/>
                      <a:pt x="1109418" y="293398"/>
                      <a:pt x="1133326" y="290636"/>
                    </a:cubicBezTo>
                    <a:cubicBezTo>
                      <a:pt x="1154186" y="294922"/>
                      <a:pt x="1177141" y="292541"/>
                      <a:pt x="1193810" y="309686"/>
                    </a:cubicBezTo>
                    <a:cubicBezTo>
                      <a:pt x="1095607" y="382743"/>
                      <a:pt x="984069" y="427415"/>
                      <a:pt x="867864" y="462181"/>
                    </a:cubicBezTo>
                    <a:cubicBezTo>
                      <a:pt x="700415" y="497900"/>
                      <a:pt x="535632" y="486946"/>
                      <a:pt x="372945" y="435130"/>
                    </a:cubicBezTo>
                    <a:cubicBezTo>
                      <a:pt x="233785" y="383314"/>
                      <a:pt x="113103" y="305876"/>
                      <a:pt x="19663" y="188147"/>
                    </a:cubicBezTo>
                    <a:cubicBezTo>
                      <a:pt x="-8531" y="152619"/>
                      <a:pt x="-7864" y="129282"/>
                      <a:pt x="31188" y="104517"/>
                    </a:cubicBezTo>
                    <a:cubicBezTo>
                      <a:pt x="73765" y="77562"/>
                      <a:pt x="117389" y="50796"/>
                      <a:pt x="144154" y="5362"/>
                    </a:cubicBezTo>
                    <a:cubicBezTo>
                      <a:pt x="150822" y="-5973"/>
                      <a:pt x="157013" y="3743"/>
                      <a:pt x="163204" y="6600"/>
                    </a:cubicBezTo>
                    <a:close/>
                  </a:path>
                </a:pathLst>
              </a:custGeom>
              <a:solidFill>
                <a:srgbClr val="EEC1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28">
                <a:extLst>
                  <a:ext uri="{FF2B5EF4-FFF2-40B4-BE49-F238E27FC236}">
                    <a16:creationId xmlns:a16="http://schemas.microsoft.com/office/drawing/2014/main" id="{4534CEB1-3A0C-E48E-DC27-7B0262BFA599}"/>
                  </a:ext>
                </a:extLst>
              </p:cNvPr>
              <p:cNvSpPr/>
              <p:nvPr/>
            </p:nvSpPr>
            <p:spPr>
              <a:xfrm>
                <a:off x="8872161" y="4026424"/>
                <a:ext cx="403664" cy="279882"/>
              </a:xfrm>
              <a:custGeom>
                <a:avLst/>
                <a:gdLst/>
                <a:ahLst/>
                <a:cxnLst/>
                <a:rect l="l" t="t" r="r" b="b"/>
                <a:pathLst>
                  <a:path w="403664" h="279882" extrusionOk="0">
                    <a:moveTo>
                      <a:pt x="403474" y="20367"/>
                    </a:moveTo>
                    <a:cubicBezTo>
                      <a:pt x="403474" y="42274"/>
                      <a:pt x="403474" y="64277"/>
                      <a:pt x="403474" y="86185"/>
                    </a:cubicBezTo>
                    <a:cubicBezTo>
                      <a:pt x="386615" y="92281"/>
                      <a:pt x="389377" y="109521"/>
                      <a:pt x="385186" y="121522"/>
                    </a:cubicBezTo>
                    <a:cubicBezTo>
                      <a:pt x="366041" y="176672"/>
                      <a:pt x="322988" y="210962"/>
                      <a:pt x="280697" y="246109"/>
                    </a:cubicBezTo>
                    <a:cubicBezTo>
                      <a:pt x="226500" y="283352"/>
                      <a:pt x="166111" y="285733"/>
                      <a:pt x="104960" y="272684"/>
                    </a:cubicBezTo>
                    <a:cubicBezTo>
                      <a:pt x="65146" y="264207"/>
                      <a:pt x="33333" y="241347"/>
                      <a:pt x="13901" y="203628"/>
                    </a:cubicBezTo>
                    <a:cubicBezTo>
                      <a:pt x="-18865" y="140001"/>
                      <a:pt x="7520" y="89804"/>
                      <a:pt x="80100" y="78469"/>
                    </a:cubicBezTo>
                    <a:cubicBezTo>
                      <a:pt x="85339" y="81898"/>
                      <a:pt x="91721" y="84375"/>
                      <a:pt x="95626" y="89042"/>
                    </a:cubicBezTo>
                    <a:cubicBezTo>
                      <a:pt x="110866" y="107330"/>
                      <a:pt x="112486" y="127809"/>
                      <a:pt x="94293" y="143620"/>
                    </a:cubicBezTo>
                    <a:cubicBezTo>
                      <a:pt x="71623" y="163337"/>
                      <a:pt x="65146" y="132286"/>
                      <a:pt x="50954" y="124380"/>
                    </a:cubicBezTo>
                    <a:cubicBezTo>
                      <a:pt x="36095" y="173624"/>
                      <a:pt x="40857" y="183340"/>
                      <a:pt x="88387" y="190007"/>
                    </a:cubicBezTo>
                    <a:cubicBezTo>
                      <a:pt x="104294" y="192293"/>
                      <a:pt x="113152" y="202771"/>
                      <a:pt x="125059" y="209533"/>
                    </a:cubicBezTo>
                    <a:cubicBezTo>
                      <a:pt x="169636" y="234965"/>
                      <a:pt x="206687" y="231727"/>
                      <a:pt x="245645" y="198484"/>
                    </a:cubicBezTo>
                    <a:cubicBezTo>
                      <a:pt x="250884" y="192293"/>
                      <a:pt x="257360" y="190483"/>
                      <a:pt x="265076" y="193055"/>
                    </a:cubicBezTo>
                    <a:cubicBezTo>
                      <a:pt x="344800" y="153050"/>
                      <a:pt x="363850" y="81327"/>
                      <a:pt x="365946" y="745"/>
                    </a:cubicBezTo>
                    <a:cubicBezTo>
                      <a:pt x="384329" y="-4017"/>
                      <a:pt x="390139" y="15414"/>
                      <a:pt x="403665" y="20176"/>
                    </a:cubicBezTo>
                    <a:close/>
                  </a:path>
                </a:pathLst>
              </a:custGeom>
              <a:solidFill>
                <a:srgbClr val="E8B3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28">
                <a:extLst>
                  <a:ext uri="{FF2B5EF4-FFF2-40B4-BE49-F238E27FC236}">
                    <a16:creationId xmlns:a16="http://schemas.microsoft.com/office/drawing/2014/main" id="{29A94F54-A969-02BB-95C3-300102DB629C}"/>
                  </a:ext>
                </a:extLst>
              </p:cNvPr>
              <p:cNvSpPr/>
              <p:nvPr/>
            </p:nvSpPr>
            <p:spPr>
              <a:xfrm>
                <a:off x="9152762" y="4101790"/>
                <a:ext cx="123312" cy="170743"/>
              </a:xfrm>
              <a:custGeom>
                <a:avLst/>
                <a:gdLst/>
                <a:ahLst/>
                <a:cxnLst/>
                <a:rect l="l" t="t" r="r" b="b"/>
                <a:pathLst>
                  <a:path w="123312" h="170743" extrusionOk="0">
                    <a:moveTo>
                      <a:pt x="0" y="170743"/>
                    </a:moveTo>
                    <a:cubicBezTo>
                      <a:pt x="476" y="154551"/>
                      <a:pt x="11525" y="144359"/>
                      <a:pt x="22956" y="136453"/>
                    </a:cubicBezTo>
                    <a:cubicBezTo>
                      <a:pt x="67056" y="105973"/>
                      <a:pt x="90678" y="62063"/>
                      <a:pt x="103823" y="12628"/>
                    </a:cubicBezTo>
                    <a:cubicBezTo>
                      <a:pt x="110966" y="-14327"/>
                      <a:pt x="116586" y="10152"/>
                      <a:pt x="122777" y="10819"/>
                    </a:cubicBezTo>
                    <a:cubicBezTo>
                      <a:pt x="126682" y="38727"/>
                      <a:pt x="108109" y="60539"/>
                      <a:pt x="102489" y="85780"/>
                    </a:cubicBezTo>
                    <a:cubicBezTo>
                      <a:pt x="71533" y="117975"/>
                      <a:pt x="50292" y="161694"/>
                      <a:pt x="0" y="170743"/>
                    </a:cubicBezTo>
                    <a:close/>
                  </a:path>
                </a:pathLst>
              </a:custGeom>
              <a:solidFill>
                <a:srgbClr val="CC97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28">
                <a:extLst>
                  <a:ext uri="{FF2B5EF4-FFF2-40B4-BE49-F238E27FC236}">
                    <a16:creationId xmlns:a16="http://schemas.microsoft.com/office/drawing/2014/main" id="{1BB6D8A3-3240-79DA-97F1-331D64C52416}"/>
                  </a:ext>
                </a:extLst>
              </p:cNvPr>
              <p:cNvSpPr/>
              <p:nvPr/>
            </p:nvSpPr>
            <p:spPr>
              <a:xfrm>
                <a:off x="8869328" y="2843622"/>
                <a:ext cx="228228" cy="168938"/>
              </a:xfrm>
              <a:custGeom>
                <a:avLst/>
                <a:gdLst/>
                <a:ahLst/>
                <a:cxnLst/>
                <a:rect l="l" t="t" r="r" b="b"/>
                <a:pathLst>
                  <a:path w="228228" h="168938" extrusionOk="0">
                    <a:moveTo>
                      <a:pt x="188946" y="14829"/>
                    </a:moveTo>
                    <a:cubicBezTo>
                      <a:pt x="198376" y="24354"/>
                      <a:pt x="207806" y="33975"/>
                      <a:pt x="217235" y="43500"/>
                    </a:cubicBezTo>
                    <a:cubicBezTo>
                      <a:pt x="230190" y="58359"/>
                      <a:pt x="229714" y="75599"/>
                      <a:pt x="225808" y="93315"/>
                    </a:cubicBezTo>
                    <a:cubicBezTo>
                      <a:pt x="224474" y="98173"/>
                      <a:pt x="222188" y="102650"/>
                      <a:pt x="219236" y="106746"/>
                    </a:cubicBezTo>
                    <a:cubicBezTo>
                      <a:pt x="197519" y="126462"/>
                      <a:pt x="174945" y="139321"/>
                      <a:pt x="148084" y="115128"/>
                    </a:cubicBezTo>
                    <a:cubicBezTo>
                      <a:pt x="137130" y="99888"/>
                      <a:pt x="141702" y="82743"/>
                      <a:pt x="142655" y="65026"/>
                    </a:cubicBezTo>
                    <a:cubicBezTo>
                      <a:pt x="124462" y="66645"/>
                      <a:pt x="115223" y="84743"/>
                      <a:pt x="98554" y="87600"/>
                    </a:cubicBezTo>
                    <a:cubicBezTo>
                      <a:pt x="82171" y="91125"/>
                      <a:pt x="67217" y="82552"/>
                      <a:pt x="51405" y="81790"/>
                    </a:cubicBezTo>
                    <a:cubicBezTo>
                      <a:pt x="24259" y="104269"/>
                      <a:pt x="36451" y="141131"/>
                      <a:pt x="19687" y="167229"/>
                    </a:cubicBezTo>
                    <a:cubicBezTo>
                      <a:pt x="-411" y="174754"/>
                      <a:pt x="5781" y="155418"/>
                      <a:pt x="161" y="148179"/>
                    </a:cubicBezTo>
                    <a:cubicBezTo>
                      <a:pt x="-4126" y="28545"/>
                      <a:pt x="77790" y="-29367"/>
                      <a:pt x="188946" y="14734"/>
                    </a:cubicBezTo>
                    <a:close/>
                  </a:path>
                </a:pathLst>
              </a:custGeom>
              <a:solidFill>
                <a:srgbClr val="E4B2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28">
                <a:extLst>
                  <a:ext uri="{FF2B5EF4-FFF2-40B4-BE49-F238E27FC236}">
                    <a16:creationId xmlns:a16="http://schemas.microsoft.com/office/drawing/2014/main" id="{7EE8B9D2-3381-7707-92E1-0B7FAA62B8EC}"/>
                  </a:ext>
                </a:extLst>
              </p:cNvPr>
              <p:cNvSpPr/>
              <p:nvPr/>
            </p:nvSpPr>
            <p:spPr>
              <a:xfrm>
                <a:off x="8780907" y="3001646"/>
                <a:ext cx="92309" cy="57220"/>
              </a:xfrm>
              <a:custGeom>
                <a:avLst/>
                <a:gdLst/>
                <a:ahLst/>
                <a:cxnLst/>
                <a:rect l="l" t="t" r="r" b="b"/>
                <a:pathLst>
                  <a:path w="92309" h="57220" extrusionOk="0">
                    <a:moveTo>
                      <a:pt x="86296" y="37209"/>
                    </a:moveTo>
                    <a:cubicBezTo>
                      <a:pt x="66770" y="77214"/>
                      <a:pt x="35719" y="43972"/>
                      <a:pt x="10668" y="49211"/>
                    </a:cubicBezTo>
                    <a:cubicBezTo>
                      <a:pt x="6286" y="51306"/>
                      <a:pt x="2667" y="50354"/>
                      <a:pt x="0" y="46353"/>
                    </a:cubicBezTo>
                    <a:cubicBezTo>
                      <a:pt x="18479" y="-3272"/>
                      <a:pt x="38767" y="-10987"/>
                      <a:pt x="86677" y="13397"/>
                    </a:cubicBezTo>
                    <a:cubicBezTo>
                      <a:pt x="94012" y="21493"/>
                      <a:pt x="94488" y="29494"/>
                      <a:pt x="86296" y="37305"/>
                    </a:cubicBezTo>
                    <a:close/>
                  </a:path>
                </a:pathLst>
              </a:custGeom>
              <a:solidFill>
                <a:srgbClr val="DDAB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28">
                <a:extLst>
                  <a:ext uri="{FF2B5EF4-FFF2-40B4-BE49-F238E27FC236}">
                    <a16:creationId xmlns:a16="http://schemas.microsoft.com/office/drawing/2014/main" id="{C45CE4C4-B437-DD88-7423-AC77A2423FDD}"/>
                  </a:ext>
                </a:extLst>
              </p:cNvPr>
              <p:cNvSpPr/>
              <p:nvPr/>
            </p:nvSpPr>
            <p:spPr>
              <a:xfrm>
                <a:off x="8867203" y="2991992"/>
                <a:ext cx="78676" cy="101867"/>
              </a:xfrm>
              <a:custGeom>
                <a:avLst/>
                <a:gdLst/>
                <a:ahLst/>
                <a:cxnLst/>
                <a:rect l="l" t="t" r="r" b="b"/>
                <a:pathLst>
                  <a:path w="78676" h="101867" extrusionOk="0">
                    <a:moveTo>
                      <a:pt x="0" y="46863"/>
                    </a:moveTo>
                    <a:cubicBezTo>
                      <a:pt x="95" y="38862"/>
                      <a:pt x="191" y="30956"/>
                      <a:pt x="381" y="22955"/>
                    </a:cubicBezTo>
                    <a:cubicBezTo>
                      <a:pt x="1048" y="15335"/>
                      <a:pt x="1619" y="7620"/>
                      <a:pt x="2286" y="0"/>
                    </a:cubicBezTo>
                    <a:cubicBezTo>
                      <a:pt x="8954" y="6477"/>
                      <a:pt x="15716" y="12954"/>
                      <a:pt x="22384" y="19431"/>
                    </a:cubicBezTo>
                    <a:cubicBezTo>
                      <a:pt x="50768" y="36004"/>
                      <a:pt x="66770" y="62294"/>
                      <a:pt x="78677" y="91630"/>
                    </a:cubicBezTo>
                    <a:cubicBezTo>
                      <a:pt x="44863" y="116205"/>
                      <a:pt x="31242" y="92011"/>
                      <a:pt x="18098" y="66580"/>
                    </a:cubicBezTo>
                    <a:cubicBezTo>
                      <a:pt x="16097" y="56293"/>
                      <a:pt x="10763" y="49149"/>
                      <a:pt x="0" y="46863"/>
                    </a:cubicBezTo>
                    <a:close/>
                  </a:path>
                </a:pathLst>
              </a:custGeom>
              <a:solidFill>
                <a:srgbClr val="AF87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28">
                <a:extLst>
                  <a:ext uri="{FF2B5EF4-FFF2-40B4-BE49-F238E27FC236}">
                    <a16:creationId xmlns:a16="http://schemas.microsoft.com/office/drawing/2014/main" id="{4CD7F075-83D5-700E-BC8D-471A986662E7}"/>
                  </a:ext>
                </a:extLst>
              </p:cNvPr>
              <p:cNvSpPr/>
              <p:nvPr/>
            </p:nvSpPr>
            <p:spPr>
              <a:xfrm>
                <a:off x="8773094" y="3047904"/>
                <a:ext cx="20290" cy="68103"/>
              </a:xfrm>
              <a:custGeom>
                <a:avLst/>
                <a:gdLst/>
                <a:ahLst/>
                <a:cxnLst/>
                <a:rect l="l" t="t" r="r" b="b"/>
                <a:pathLst>
                  <a:path w="20290" h="68103" extrusionOk="0">
                    <a:moveTo>
                      <a:pt x="7717" y="0"/>
                    </a:moveTo>
                    <a:cubicBezTo>
                      <a:pt x="11241" y="952"/>
                      <a:pt x="14861" y="1905"/>
                      <a:pt x="18385" y="2858"/>
                    </a:cubicBezTo>
                    <a:cubicBezTo>
                      <a:pt x="19052" y="24575"/>
                      <a:pt x="19623" y="46387"/>
                      <a:pt x="20290" y="68104"/>
                    </a:cubicBezTo>
                    <a:cubicBezTo>
                      <a:pt x="1812" y="48006"/>
                      <a:pt x="-7713" y="26289"/>
                      <a:pt x="7717" y="0"/>
                    </a:cubicBezTo>
                    <a:close/>
                  </a:path>
                </a:pathLst>
              </a:custGeom>
              <a:solidFill>
                <a:srgbClr val="9A926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2" name="Google Shape;572;p28">
                <a:extLst>
                  <a:ext uri="{FF2B5EF4-FFF2-40B4-BE49-F238E27FC236}">
                    <a16:creationId xmlns:a16="http://schemas.microsoft.com/office/drawing/2014/main" id="{8C4CD86F-5764-502B-2DCB-3C3157CE2470}"/>
                  </a:ext>
                </a:extLst>
              </p:cNvPr>
              <p:cNvSpPr/>
              <p:nvPr/>
            </p:nvSpPr>
            <p:spPr>
              <a:xfrm>
                <a:off x="10113020" y="2588640"/>
                <a:ext cx="340095" cy="233399"/>
              </a:xfrm>
              <a:custGeom>
                <a:avLst/>
                <a:gdLst/>
                <a:ahLst/>
                <a:cxnLst/>
                <a:rect l="l" t="t" r="r" b="b"/>
                <a:pathLst>
                  <a:path w="340095" h="233399" extrusionOk="0">
                    <a:moveTo>
                      <a:pt x="295137" y="212566"/>
                    </a:moveTo>
                    <a:cubicBezTo>
                      <a:pt x="291041" y="131318"/>
                      <a:pt x="255323" y="95408"/>
                      <a:pt x="174170" y="92551"/>
                    </a:cubicBezTo>
                    <a:cubicBezTo>
                      <a:pt x="153691" y="91789"/>
                      <a:pt x="133117" y="94742"/>
                      <a:pt x="112543" y="95027"/>
                    </a:cubicBezTo>
                    <a:cubicBezTo>
                      <a:pt x="58632" y="95599"/>
                      <a:pt x="40249" y="79597"/>
                      <a:pt x="33200" y="26924"/>
                    </a:cubicBezTo>
                    <a:cubicBezTo>
                      <a:pt x="23227" y="41338"/>
                      <a:pt x="17798" y="58673"/>
                      <a:pt x="16912" y="78930"/>
                    </a:cubicBezTo>
                    <a:cubicBezTo>
                      <a:pt x="-12806" y="51593"/>
                      <a:pt x="2243" y="28257"/>
                      <a:pt x="19484" y="4921"/>
                    </a:cubicBezTo>
                    <a:cubicBezTo>
                      <a:pt x="45296" y="-1842"/>
                      <a:pt x="71109" y="-7557"/>
                      <a:pt x="76443" y="30353"/>
                    </a:cubicBezTo>
                    <a:cubicBezTo>
                      <a:pt x="78825" y="47021"/>
                      <a:pt x="91016" y="44259"/>
                      <a:pt x="101304" y="44354"/>
                    </a:cubicBezTo>
                    <a:cubicBezTo>
                      <a:pt x="126545" y="44545"/>
                      <a:pt x="152072" y="45783"/>
                      <a:pt x="177123" y="43211"/>
                    </a:cubicBezTo>
                    <a:cubicBezTo>
                      <a:pt x="227891" y="37877"/>
                      <a:pt x="270563" y="52070"/>
                      <a:pt x="305329" y="89408"/>
                    </a:cubicBezTo>
                    <a:cubicBezTo>
                      <a:pt x="348191" y="109220"/>
                      <a:pt x="335618" y="149415"/>
                      <a:pt x="340095" y="183419"/>
                    </a:cubicBezTo>
                    <a:cubicBezTo>
                      <a:pt x="332952" y="200469"/>
                      <a:pt x="325617" y="219043"/>
                      <a:pt x="309901" y="228568"/>
                    </a:cubicBezTo>
                    <a:cubicBezTo>
                      <a:pt x="289232" y="241236"/>
                      <a:pt x="290851" y="226568"/>
                      <a:pt x="295328" y="212471"/>
                    </a:cubicBezTo>
                    <a:close/>
                  </a:path>
                </a:pathLst>
              </a:custGeom>
              <a:solidFill>
                <a:srgbClr val="E7B3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3" name="Google Shape;573;p28">
                <a:extLst>
                  <a:ext uri="{FF2B5EF4-FFF2-40B4-BE49-F238E27FC236}">
                    <a16:creationId xmlns:a16="http://schemas.microsoft.com/office/drawing/2014/main" id="{5A8BEF22-9D4F-CC42-6436-820D2CCF3A97}"/>
                  </a:ext>
                </a:extLst>
              </p:cNvPr>
              <p:cNvSpPr/>
              <p:nvPr/>
            </p:nvSpPr>
            <p:spPr>
              <a:xfrm>
                <a:off x="10416716" y="2600829"/>
                <a:ext cx="99089" cy="275434"/>
              </a:xfrm>
              <a:custGeom>
                <a:avLst/>
                <a:gdLst/>
                <a:ahLst/>
                <a:cxnLst/>
                <a:rect l="l" t="t" r="r" b="b"/>
                <a:pathLst>
                  <a:path w="99089" h="275434" extrusionOk="0">
                    <a:moveTo>
                      <a:pt x="97169" y="68456"/>
                    </a:moveTo>
                    <a:cubicBezTo>
                      <a:pt x="96693" y="71695"/>
                      <a:pt x="96312" y="75028"/>
                      <a:pt x="95835" y="78267"/>
                    </a:cubicBezTo>
                    <a:cubicBezTo>
                      <a:pt x="61736" y="83887"/>
                      <a:pt x="45829" y="67789"/>
                      <a:pt x="48782" y="25213"/>
                    </a:cubicBezTo>
                    <a:cubicBezTo>
                      <a:pt x="31828" y="52930"/>
                      <a:pt x="36304" y="70361"/>
                      <a:pt x="47544" y="85982"/>
                    </a:cubicBezTo>
                    <a:cubicBezTo>
                      <a:pt x="94597" y="151705"/>
                      <a:pt x="88216" y="214570"/>
                      <a:pt x="38400" y="275434"/>
                    </a:cubicBezTo>
                    <a:cubicBezTo>
                      <a:pt x="15254" y="268672"/>
                      <a:pt x="25732" y="250765"/>
                      <a:pt x="29065" y="239144"/>
                    </a:cubicBezTo>
                    <a:cubicBezTo>
                      <a:pt x="46782" y="176184"/>
                      <a:pt x="40210" y="117796"/>
                      <a:pt x="2110" y="63789"/>
                    </a:cubicBezTo>
                    <a:cubicBezTo>
                      <a:pt x="-5796" y="44548"/>
                      <a:pt x="11063" y="29499"/>
                      <a:pt x="11063" y="11497"/>
                    </a:cubicBezTo>
                    <a:cubicBezTo>
                      <a:pt x="84787" y="-13364"/>
                      <a:pt x="105932" y="543"/>
                      <a:pt x="97264" y="68456"/>
                    </a:cubicBezTo>
                    <a:close/>
                  </a:path>
                </a:pathLst>
              </a:custGeom>
              <a:solidFill>
                <a:srgbClr val="C69B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4" name="Google Shape;574;p28">
                <a:extLst>
                  <a:ext uri="{FF2B5EF4-FFF2-40B4-BE49-F238E27FC236}">
                    <a16:creationId xmlns:a16="http://schemas.microsoft.com/office/drawing/2014/main" id="{CB77ACF7-252D-BAF7-95BA-2BFBBB76BA82}"/>
                  </a:ext>
                </a:extLst>
              </p:cNvPr>
              <p:cNvSpPr/>
              <p:nvPr/>
            </p:nvSpPr>
            <p:spPr>
              <a:xfrm>
                <a:off x="10418254" y="2664522"/>
                <a:ext cx="49163" cy="225743"/>
              </a:xfrm>
              <a:custGeom>
                <a:avLst/>
                <a:gdLst/>
                <a:ahLst/>
                <a:cxnLst/>
                <a:rect l="l" t="t" r="r" b="b"/>
                <a:pathLst>
                  <a:path w="49163" h="225743" extrusionOk="0">
                    <a:moveTo>
                      <a:pt x="476" y="95"/>
                    </a:moveTo>
                    <a:cubicBezTo>
                      <a:pt x="52101" y="46958"/>
                      <a:pt x="55340" y="105632"/>
                      <a:pt x="43434" y="168878"/>
                    </a:cubicBezTo>
                    <a:cubicBezTo>
                      <a:pt x="40767" y="182975"/>
                      <a:pt x="24289" y="195358"/>
                      <a:pt x="36862" y="211741"/>
                    </a:cubicBezTo>
                    <a:cubicBezTo>
                      <a:pt x="33718" y="216503"/>
                      <a:pt x="31337" y="224314"/>
                      <a:pt x="27241" y="225362"/>
                    </a:cubicBezTo>
                    <a:cubicBezTo>
                      <a:pt x="18002" y="227743"/>
                      <a:pt x="19431" y="218408"/>
                      <a:pt x="18955" y="213170"/>
                    </a:cubicBezTo>
                    <a:cubicBezTo>
                      <a:pt x="18192" y="205073"/>
                      <a:pt x="16002" y="198311"/>
                      <a:pt x="8667" y="194024"/>
                    </a:cubicBezTo>
                    <a:cubicBezTo>
                      <a:pt x="1238" y="162116"/>
                      <a:pt x="21907" y="137160"/>
                      <a:pt x="29623" y="109061"/>
                    </a:cubicBezTo>
                    <a:cubicBezTo>
                      <a:pt x="18478" y="77533"/>
                      <a:pt x="24479" y="40767"/>
                      <a:pt x="0" y="13430"/>
                    </a:cubicBezTo>
                    <a:cubicBezTo>
                      <a:pt x="190" y="8954"/>
                      <a:pt x="381" y="4477"/>
                      <a:pt x="476" y="0"/>
                    </a:cubicBezTo>
                    <a:close/>
                  </a:path>
                </a:pathLst>
              </a:custGeom>
              <a:solidFill>
                <a:srgbClr val="3A290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5" name="Google Shape;575;p28">
                <a:extLst>
                  <a:ext uri="{FF2B5EF4-FFF2-40B4-BE49-F238E27FC236}">
                    <a16:creationId xmlns:a16="http://schemas.microsoft.com/office/drawing/2014/main" id="{FB28EAF0-6456-504C-7E4E-A0177A0271AD}"/>
                  </a:ext>
                </a:extLst>
              </p:cNvPr>
              <p:cNvSpPr/>
              <p:nvPr/>
            </p:nvSpPr>
            <p:spPr>
              <a:xfrm>
                <a:off x="10433049" y="4105369"/>
                <a:ext cx="319808" cy="203160"/>
              </a:xfrm>
              <a:custGeom>
                <a:avLst/>
                <a:gdLst/>
                <a:ahLst/>
                <a:cxnLst/>
                <a:rect l="l" t="t" r="r" b="b"/>
                <a:pathLst>
                  <a:path w="319808" h="203160" extrusionOk="0">
                    <a:moveTo>
                      <a:pt x="4350" y="102394"/>
                    </a:moveTo>
                    <a:cubicBezTo>
                      <a:pt x="62548" y="160020"/>
                      <a:pt x="129128" y="190024"/>
                      <a:pt x="210281" y="156496"/>
                    </a:cubicBezTo>
                    <a:cubicBezTo>
                      <a:pt x="251524" y="139446"/>
                      <a:pt x="286957" y="113633"/>
                      <a:pt x="292958" y="54864"/>
                    </a:cubicBezTo>
                    <a:cubicBezTo>
                      <a:pt x="264383" y="69533"/>
                      <a:pt x="241618" y="82391"/>
                      <a:pt x="215138" y="81439"/>
                    </a:cubicBezTo>
                    <a:lnTo>
                      <a:pt x="216281" y="82772"/>
                    </a:lnTo>
                    <a:cubicBezTo>
                      <a:pt x="204375" y="36481"/>
                      <a:pt x="217234" y="5906"/>
                      <a:pt x="268955" y="0"/>
                    </a:cubicBezTo>
                    <a:cubicBezTo>
                      <a:pt x="306197" y="17050"/>
                      <a:pt x="324962" y="44672"/>
                      <a:pt x="318580" y="86678"/>
                    </a:cubicBezTo>
                    <a:cubicBezTo>
                      <a:pt x="310484" y="140303"/>
                      <a:pt x="279908" y="175927"/>
                      <a:pt x="229426" y="193167"/>
                    </a:cubicBezTo>
                    <a:cubicBezTo>
                      <a:pt x="151226" y="219932"/>
                      <a:pt x="58738" y="191453"/>
                      <a:pt x="3207" y="125444"/>
                    </a:cubicBezTo>
                    <a:cubicBezTo>
                      <a:pt x="-31" y="117539"/>
                      <a:pt x="-2412" y="109728"/>
                      <a:pt x="4255" y="102299"/>
                    </a:cubicBezTo>
                    <a:close/>
                  </a:path>
                </a:pathLst>
              </a:custGeom>
              <a:solidFill>
                <a:srgbClr val="D6A0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6" name="Google Shape;576;p28">
                <a:extLst>
                  <a:ext uri="{FF2B5EF4-FFF2-40B4-BE49-F238E27FC236}">
                    <a16:creationId xmlns:a16="http://schemas.microsoft.com/office/drawing/2014/main" id="{CCD346E8-9D7B-6202-5DD9-26F33425D083}"/>
                  </a:ext>
                </a:extLst>
              </p:cNvPr>
              <p:cNvSpPr/>
              <p:nvPr/>
            </p:nvSpPr>
            <p:spPr>
              <a:xfrm>
                <a:off x="10440683" y="4035699"/>
                <a:ext cx="185807" cy="161969"/>
              </a:xfrm>
              <a:custGeom>
                <a:avLst/>
                <a:gdLst/>
                <a:ahLst/>
                <a:cxnLst/>
                <a:rect l="l" t="t" r="r" b="b"/>
                <a:pathLst>
                  <a:path w="185807" h="161969" extrusionOk="0">
                    <a:moveTo>
                      <a:pt x="99586" y="8138"/>
                    </a:moveTo>
                    <a:cubicBezTo>
                      <a:pt x="115302" y="34237"/>
                      <a:pt x="143782" y="328"/>
                      <a:pt x="160737" y="21092"/>
                    </a:cubicBezTo>
                    <a:cubicBezTo>
                      <a:pt x="141877" y="29379"/>
                      <a:pt x="121970" y="32617"/>
                      <a:pt x="101586" y="30427"/>
                    </a:cubicBezTo>
                    <a:cubicBezTo>
                      <a:pt x="74630" y="27569"/>
                      <a:pt x="81584" y="41095"/>
                      <a:pt x="88823" y="55192"/>
                    </a:cubicBezTo>
                    <a:cubicBezTo>
                      <a:pt x="89394" y="60621"/>
                      <a:pt x="77107" y="65765"/>
                      <a:pt x="88346" y="71480"/>
                    </a:cubicBezTo>
                    <a:cubicBezTo>
                      <a:pt x="134161" y="67860"/>
                      <a:pt x="172357" y="77099"/>
                      <a:pt x="185501" y="128630"/>
                    </a:cubicBezTo>
                    <a:cubicBezTo>
                      <a:pt x="186930" y="148727"/>
                      <a:pt x="184263" y="165301"/>
                      <a:pt x="157498" y="161396"/>
                    </a:cubicBezTo>
                    <a:cubicBezTo>
                      <a:pt x="114254" y="156728"/>
                      <a:pt x="174262" y="128534"/>
                      <a:pt x="143592" y="119962"/>
                    </a:cubicBezTo>
                    <a:cubicBezTo>
                      <a:pt x="117207" y="153585"/>
                      <a:pt x="81774" y="158729"/>
                      <a:pt x="44817" y="132725"/>
                    </a:cubicBezTo>
                    <a:cubicBezTo>
                      <a:pt x="5669" y="105198"/>
                      <a:pt x="2336" y="61288"/>
                      <a:pt x="50" y="18711"/>
                    </a:cubicBezTo>
                    <a:cubicBezTo>
                      <a:pt x="-1093" y="-2625"/>
                      <a:pt x="17671" y="2138"/>
                      <a:pt x="31196" y="328"/>
                    </a:cubicBezTo>
                    <a:cubicBezTo>
                      <a:pt x="54819" y="-2911"/>
                      <a:pt x="75297" y="19187"/>
                      <a:pt x="99586" y="8043"/>
                    </a:cubicBezTo>
                    <a:close/>
                  </a:path>
                </a:pathLst>
              </a:custGeom>
              <a:solidFill>
                <a:srgbClr val="CB9A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7" name="Google Shape;577;p28">
                <a:extLst>
                  <a:ext uri="{FF2B5EF4-FFF2-40B4-BE49-F238E27FC236}">
                    <a16:creationId xmlns:a16="http://schemas.microsoft.com/office/drawing/2014/main" id="{5721FD6D-E281-A44D-0978-1A3120455884}"/>
                  </a:ext>
                </a:extLst>
              </p:cNvPr>
              <p:cNvSpPr/>
              <p:nvPr/>
            </p:nvSpPr>
            <p:spPr>
              <a:xfrm>
                <a:off x="10510456" y="4113370"/>
                <a:ext cx="145241" cy="125397"/>
              </a:xfrm>
              <a:custGeom>
                <a:avLst/>
                <a:gdLst/>
                <a:ahLst/>
                <a:cxnLst/>
                <a:rect l="l" t="t" r="r" b="b"/>
                <a:pathLst>
                  <a:path w="145241" h="125397" extrusionOk="0">
                    <a:moveTo>
                      <a:pt x="87820" y="83915"/>
                    </a:moveTo>
                    <a:cubicBezTo>
                      <a:pt x="104204" y="78962"/>
                      <a:pt x="106489" y="62008"/>
                      <a:pt x="115824" y="51149"/>
                    </a:cubicBezTo>
                    <a:cubicBezTo>
                      <a:pt x="116871" y="38100"/>
                      <a:pt x="117920" y="25051"/>
                      <a:pt x="119824" y="0"/>
                    </a:cubicBezTo>
                    <a:cubicBezTo>
                      <a:pt x="129635" y="32480"/>
                      <a:pt x="118967" y="57912"/>
                      <a:pt x="138874" y="74771"/>
                    </a:cubicBezTo>
                    <a:cubicBezTo>
                      <a:pt x="138874" y="74771"/>
                      <a:pt x="137731" y="73438"/>
                      <a:pt x="137731" y="73438"/>
                    </a:cubicBezTo>
                    <a:cubicBezTo>
                      <a:pt x="157829" y="99060"/>
                      <a:pt x="132779" y="107728"/>
                      <a:pt x="118681" y="114395"/>
                    </a:cubicBezTo>
                    <a:cubicBezTo>
                      <a:pt x="83534" y="130969"/>
                      <a:pt x="47339" y="129445"/>
                      <a:pt x="0" y="105537"/>
                    </a:cubicBezTo>
                    <a:cubicBezTo>
                      <a:pt x="39243" y="104203"/>
                      <a:pt x="67818" y="106871"/>
                      <a:pt x="87725" y="83915"/>
                    </a:cubicBezTo>
                    <a:close/>
                  </a:path>
                </a:pathLst>
              </a:custGeom>
              <a:solidFill>
                <a:srgbClr val="A7AE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8" name="Google Shape;578;p28">
                <a:extLst>
                  <a:ext uri="{FF2B5EF4-FFF2-40B4-BE49-F238E27FC236}">
                    <a16:creationId xmlns:a16="http://schemas.microsoft.com/office/drawing/2014/main" id="{897AD3A3-DC21-2866-9C16-69AB9ACC05C8}"/>
                  </a:ext>
                </a:extLst>
              </p:cNvPr>
              <p:cNvSpPr/>
              <p:nvPr/>
            </p:nvSpPr>
            <p:spPr>
              <a:xfrm>
                <a:off x="10502740" y="4090987"/>
                <a:ext cx="41921" cy="18346"/>
              </a:xfrm>
              <a:custGeom>
                <a:avLst/>
                <a:gdLst/>
                <a:ahLst/>
                <a:cxnLst/>
                <a:rect l="l" t="t" r="r" b="b"/>
                <a:pathLst>
                  <a:path w="41921" h="18346" extrusionOk="0">
                    <a:moveTo>
                      <a:pt x="26290" y="16288"/>
                    </a:moveTo>
                    <a:cubicBezTo>
                      <a:pt x="16575" y="15907"/>
                      <a:pt x="192" y="24575"/>
                      <a:pt x="1" y="8954"/>
                    </a:cubicBezTo>
                    <a:cubicBezTo>
                      <a:pt x="-189" y="-5715"/>
                      <a:pt x="18099" y="5048"/>
                      <a:pt x="26767" y="0"/>
                    </a:cubicBezTo>
                    <a:cubicBezTo>
                      <a:pt x="32005" y="2096"/>
                      <a:pt x="41816" y="4000"/>
                      <a:pt x="41911" y="6287"/>
                    </a:cubicBezTo>
                    <a:cubicBezTo>
                      <a:pt x="42293" y="16097"/>
                      <a:pt x="31815" y="12954"/>
                      <a:pt x="26290" y="16192"/>
                    </a:cubicBezTo>
                    <a:close/>
                  </a:path>
                </a:pathLst>
              </a:custGeom>
              <a:solidFill>
                <a:srgbClr val="BBC3C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9" name="Google Shape;579;p28">
                <a:extLst>
                  <a:ext uri="{FF2B5EF4-FFF2-40B4-BE49-F238E27FC236}">
                    <a16:creationId xmlns:a16="http://schemas.microsoft.com/office/drawing/2014/main" id="{F86BA50E-7FFC-6C48-DA56-CEF71D1BBF15}"/>
                  </a:ext>
                </a:extLst>
              </p:cNvPr>
              <p:cNvSpPr/>
              <p:nvPr/>
            </p:nvSpPr>
            <p:spPr>
              <a:xfrm>
                <a:off x="10327481" y="3273741"/>
                <a:ext cx="331755" cy="858203"/>
              </a:xfrm>
              <a:custGeom>
                <a:avLst/>
                <a:gdLst/>
                <a:ahLst/>
                <a:cxnLst/>
                <a:rect l="l" t="t" r="r" b="b"/>
                <a:pathLst>
                  <a:path w="331755" h="858203" extrusionOk="0">
                    <a:moveTo>
                      <a:pt x="149638" y="513589"/>
                    </a:moveTo>
                    <a:cubicBezTo>
                      <a:pt x="149638" y="520447"/>
                      <a:pt x="149638" y="527210"/>
                      <a:pt x="149638" y="534068"/>
                    </a:cubicBezTo>
                    <a:cubicBezTo>
                      <a:pt x="149638" y="534068"/>
                      <a:pt x="148018" y="535306"/>
                      <a:pt x="148018" y="535306"/>
                    </a:cubicBezTo>
                    <a:cubicBezTo>
                      <a:pt x="126016" y="540164"/>
                      <a:pt x="119349" y="523781"/>
                      <a:pt x="111919" y="508922"/>
                    </a:cubicBezTo>
                    <a:cubicBezTo>
                      <a:pt x="106775" y="498539"/>
                      <a:pt x="105823" y="484061"/>
                      <a:pt x="88392" y="487871"/>
                    </a:cubicBezTo>
                    <a:cubicBezTo>
                      <a:pt x="76105" y="494063"/>
                      <a:pt x="75057" y="505397"/>
                      <a:pt x="74676" y="517113"/>
                    </a:cubicBezTo>
                    <a:cubicBezTo>
                      <a:pt x="74486" y="537497"/>
                      <a:pt x="74200" y="557785"/>
                      <a:pt x="76200" y="578073"/>
                    </a:cubicBezTo>
                    <a:cubicBezTo>
                      <a:pt x="78010" y="585312"/>
                      <a:pt x="79248" y="592551"/>
                      <a:pt x="79343" y="600076"/>
                    </a:cubicBezTo>
                    <a:cubicBezTo>
                      <a:pt x="52578" y="678181"/>
                      <a:pt x="37814" y="757619"/>
                      <a:pt x="51340" y="840487"/>
                    </a:cubicBezTo>
                    <a:cubicBezTo>
                      <a:pt x="52388" y="846773"/>
                      <a:pt x="49149" y="852679"/>
                      <a:pt x="45148" y="857727"/>
                    </a:cubicBezTo>
                    <a:cubicBezTo>
                      <a:pt x="41624" y="857918"/>
                      <a:pt x="38100" y="858108"/>
                      <a:pt x="34671" y="858203"/>
                    </a:cubicBezTo>
                    <a:cubicBezTo>
                      <a:pt x="6953" y="832867"/>
                      <a:pt x="5049" y="798005"/>
                      <a:pt x="0" y="764382"/>
                    </a:cubicBezTo>
                    <a:cubicBezTo>
                      <a:pt x="16097" y="717519"/>
                      <a:pt x="23622" y="670180"/>
                      <a:pt x="9239" y="621316"/>
                    </a:cubicBezTo>
                    <a:cubicBezTo>
                      <a:pt x="-476" y="588551"/>
                      <a:pt x="2095" y="555880"/>
                      <a:pt x="12287" y="523781"/>
                    </a:cubicBezTo>
                    <a:cubicBezTo>
                      <a:pt x="18669" y="503683"/>
                      <a:pt x="22098" y="484156"/>
                      <a:pt x="11620" y="464440"/>
                    </a:cubicBezTo>
                    <a:cubicBezTo>
                      <a:pt x="9049" y="454915"/>
                      <a:pt x="11811" y="446247"/>
                      <a:pt x="15716" y="437674"/>
                    </a:cubicBezTo>
                    <a:cubicBezTo>
                      <a:pt x="33718" y="380429"/>
                      <a:pt x="44005" y="319755"/>
                      <a:pt x="89916" y="274702"/>
                    </a:cubicBezTo>
                    <a:cubicBezTo>
                      <a:pt x="97250" y="267463"/>
                      <a:pt x="87249" y="261367"/>
                      <a:pt x="81249" y="256699"/>
                    </a:cubicBezTo>
                    <a:cubicBezTo>
                      <a:pt x="14288" y="218409"/>
                      <a:pt x="-4476" y="174880"/>
                      <a:pt x="21050" y="117635"/>
                    </a:cubicBezTo>
                    <a:cubicBezTo>
                      <a:pt x="25146" y="115063"/>
                      <a:pt x="29527" y="114301"/>
                      <a:pt x="34195" y="115444"/>
                    </a:cubicBezTo>
                    <a:cubicBezTo>
                      <a:pt x="43053" y="123826"/>
                      <a:pt x="48959" y="135923"/>
                      <a:pt x="64198" y="135827"/>
                    </a:cubicBezTo>
                    <a:cubicBezTo>
                      <a:pt x="92393" y="135541"/>
                      <a:pt x="104489" y="152877"/>
                      <a:pt x="114395" y="177356"/>
                    </a:cubicBezTo>
                    <a:cubicBezTo>
                      <a:pt x="129159" y="213742"/>
                      <a:pt x="161354" y="217076"/>
                      <a:pt x="180689" y="182119"/>
                    </a:cubicBezTo>
                    <a:cubicBezTo>
                      <a:pt x="198501" y="149924"/>
                      <a:pt x="233649" y="125350"/>
                      <a:pt x="222314" y="76963"/>
                    </a:cubicBezTo>
                    <a:cubicBezTo>
                      <a:pt x="217265" y="55341"/>
                      <a:pt x="242792" y="29528"/>
                      <a:pt x="256889" y="6954"/>
                    </a:cubicBezTo>
                    <a:cubicBezTo>
                      <a:pt x="260223" y="1620"/>
                      <a:pt x="266605" y="-1047"/>
                      <a:pt x="273463" y="382"/>
                    </a:cubicBezTo>
                    <a:cubicBezTo>
                      <a:pt x="283369" y="2477"/>
                      <a:pt x="284036" y="10669"/>
                      <a:pt x="284893" y="18479"/>
                    </a:cubicBezTo>
                    <a:cubicBezTo>
                      <a:pt x="286226" y="31148"/>
                      <a:pt x="281368" y="43244"/>
                      <a:pt x="282893" y="54769"/>
                    </a:cubicBezTo>
                    <a:cubicBezTo>
                      <a:pt x="288607" y="51722"/>
                      <a:pt x="287655" y="32767"/>
                      <a:pt x="303562" y="42387"/>
                    </a:cubicBezTo>
                    <a:cubicBezTo>
                      <a:pt x="315183" y="78201"/>
                      <a:pt x="317087" y="116396"/>
                      <a:pt x="331756" y="151448"/>
                    </a:cubicBezTo>
                    <a:cubicBezTo>
                      <a:pt x="326803" y="164688"/>
                      <a:pt x="315659" y="168212"/>
                      <a:pt x="303181" y="169355"/>
                    </a:cubicBezTo>
                    <a:cubicBezTo>
                      <a:pt x="275082" y="155830"/>
                      <a:pt x="257746" y="163640"/>
                      <a:pt x="245173" y="193168"/>
                    </a:cubicBezTo>
                    <a:cubicBezTo>
                      <a:pt x="229171" y="230696"/>
                      <a:pt x="198120" y="258605"/>
                      <a:pt x="171069" y="288418"/>
                    </a:cubicBezTo>
                    <a:cubicBezTo>
                      <a:pt x="177355" y="293752"/>
                      <a:pt x="180118" y="293466"/>
                      <a:pt x="183452" y="292704"/>
                    </a:cubicBezTo>
                    <a:cubicBezTo>
                      <a:pt x="197644" y="289561"/>
                      <a:pt x="213170" y="266510"/>
                      <a:pt x="224409" y="283465"/>
                    </a:cubicBezTo>
                    <a:cubicBezTo>
                      <a:pt x="237077" y="302515"/>
                      <a:pt x="215551" y="317469"/>
                      <a:pt x="201739" y="329566"/>
                    </a:cubicBezTo>
                    <a:cubicBezTo>
                      <a:pt x="174117" y="353664"/>
                      <a:pt x="143637" y="358903"/>
                      <a:pt x="111919" y="336519"/>
                    </a:cubicBezTo>
                    <a:cubicBezTo>
                      <a:pt x="101632" y="353473"/>
                      <a:pt x="107442" y="364999"/>
                      <a:pt x="119920" y="374810"/>
                    </a:cubicBezTo>
                    <a:cubicBezTo>
                      <a:pt x="167545" y="393002"/>
                      <a:pt x="166592" y="392621"/>
                      <a:pt x="148209" y="443961"/>
                    </a:cubicBezTo>
                    <a:cubicBezTo>
                      <a:pt x="143446" y="457296"/>
                      <a:pt x="122206" y="475965"/>
                      <a:pt x="153448" y="488348"/>
                    </a:cubicBezTo>
                    <a:cubicBezTo>
                      <a:pt x="159353" y="490729"/>
                      <a:pt x="156686" y="505588"/>
                      <a:pt x="149828" y="513494"/>
                    </a:cubicBezTo>
                    <a:close/>
                  </a:path>
                </a:pathLst>
              </a:custGeom>
              <a:solidFill>
                <a:srgbClr val="101D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0" name="Google Shape;580;p28">
                <a:extLst>
                  <a:ext uri="{FF2B5EF4-FFF2-40B4-BE49-F238E27FC236}">
                    <a16:creationId xmlns:a16="http://schemas.microsoft.com/office/drawing/2014/main" id="{92493F6C-7A68-F11D-B05D-6130F4D40924}"/>
                  </a:ext>
                </a:extLst>
              </p:cNvPr>
              <p:cNvSpPr/>
              <p:nvPr/>
            </p:nvSpPr>
            <p:spPr>
              <a:xfrm>
                <a:off x="10073311" y="4196473"/>
                <a:ext cx="384146" cy="315998"/>
              </a:xfrm>
              <a:custGeom>
                <a:avLst/>
                <a:gdLst/>
                <a:ahLst/>
                <a:cxnLst/>
                <a:rect l="l" t="t" r="r" b="b"/>
                <a:pathLst>
                  <a:path w="384146" h="315998" extrusionOk="0">
                    <a:moveTo>
                      <a:pt x="78528" y="210077"/>
                    </a:moveTo>
                    <a:cubicBezTo>
                      <a:pt x="72527" y="210267"/>
                      <a:pt x="66527" y="210458"/>
                      <a:pt x="60526" y="210648"/>
                    </a:cubicBezTo>
                    <a:cubicBezTo>
                      <a:pt x="52525" y="215887"/>
                      <a:pt x="45191" y="217983"/>
                      <a:pt x="40714" y="206553"/>
                    </a:cubicBezTo>
                    <a:cubicBezTo>
                      <a:pt x="28617" y="196647"/>
                      <a:pt x="3376" y="208362"/>
                      <a:pt x="328" y="189312"/>
                    </a:cubicBezTo>
                    <a:cubicBezTo>
                      <a:pt x="-3101" y="168167"/>
                      <a:pt x="21188" y="165500"/>
                      <a:pt x="35094" y="157023"/>
                    </a:cubicBezTo>
                    <a:cubicBezTo>
                      <a:pt x="46048" y="150355"/>
                      <a:pt x="57478" y="145116"/>
                      <a:pt x="59288" y="130543"/>
                    </a:cubicBezTo>
                    <a:cubicBezTo>
                      <a:pt x="61669" y="119113"/>
                      <a:pt x="71384" y="116923"/>
                      <a:pt x="80433" y="113970"/>
                    </a:cubicBezTo>
                    <a:cubicBezTo>
                      <a:pt x="132345" y="98063"/>
                      <a:pt x="166921" y="57677"/>
                      <a:pt x="205973" y="24054"/>
                    </a:cubicBezTo>
                    <a:cubicBezTo>
                      <a:pt x="243501" y="-8331"/>
                      <a:pt x="250359" y="-8998"/>
                      <a:pt x="281697" y="28054"/>
                    </a:cubicBezTo>
                    <a:cubicBezTo>
                      <a:pt x="295031" y="43770"/>
                      <a:pt x="309033" y="58629"/>
                      <a:pt x="324845" y="71774"/>
                    </a:cubicBezTo>
                    <a:cubicBezTo>
                      <a:pt x="396949" y="131591"/>
                      <a:pt x="398473" y="138544"/>
                      <a:pt x="355325" y="215602"/>
                    </a:cubicBezTo>
                    <a:cubicBezTo>
                      <a:pt x="349229" y="223603"/>
                      <a:pt x="343133" y="231603"/>
                      <a:pt x="337132" y="239604"/>
                    </a:cubicBezTo>
                    <a:cubicBezTo>
                      <a:pt x="316558" y="257416"/>
                      <a:pt x="295984" y="275133"/>
                      <a:pt x="275410" y="292849"/>
                    </a:cubicBezTo>
                    <a:cubicBezTo>
                      <a:pt x="261408" y="300469"/>
                      <a:pt x="247406" y="308089"/>
                      <a:pt x="233405" y="315805"/>
                    </a:cubicBezTo>
                    <a:cubicBezTo>
                      <a:pt x="210354" y="316948"/>
                      <a:pt x="188066" y="312947"/>
                      <a:pt x="166158" y="305994"/>
                    </a:cubicBezTo>
                    <a:cubicBezTo>
                      <a:pt x="165206" y="278752"/>
                      <a:pt x="112247" y="266560"/>
                      <a:pt x="143965" y="229222"/>
                    </a:cubicBezTo>
                    <a:cubicBezTo>
                      <a:pt x="145775" y="227032"/>
                      <a:pt x="147108" y="233032"/>
                      <a:pt x="142631" y="228556"/>
                    </a:cubicBezTo>
                    <a:cubicBezTo>
                      <a:pt x="118181" y="204295"/>
                      <a:pt x="118181" y="180454"/>
                      <a:pt x="142631" y="157023"/>
                    </a:cubicBezTo>
                    <a:cubicBezTo>
                      <a:pt x="147204" y="152641"/>
                      <a:pt x="141298" y="157975"/>
                      <a:pt x="145775" y="153403"/>
                    </a:cubicBezTo>
                    <a:cubicBezTo>
                      <a:pt x="166825" y="139592"/>
                      <a:pt x="181113" y="151974"/>
                      <a:pt x="195400" y="165786"/>
                    </a:cubicBezTo>
                    <a:cubicBezTo>
                      <a:pt x="217022" y="186550"/>
                      <a:pt x="234548" y="210363"/>
                      <a:pt x="251883" y="244557"/>
                    </a:cubicBezTo>
                    <a:cubicBezTo>
                      <a:pt x="252836" y="210839"/>
                      <a:pt x="202544" y="190265"/>
                      <a:pt x="247788" y="159023"/>
                    </a:cubicBezTo>
                    <a:cubicBezTo>
                      <a:pt x="225499" y="168929"/>
                      <a:pt x="207020" y="177502"/>
                      <a:pt x="193495" y="154641"/>
                    </a:cubicBezTo>
                    <a:cubicBezTo>
                      <a:pt x="180255" y="132353"/>
                      <a:pt x="192352" y="119875"/>
                      <a:pt x="211974" y="110350"/>
                    </a:cubicBezTo>
                    <a:cubicBezTo>
                      <a:pt x="188161" y="123209"/>
                      <a:pt x="171588" y="146069"/>
                      <a:pt x="145108" y="153879"/>
                    </a:cubicBezTo>
                    <a:cubicBezTo>
                      <a:pt x="125963" y="176073"/>
                      <a:pt x="93006" y="182073"/>
                      <a:pt x="78624" y="209982"/>
                    </a:cubicBezTo>
                    <a:close/>
                  </a:path>
                </a:pathLst>
              </a:custGeom>
              <a:solidFill>
                <a:srgbClr val="D497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28">
                <a:extLst>
                  <a:ext uri="{FF2B5EF4-FFF2-40B4-BE49-F238E27FC236}">
                    <a16:creationId xmlns:a16="http://schemas.microsoft.com/office/drawing/2014/main" id="{A74D5CB8-B103-AD9B-B2B9-972A8253FB75}"/>
                  </a:ext>
                </a:extLst>
              </p:cNvPr>
              <p:cNvSpPr/>
              <p:nvPr/>
            </p:nvSpPr>
            <p:spPr>
              <a:xfrm>
                <a:off x="10188020" y="3978540"/>
                <a:ext cx="174131" cy="179890"/>
              </a:xfrm>
              <a:custGeom>
                <a:avLst/>
                <a:gdLst/>
                <a:ahLst/>
                <a:cxnLst/>
                <a:rect l="l" t="t" r="r" b="b"/>
                <a:pathLst>
                  <a:path w="174131" h="179890" extrusionOk="0">
                    <a:moveTo>
                      <a:pt x="135365" y="55202"/>
                    </a:moveTo>
                    <a:cubicBezTo>
                      <a:pt x="166417" y="80824"/>
                      <a:pt x="157844" y="122067"/>
                      <a:pt x="174132" y="153500"/>
                    </a:cubicBezTo>
                    <a:cubicBezTo>
                      <a:pt x="172131" y="159215"/>
                      <a:pt x="173941" y="171692"/>
                      <a:pt x="162892" y="157976"/>
                    </a:cubicBezTo>
                    <a:cubicBezTo>
                      <a:pt x="132126" y="119495"/>
                      <a:pt x="118887" y="119019"/>
                      <a:pt x="77739" y="153309"/>
                    </a:cubicBezTo>
                    <a:cubicBezTo>
                      <a:pt x="59450" y="178550"/>
                      <a:pt x="37924" y="189885"/>
                      <a:pt x="9063" y="169025"/>
                    </a:cubicBezTo>
                    <a:cubicBezTo>
                      <a:pt x="-4177" y="155309"/>
                      <a:pt x="-1605" y="141117"/>
                      <a:pt x="8397" y="127020"/>
                    </a:cubicBezTo>
                    <a:cubicBezTo>
                      <a:pt x="34590" y="90349"/>
                      <a:pt x="60784" y="53773"/>
                      <a:pt x="86692" y="16911"/>
                    </a:cubicBezTo>
                    <a:cubicBezTo>
                      <a:pt x="99456" y="-1186"/>
                      <a:pt x="114696" y="-9187"/>
                      <a:pt x="129745" y="15673"/>
                    </a:cubicBezTo>
                    <a:cubicBezTo>
                      <a:pt x="135460" y="28246"/>
                      <a:pt x="140223" y="41105"/>
                      <a:pt x="135270" y="55202"/>
                    </a:cubicBezTo>
                    <a:close/>
                  </a:path>
                </a:pathLst>
              </a:custGeom>
              <a:solidFill>
                <a:srgbClr val="B0B2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2" name="Google Shape;582;p28">
                <a:extLst>
                  <a:ext uri="{FF2B5EF4-FFF2-40B4-BE49-F238E27FC236}">
                    <a16:creationId xmlns:a16="http://schemas.microsoft.com/office/drawing/2014/main" id="{15E61066-119E-273A-4395-980795A2AD0A}"/>
                  </a:ext>
                </a:extLst>
              </p:cNvPr>
              <p:cNvSpPr/>
              <p:nvPr/>
            </p:nvSpPr>
            <p:spPr>
              <a:xfrm>
                <a:off x="10360451" y="3861811"/>
                <a:ext cx="76947" cy="369002"/>
              </a:xfrm>
              <a:custGeom>
                <a:avLst/>
                <a:gdLst/>
                <a:ahLst/>
                <a:cxnLst/>
                <a:rect l="l" t="t" r="r" b="b"/>
                <a:pathLst>
                  <a:path w="76947" h="369002" extrusionOk="0">
                    <a:moveTo>
                      <a:pt x="12178" y="269657"/>
                    </a:moveTo>
                    <a:cubicBezTo>
                      <a:pt x="-11920" y="177645"/>
                      <a:pt x="748" y="89634"/>
                      <a:pt x="41324" y="4671"/>
                    </a:cubicBezTo>
                    <a:cubicBezTo>
                      <a:pt x="45039" y="1433"/>
                      <a:pt x="49326" y="-91"/>
                      <a:pt x="54184" y="4"/>
                    </a:cubicBezTo>
                    <a:cubicBezTo>
                      <a:pt x="58946" y="1338"/>
                      <a:pt x="62756" y="4005"/>
                      <a:pt x="65804" y="7910"/>
                    </a:cubicBezTo>
                    <a:cubicBezTo>
                      <a:pt x="80853" y="34008"/>
                      <a:pt x="79806" y="57916"/>
                      <a:pt x="56088" y="78681"/>
                    </a:cubicBezTo>
                    <a:cubicBezTo>
                      <a:pt x="31609" y="170216"/>
                      <a:pt x="30847" y="259846"/>
                      <a:pt x="76948" y="345857"/>
                    </a:cubicBezTo>
                    <a:cubicBezTo>
                      <a:pt x="76567" y="353572"/>
                      <a:pt x="76281" y="361287"/>
                      <a:pt x="75900" y="369003"/>
                    </a:cubicBezTo>
                    <a:cubicBezTo>
                      <a:pt x="41610" y="344238"/>
                      <a:pt x="31895" y="303756"/>
                      <a:pt x="12178" y="269657"/>
                    </a:cubicBezTo>
                    <a:close/>
                  </a:path>
                </a:pathLst>
              </a:custGeom>
              <a:solidFill>
                <a:srgbClr val="E5B1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3" name="Google Shape;583;p28">
                <a:extLst>
                  <a:ext uri="{FF2B5EF4-FFF2-40B4-BE49-F238E27FC236}">
                    <a16:creationId xmlns:a16="http://schemas.microsoft.com/office/drawing/2014/main" id="{CC553611-7759-288F-9293-FE736A8922B2}"/>
                  </a:ext>
                </a:extLst>
              </p:cNvPr>
              <p:cNvSpPr/>
              <p:nvPr/>
            </p:nvSpPr>
            <p:spPr>
              <a:xfrm>
                <a:off x="10147817" y="4146860"/>
                <a:ext cx="328494" cy="265309"/>
              </a:xfrm>
              <a:custGeom>
                <a:avLst/>
                <a:gdLst/>
                <a:ahLst/>
                <a:cxnLst/>
                <a:rect l="l" t="t" r="r" b="b"/>
                <a:pathLst>
                  <a:path w="328494" h="265309" extrusionOk="0">
                    <a:moveTo>
                      <a:pt x="280819" y="265119"/>
                    </a:moveTo>
                    <a:cubicBezTo>
                      <a:pt x="282344" y="257499"/>
                      <a:pt x="281486" y="248260"/>
                      <a:pt x="285677" y="242640"/>
                    </a:cubicBezTo>
                    <a:cubicBezTo>
                      <a:pt x="315109" y="202064"/>
                      <a:pt x="297964" y="171107"/>
                      <a:pt x="264246" y="146152"/>
                    </a:cubicBezTo>
                    <a:cubicBezTo>
                      <a:pt x="241290" y="129197"/>
                      <a:pt x="215002" y="113862"/>
                      <a:pt x="201953" y="89668"/>
                    </a:cubicBezTo>
                    <a:cubicBezTo>
                      <a:pt x="178140" y="45282"/>
                      <a:pt x="162519" y="61855"/>
                      <a:pt x="133944" y="86239"/>
                    </a:cubicBezTo>
                    <a:cubicBezTo>
                      <a:pt x="93558" y="120625"/>
                      <a:pt x="61268" y="170345"/>
                      <a:pt x="118" y="174060"/>
                    </a:cubicBezTo>
                    <a:cubicBezTo>
                      <a:pt x="-835" y="164630"/>
                      <a:pt x="4118" y="158153"/>
                      <a:pt x="10500" y="152248"/>
                    </a:cubicBezTo>
                    <a:cubicBezTo>
                      <a:pt x="20406" y="144914"/>
                      <a:pt x="31074" y="138818"/>
                      <a:pt x="41075" y="131578"/>
                    </a:cubicBezTo>
                    <a:cubicBezTo>
                      <a:pt x="55363" y="123101"/>
                      <a:pt x="67174" y="111481"/>
                      <a:pt x="80413" y="101670"/>
                    </a:cubicBezTo>
                    <a:cubicBezTo>
                      <a:pt x="119370" y="76429"/>
                      <a:pt x="143945" y="36709"/>
                      <a:pt x="177092" y="5658"/>
                    </a:cubicBezTo>
                    <a:cubicBezTo>
                      <a:pt x="190808" y="-7201"/>
                      <a:pt x="195285" y="4515"/>
                      <a:pt x="199857" y="14516"/>
                    </a:cubicBezTo>
                    <a:cubicBezTo>
                      <a:pt x="224717" y="68523"/>
                      <a:pt x="257769" y="115672"/>
                      <a:pt x="308156" y="149676"/>
                    </a:cubicBezTo>
                    <a:cubicBezTo>
                      <a:pt x="337207" y="169297"/>
                      <a:pt x="330825" y="195968"/>
                      <a:pt x="315681" y="220732"/>
                    </a:cubicBezTo>
                    <a:cubicBezTo>
                      <a:pt x="305870" y="236735"/>
                      <a:pt x="292535" y="250451"/>
                      <a:pt x="280819" y="265310"/>
                    </a:cubicBezTo>
                    <a:close/>
                  </a:path>
                </a:pathLst>
              </a:custGeom>
              <a:solidFill>
                <a:srgbClr val="EABF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4" name="Google Shape;584;p28">
                <a:extLst>
                  <a:ext uri="{FF2B5EF4-FFF2-40B4-BE49-F238E27FC236}">
                    <a16:creationId xmlns:a16="http://schemas.microsoft.com/office/drawing/2014/main" id="{C6A27500-6003-A2CC-02AF-7672527F2432}"/>
                  </a:ext>
                </a:extLst>
              </p:cNvPr>
              <p:cNvSpPr/>
              <p:nvPr/>
            </p:nvSpPr>
            <p:spPr>
              <a:xfrm>
                <a:off x="10189219" y="4131563"/>
                <a:ext cx="135690" cy="126777"/>
              </a:xfrm>
              <a:custGeom>
                <a:avLst/>
                <a:gdLst/>
                <a:ahLst/>
                <a:cxnLst/>
                <a:rect l="l" t="t" r="r" b="b"/>
                <a:pathLst>
                  <a:path w="135690" h="126777" extrusionOk="0">
                    <a:moveTo>
                      <a:pt x="135690" y="20860"/>
                    </a:moveTo>
                    <a:cubicBezTo>
                      <a:pt x="117212" y="68199"/>
                      <a:pt x="80445" y="99060"/>
                      <a:pt x="40155" y="126778"/>
                    </a:cubicBezTo>
                    <a:cubicBezTo>
                      <a:pt x="36059" y="124873"/>
                      <a:pt x="32344" y="122301"/>
                      <a:pt x="29296" y="118967"/>
                    </a:cubicBezTo>
                    <a:cubicBezTo>
                      <a:pt x="12627" y="99060"/>
                      <a:pt x="7769" y="74295"/>
                      <a:pt x="1293" y="50197"/>
                    </a:cubicBezTo>
                    <a:cubicBezTo>
                      <a:pt x="-708" y="35624"/>
                      <a:pt x="-2041" y="21146"/>
                      <a:pt x="10437" y="9906"/>
                    </a:cubicBezTo>
                    <a:cubicBezTo>
                      <a:pt x="36916" y="37052"/>
                      <a:pt x="54442" y="2762"/>
                      <a:pt x="76540" y="286"/>
                    </a:cubicBezTo>
                    <a:cubicBezTo>
                      <a:pt x="76540" y="286"/>
                      <a:pt x="76254" y="0"/>
                      <a:pt x="76254" y="0"/>
                    </a:cubicBezTo>
                    <a:cubicBezTo>
                      <a:pt x="87018" y="11906"/>
                      <a:pt x="104353" y="-4191"/>
                      <a:pt x="114830" y="8858"/>
                    </a:cubicBezTo>
                    <a:cubicBezTo>
                      <a:pt x="118926" y="17621"/>
                      <a:pt x="127403" y="19050"/>
                      <a:pt x="135595" y="20860"/>
                    </a:cubicBezTo>
                    <a:close/>
                  </a:path>
                </a:pathLst>
              </a:custGeom>
              <a:solidFill>
                <a:srgbClr val="1927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5" name="Google Shape;585;p28">
                <a:extLst>
                  <a:ext uri="{FF2B5EF4-FFF2-40B4-BE49-F238E27FC236}">
                    <a16:creationId xmlns:a16="http://schemas.microsoft.com/office/drawing/2014/main" id="{7DFEB55C-60F7-5292-BA33-0801B866B84B}"/>
                  </a:ext>
                </a:extLst>
              </p:cNvPr>
              <p:cNvSpPr/>
              <p:nvPr/>
            </p:nvSpPr>
            <p:spPr>
              <a:xfrm>
                <a:off x="10265568" y="4123073"/>
                <a:ext cx="55007" cy="17443"/>
              </a:xfrm>
              <a:custGeom>
                <a:avLst/>
                <a:gdLst/>
                <a:ahLst/>
                <a:cxnLst/>
                <a:rect l="l" t="t" r="r" b="b"/>
                <a:pathLst>
                  <a:path w="55007" h="17443" extrusionOk="0">
                    <a:moveTo>
                      <a:pt x="38576" y="17348"/>
                    </a:moveTo>
                    <a:cubicBezTo>
                      <a:pt x="26480" y="10967"/>
                      <a:pt x="10477" y="21539"/>
                      <a:pt x="0" y="8490"/>
                    </a:cubicBezTo>
                    <a:cubicBezTo>
                      <a:pt x="14859" y="5633"/>
                      <a:pt x="29623" y="2108"/>
                      <a:pt x="44577" y="108"/>
                    </a:cubicBezTo>
                    <a:cubicBezTo>
                      <a:pt x="51245" y="-749"/>
                      <a:pt x="56769" y="3537"/>
                      <a:pt x="54483" y="11348"/>
                    </a:cubicBezTo>
                    <a:cubicBezTo>
                      <a:pt x="52101" y="19253"/>
                      <a:pt x="44196" y="16015"/>
                      <a:pt x="38576" y="17444"/>
                    </a:cubicBezTo>
                    <a:close/>
                  </a:path>
                </a:pathLst>
              </a:custGeom>
              <a:solidFill>
                <a:srgbClr val="B3AF7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6" name="Google Shape;586;p28">
                <a:extLst>
                  <a:ext uri="{FF2B5EF4-FFF2-40B4-BE49-F238E27FC236}">
                    <a16:creationId xmlns:a16="http://schemas.microsoft.com/office/drawing/2014/main" id="{4983E8C3-EFE1-3C18-2D72-E1747C3B96E6}"/>
                  </a:ext>
                </a:extLst>
              </p:cNvPr>
              <p:cNvSpPr/>
              <p:nvPr/>
            </p:nvSpPr>
            <p:spPr>
              <a:xfrm>
                <a:off x="9796094" y="3570969"/>
                <a:ext cx="520976" cy="823219"/>
              </a:xfrm>
              <a:custGeom>
                <a:avLst/>
                <a:gdLst/>
                <a:ahLst/>
                <a:cxnLst/>
                <a:rect l="l" t="t" r="r" b="b"/>
                <a:pathLst>
                  <a:path w="520976" h="823219" extrusionOk="0">
                    <a:moveTo>
                      <a:pt x="89332" y="464677"/>
                    </a:moveTo>
                    <a:cubicBezTo>
                      <a:pt x="141148" y="470678"/>
                      <a:pt x="183058" y="443436"/>
                      <a:pt x="224873" y="420672"/>
                    </a:cubicBezTo>
                    <a:cubicBezTo>
                      <a:pt x="244589" y="409908"/>
                      <a:pt x="277355" y="413052"/>
                      <a:pt x="281737" y="380000"/>
                    </a:cubicBezTo>
                    <a:cubicBezTo>
                      <a:pt x="304311" y="353997"/>
                      <a:pt x="316312" y="393049"/>
                      <a:pt x="335362" y="388477"/>
                    </a:cubicBezTo>
                    <a:cubicBezTo>
                      <a:pt x="348317" y="390096"/>
                      <a:pt x="360699" y="396383"/>
                      <a:pt x="374225" y="394192"/>
                    </a:cubicBezTo>
                    <a:cubicBezTo>
                      <a:pt x="377273" y="392763"/>
                      <a:pt x="380416" y="391335"/>
                      <a:pt x="383273" y="389525"/>
                    </a:cubicBezTo>
                    <a:cubicBezTo>
                      <a:pt x="389274" y="383715"/>
                      <a:pt x="388131" y="377714"/>
                      <a:pt x="383464" y="371808"/>
                    </a:cubicBezTo>
                    <a:cubicBezTo>
                      <a:pt x="354889" y="351901"/>
                      <a:pt x="355841" y="320850"/>
                      <a:pt x="355175" y="291894"/>
                    </a:cubicBezTo>
                    <a:cubicBezTo>
                      <a:pt x="352698" y="188833"/>
                      <a:pt x="307930" y="100060"/>
                      <a:pt x="254305" y="1095"/>
                    </a:cubicBezTo>
                    <a:cubicBezTo>
                      <a:pt x="330695" y="1095"/>
                      <a:pt x="398323" y="3477"/>
                      <a:pt x="465570" y="143"/>
                    </a:cubicBezTo>
                    <a:cubicBezTo>
                      <a:pt x="501955" y="-1667"/>
                      <a:pt x="506908" y="13764"/>
                      <a:pt x="506146" y="43767"/>
                    </a:cubicBezTo>
                    <a:cubicBezTo>
                      <a:pt x="505098" y="83106"/>
                      <a:pt x="507765" y="122539"/>
                      <a:pt x="508908" y="161877"/>
                    </a:cubicBezTo>
                    <a:cubicBezTo>
                      <a:pt x="512718" y="165592"/>
                      <a:pt x="515576" y="169878"/>
                      <a:pt x="517386" y="174927"/>
                    </a:cubicBezTo>
                    <a:cubicBezTo>
                      <a:pt x="522624" y="200549"/>
                      <a:pt x="521671" y="226266"/>
                      <a:pt x="517480" y="251889"/>
                    </a:cubicBezTo>
                    <a:cubicBezTo>
                      <a:pt x="514147" y="263985"/>
                      <a:pt x="511099" y="276082"/>
                      <a:pt x="511575" y="288750"/>
                    </a:cubicBezTo>
                    <a:cubicBezTo>
                      <a:pt x="516719" y="345234"/>
                      <a:pt x="496049" y="393240"/>
                      <a:pt x="464807" y="438960"/>
                    </a:cubicBezTo>
                    <a:cubicBezTo>
                      <a:pt x="358603" y="594598"/>
                      <a:pt x="216967" y="711470"/>
                      <a:pt x="58947" y="810339"/>
                    </a:cubicBezTo>
                    <a:cubicBezTo>
                      <a:pt x="19418" y="835104"/>
                      <a:pt x="1892" y="824532"/>
                      <a:pt x="1321" y="775383"/>
                    </a:cubicBezTo>
                    <a:cubicBezTo>
                      <a:pt x="273" y="682323"/>
                      <a:pt x="-1441" y="589169"/>
                      <a:pt x="2273" y="496110"/>
                    </a:cubicBezTo>
                    <a:cubicBezTo>
                      <a:pt x="19132" y="452295"/>
                      <a:pt x="57899" y="468773"/>
                      <a:pt x="89332" y="464582"/>
                    </a:cubicBezTo>
                    <a:close/>
                  </a:path>
                </a:pathLst>
              </a:custGeom>
              <a:solidFill>
                <a:srgbClr val="FAEC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7" name="Google Shape;587;p28">
                <a:extLst>
                  <a:ext uri="{FF2B5EF4-FFF2-40B4-BE49-F238E27FC236}">
                    <a16:creationId xmlns:a16="http://schemas.microsoft.com/office/drawing/2014/main" id="{6EB120F3-DE32-B300-A91B-065FC5AD2F9A}"/>
                  </a:ext>
                </a:extLst>
              </p:cNvPr>
              <p:cNvSpPr/>
              <p:nvPr/>
            </p:nvSpPr>
            <p:spPr>
              <a:xfrm>
                <a:off x="9281232" y="2958626"/>
                <a:ext cx="542875" cy="679205"/>
              </a:xfrm>
              <a:custGeom>
                <a:avLst/>
                <a:gdLst/>
                <a:ahLst/>
                <a:cxnLst/>
                <a:rect l="l" t="t" r="r" b="b"/>
                <a:pathLst>
                  <a:path w="542875" h="679205" extrusionOk="0">
                    <a:moveTo>
                      <a:pt x="82318" y="632013"/>
                    </a:moveTo>
                    <a:cubicBezTo>
                      <a:pt x="66507" y="609343"/>
                      <a:pt x="44123" y="624774"/>
                      <a:pt x="24787" y="622011"/>
                    </a:cubicBezTo>
                    <a:cubicBezTo>
                      <a:pt x="-3407" y="609248"/>
                      <a:pt x="1546" y="583245"/>
                      <a:pt x="1356" y="560384"/>
                    </a:cubicBezTo>
                    <a:cubicBezTo>
                      <a:pt x="499" y="461039"/>
                      <a:pt x="1166" y="361693"/>
                      <a:pt x="880" y="262347"/>
                    </a:cubicBezTo>
                    <a:cubicBezTo>
                      <a:pt x="6309" y="189767"/>
                      <a:pt x="-11884" y="115567"/>
                      <a:pt x="16119" y="44606"/>
                    </a:cubicBezTo>
                    <a:cubicBezTo>
                      <a:pt x="72984" y="53178"/>
                      <a:pt x="122323" y="23746"/>
                      <a:pt x="175378" y="13364"/>
                    </a:cubicBezTo>
                    <a:cubicBezTo>
                      <a:pt x="232623" y="-1400"/>
                      <a:pt x="289582" y="-9115"/>
                      <a:pt x="345589" y="18317"/>
                    </a:cubicBezTo>
                    <a:cubicBezTo>
                      <a:pt x="363401" y="44987"/>
                      <a:pt x="376546" y="74895"/>
                      <a:pt x="399596" y="98136"/>
                    </a:cubicBezTo>
                    <a:cubicBezTo>
                      <a:pt x="414074" y="110138"/>
                      <a:pt x="427409" y="100517"/>
                      <a:pt x="440935" y="95660"/>
                    </a:cubicBezTo>
                    <a:cubicBezTo>
                      <a:pt x="470557" y="84230"/>
                      <a:pt x="493036" y="52511"/>
                      <a:pt x="530755" y="64418"/>
                    </a:cubicBezTo>
                    <a:cubicBezTo>
                      <a:pt x="548567" y="102327"/>
                      <a:pt x="543614" y="141094"/>
                      <a:pt x="535709" y="180051"/>
                    </a:cubicBezTo>
                    <a:cubicBezTo>
                      <a:pt x="515420" y="205388"/>
                      <a:pt x="484559" y="202340"/>
                      <a:pt x="457699" y="206054"/>
                    </a:cubicBezTo>
                    <a:cubicBezTo>
                      <a:pt x="410931" y="212531"/>
                      <a:pt x="374831" y="233582"/>
                      <a:pt x="347208" y="270729"/>
                    </a:cubicBezTo>
                    <a:cubicBezTo>
                      <a:pt x="343113" y="276540"/>
                      <a:pt x="338446" y="281778"/>
                      <a:pt x="333207" y="286541"/>
                    </a:cubicBezTo>
                    <a:cubicBezTo>
                      <a:pt x="310251" y="303114"/>
                      <a:pt x="292535" y="320545"/>
                      <a:pt x="286153" y="352073"/>
                    </a:cubicBezTo>
                    <a:cubicBezTo>
                      <a:pt x="270342" y="429892"/>
                      <a:pt x="261674" y="432178"/>
                      <a:pt x="190713" y="394935"/>
                    </a:cubicBezTo>
                    <a:cubicBezTo>
                      <a:pt x="180902" y="388744"/>
                      <a:pt x="173282" y="380743"/>
                      <a:pt x="168234" y="370266"/>
                    </a:cubicBezTo>
                    <a:cubicBezTo>
                      <a:pt x="154709" y="339976"/>
                      <a:pt x="151946" y="304638"/>
                      <a:pt x="125657" y="280350"/>
                    </a:cubicBezTo>
                    <a:cubicBezTo>
                      <a:pt x="118323" y="273873"/>
                      <a:pt x="111084" y="267205"/>
                      <a:pt x="101464" y="264157"/>
                    </a:cubicBezTo>
                    <a:cubicBezTo>
                      <a:pt x="65745" y="281016"/>
                      <a:pt x="76413" y="315211"/>
                      <a:pt x="82794" y="337690"/>
                    </a:cubicBezTo>
                    <a:cubicBezTo>
                      <a:pt x="92319" y="371694"/>
                      <a:pt x="99082" y="407508"/>
                      <a:pt x="116132" y="439131"/>
                    </a:cubicBezTo>
                    <a:cubicBezTo>
                      <a:pt x="119847" y="438750"/>
                      <a:pt x="123466" y="439131"/>
                      <a:pt x="127086" y="439798"/>
                    </a:cubicBezTo>
                    <a:cubicBezTo>
                      <a:pt x="137658" y="445037"/>
                      <a:pt x="148136" y="450085"/>
                      <a:pt x="159280" y="454085"/>
                    </a:cubicBezTo>
                    <a:cubicBezTo>
                      <a:pt x="191570" y="503996"/>
                      <a:pt x="217859" y="557337"/>
                      <a:pt x="247006" y="608962"/>
                    </a:cubicBezTo>
                    <a:cubicBezTo>
                      <a:pt x="247577" y="616010"/>
                      <a:pt x="226146" y="609914"/>
                      <a:pt x="238147" y="625155"/>
                    </a:cubicBezTo>
                    <a:cubicBezTo>
                      <a:pt x="244625" y="633346"/>
                      <a:pt x="241767" y="645062"/>
                      <a:pt x="237481" y="655063"/>
                    </a:cubicBezTo>
                    <a:cubicBezTo>
                      <a:pt x="229766" y="666493"/>
                      <a:pt x="222336" y="684114"/>
                      <a:pt x="206810" y="677923"/>
                    </a:cubicBezTo>
                    <a:cubicBezTo>
                      <a:pt x="190237" y="671255"/>
                      <a:pt x="194332" y="651443"/>
                      <a:pt x="194142" y="636299"/>
                    </a:cubicBezTo>
                    <a:cubicBezTo>
                      <a:pt x="167091" y="624678"/>
                      <a:pt x="141564" y="638013"/>
                      <a:pt x="115466" y="640490"/>
                    </a:cubicBezTo>
                    <a:cubicBezTo>
                      <a:pt x="103178" y="642490"/>
                      <a:pt x="91748" y="641252"/>
                      <a:pt x="82414" y="632013"/>
                    </a:cubicBezTo>
                    <a:close/>
                  </a:path>
                </a:pathLst>
              </a:custGeom>
              <a:solidFill>
                <a:srgbClr val="FBEC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8" name="Google Shape;588;p28">
                <a:extLst>
                  <a:ext uri="{FF2B5EF4-FFF2-40B4-BE49-F238E27FC236}">
                    <a16:creationId xmlns:a16="http://schemas.microsoft.com/office/drawing/2014/main" id="{B35A3978-0367-E1DE-C545-E9858754B163}"/>
                  </a:ext>
                </a:extLst>
              </p:cNvPr>
              <p:cNvSpPr/>
              <p:nvPr/>
            </p:nvSpPr>
            <p:spPr>
              <a:xfrm>
                <a:off x="9428875" y="3159222"/>
                <a:ext cx="616922" cy="854017"/>
              </a:xfrm>
              <a:custGeom>
                <a:avLst/>
                <a:gdLst/>
                <a:ahLst/>
                <a:cxnLst/>
                <a:rect l="l" t="t" r="r" b="b"/>
                <a:pathLst>
                  <a:path w="616922" h="854017" extrusionOk="0">
                    <a:moveTo>
                      <a:pt x="445406" y="576196"/>
                    </a:moveTo>
                    <a:cubicBezTo>
                      <a:pt x="429405" y="546002"/>
                      <a:pt x="418737" y="512283"/>
                      <a:pt x="386542" y="493233"/>
                    </a:cubicBezTo>
                    <a:cubicBezTo>
                      <a:pt x="373397" y="485423"/>
                      <a:pt x="368540" y="471516"/>
                      <a:pt x="369588" y="456371"/>
                    </a:cubicBezTo>
                    <a:cubicBezTo>
                      <a:pt x="371302" y="430463"/>
                      <a:pt x="361873" y="406841"/>
                      <a:pt x="356253" y="382362"/>
                    </a:cubicBezTo>
                    <a:cubicBezTo>
                      <a:pt x="350919" y="359121"/>
                      <a:pt x="345775" y="347691"/>
                      <a:pt x="320248" y="365884"/>
                    </a:cubicBezTo>
                    <a:cubicBezTo>
                      <a:pt x="300532" y="379886"/>
                      <a:pt x="276624" y="385220"/>
                      <a:pt x="255383" y="364931"/>
                    </a:cubicBezTo>
                    <a:cubicBezTo>
                      <a:pt x="248716" y="358645"/>
                      <a:pt x="242143" y="349406"/>
                      <a:pt x="231951" y="358169"/>
                    </a:cubicBezTo>
                    <a:cubicBezTo>
                      <a:pt x="223093" y="365789"/>
                      <a:pt x="228046" y="375790"/>
                      <a:pt x="230618" y="384648"/>
                    </a:cubicBezTo>
                    <a:cubicBezTo>
                      <a:pt x="241762" y="423605"/>
                      <a:pt x="236047" y="453609"/>
                      <a:pt x="190041" y="463134"/>
                    </a:cubicBezTo>
                    <a:cubicBezTo>
                      <a:pt x="169848" y="467325"/>
                      <a:pt x="160133" y="485423"/>
                      <a:pt x="146226" y="497615"/>
                    </a:cubicBezTo>
                    <a:cubicBezTo>
                      <a:pt x="111079" y="528190"/>
                      <a:pt x="60311" y="527047"/>
                      <a:pt x="25926" y="559622"/>
                    </a:cubicBezTo>
                    <a:cubicBezTo>
                      <a:pt x="13448" y="571433"/>
                      <a:pt x="10591" y="548573"/>
                      <a:pt x="589" y="546764"/>
                    </a:cubicBezTo>
                    <a:cubicBezTo>
                      <a:pt x="-4364" y="513712"/>
                      <a:pt x="22973" y="510283"/>
                      <a:pt x="43357" y="502187"/>
                    </a:cubicBezTo>
                    <a:cubicBezTo>
                      <a:pt x="83552" y="486185"/>
                      <a:pt x="110317" y="458848"/>
                      <a:pt x="121461" y="416938"/>
                    </a:cubicBezTo>
                    <a:cubicBezTo>
                      <a:pt x="120223" y="410556"/>
                      <a:pt x="119842" y="404174"/>
                      <a:pt x="122319" y="397983"/>
                    </a:cubicBezTo>
                    <a:cubicBezTo>
                      <a:pt x="139178" y="361121"/>
                      <a:pt x="130224" y="324736"/>
                      <a:pt x="120318" y="288350"/>
                    </a:cubicBezTo>
                    <a:cubicBezTo>
                      <a:pt x="123652" y="282254"/>
                      <a:pt x="128510" y="278063"/>
                      <a:pt x="135463" y="276730"/>
                    </a:cubicBezTo>
                    <a:cubicBezTo>
                      <a:pt x="168801" y="286826"/>
                      <a:pt x="152608" y="312449"/>
                      <a:pt x="156418" y="328355"/>
                    </a:cubicBezTo>
                    <a:cubicBezTo>
                      <a:pt x="158704" y="306829"/>
                      <a:pt x="162991" y="281207"/>
                      <a:pt x="129367" y="269777"/>
                    </a:cubicBezTo>
                    <a:cubicBezTo>
                      <a:pt x="124795" y="263014"/>
                      <a:pt x="122605" y="255489"/>
                      <a:pt x="122033" y="247488"/>
                    </a:cubicBezTo>
                    <a:cubicBezTo>
                      <a:pt x="118032" y="193862"/>
                      <a:pt x="186041" y="72800"/>
                      <a:pt x="235380" y="45272"/>
                    </a:cubicBezTo>
                    <a:cubicBezTo>
                      <a:pt x="252430" y="40034"/>
                      <a:pt x="252335" y="20317"/>
                      <a:pt x="265098" y="10792"/>
                    </a:cubicBezTo>
                    <a:cubicBezTo>
                      <a:pt x="286816" y="-5591"/>
                      <a:pt x="295959" y="-4353"/>
                      <a:pt x="312819" y="21650"/>
                    </a:cubicBezTo>
                    <a:cubicBezTo>
                      <a:pt x="291101" y="25175"/>
                      <a:pt x="275671" y="33271"/>
                      <a:pt x="290816" y="58036"/>
                    </a:cubicBezTo>
                    <a:cubicBezTo>
                      <a:pt x="300626" y="74133"/>
                      <a:pt x="296150" y="87087"/>
                      <a:pt x="286053" y="100136"/>
                    </a:cubicBezTo>
                    <a:cubicBezTo>
                      <a:pt x="283291" y="97660"/>
                      <a:pt x="279957" y="97469"/>
                      <a:pt x="278814" y="100613"/>
                    </a:cubicBezTo>
                    <a:cubicBezTo>
                      <a:pt x="277862" y="103089"/>
                      <a:pt x="280243" y="106042"/>
                      <a:pt x="282529" y="108042"/>
                    </a:cubicBezTo>
                    <a:cubicBezTo>
                      <a:pt x="272909" y="127378"/>
                      <a:pt x="275862" y="148142"/>
                      <a:pt x="275766" y="168431"/>
                    </a:cubicBezTo>
                    <a:cubicBezTo>
                      <a:pt x="275766" y="182718"/>
                      <a:pt x="276624" y="182051"/>
                      <a:pt x="299960" y="193100"/>
                    </a:cubicBezTo>
                    <a:cubicBezTo>
                      <a:pt x="304913" y="195482"/>
                      <a:pt x="306627" y="205292"/>
                      <a:pt x="308914" y="211960"/>
                    </a:cubicBezTo>
                    <a:cubicBezTo>
                      <a:pt x="321772" y="248345"/>
                      <a:pt x="339108" y="275206"/>
                      <a:pt x="383780" y="282731"/>
                    </a:cubicBezTo>
                    <a:cubicBezTo>
                      <a:pt x="433024" y="290922"/>
                      <a:pt x="449597" y="325307"/>
                      <a:pt x="449312" y="391411"/>
                    </a:cubicBezTo>
                    <a:cubicBezTo>
                      <a:pt x="460456" y="393221"/>
                      <a:pt x="461028" y="383791"/>
                      <a:pt x="462933" y="377409"/>
                    </a:cubicBezTo>
                    <a:cubicBezTo>
                      <a:pt x="473505" y="343500"/>
                      <a:pt x="487317" y="349501"/>
                      <a:pt x="507795" y="370837"/>
                    </a:cubicBezTo>
                    <a:cubicBezTo>
                      <a:pt x="539323" y="403698"/>
                      <a:pt x="549038" y="443703"/>
                      <a:pt x="551706" y="489423"/>
                    </a:cubicBezTo>
                    <a:cubicBezTo>
                      <a:pt x="570280" y="487709"/>
                      <a:pt x="561898" y="467039"/>
                      <a:pt x="576757" y="462658"/>
                    </a:cubicBezTo>
                    <a:cubicBezTo>
                      <a:pt x="608380" y="495710"/>
                      <a:pt x="616190" y="538953"/>
                      <a:pt x="616856" y="582292"/>
                    </a:cubicBezTo>
                    <a:cubicBezTo>
                      <a:pt x="617619" y="630584"/>
                      <a:pt x="611618" y="679066"/>
                      <a:pt x="608570" y="727358"/>
                    </a:cubicBezTo>
                    <a:cubicBezTo>
                      <a:pt x="607046" y="750599"/>
                      <a:pt x="587805" y="771649"/>
                      <a:pt x="574947" y="777650"/>
                    </a:cubicBezTo>
                    <a:cubicBezTo>
                      <a:pt x="523607" y="801748"/>
                      <a:pt x="483126" y="853088"/>
                      <a:pt x="417974" y="845087"/>
                    </a:cubicBezTo>
                    <a:cubicBezTo>
                      <a:pt x="412260" y="844420"/>
                      <a:pt x="405973" y="848516"/>
                      <a:pt x="399973" y="850516"/>
                    </a:cubicBezTo>
                    <a:cubicBezTo>
                      <a:pt x="393210" y="855374"/>
                      <a:pt x="386447" y="854993"/>
                      <a:pt x="379780" y="850516"/>
                    </a:cubicBezTo>
                    <a:cubicBezTo>
                      <a:pt x="377875" y="823941"/>
                      <a:pt x="401116" y="822894"/>
                      <a:pt x="416831" y="814130"/>
                    </a:cubicBezTo>
                    <a:cubicBezTo>
                      <a:pt x="422737" y="812130"/>
                      <a:pt x="429024" y="811178"/>
                      <a:pt x="435120" y="809463"/>
                    </a:cubicBezTo>
                    <a:cubicBezTo>
                      <a:pt x="495317" y="792699"/>
                      <a:pt x="502747" y="771363"/>
                      <a:pt x="468362" y="714213"/>
                    </a:cubicBezTo>
                    <a:cubicBezTo>
                      <a:pt x="465409" y="710879"/>
                      <a:pt x="463028" y="707260"/>
                      <a:pt x="461218" y="703259"/>
                    </a:cubicBezTo>
                    <a:cubicBezTo>
                      <a:pt x="442073" y="663064"/>
                      <a:pt x="445026" y="621249"/>
                      <a:pt x="451883" y="579149"/>
                    </a:cubicBezTo>
                    <a:cubicBezTo>
                      <a:pt x="452074" y="578196"/>
                      <a:pt x="451026" y="576386"/>
                      <a:pt x="450264" y="576101"/>
                    </a:cubicBezTo>
                    <a:cubicBezTo>
                      <a:pt x="448836" y="575720"/>
                      <a:pt x="447216" y="576291"/>
                      <a:pt x="445597" y="576482"/>
                    </a:cubicBezTo>
                    <a:close/>
                  </a:path>
                </a:pathLst>
              </a:custGeom>
              <a:solidFill>
                <a:srgbClr val="B3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9" name="Google Shape;589;p28">
                <a:extLst>
                  <a:ext uri="{FF2B5EF4-FFF2-40B4-BE49-F238E27FC236}">
                    <a16:creationId xmlns:a16="http://schemas.microsoft.com/office/drawing/2014/main" id="{787CA3E5-B367-0437-BC6E-36A654008327}"/>
                  </a:ext>
                </a:extLst>
              </p:cNvPr>
              <p:cNvSpPr/>
              <p:nvPr/>
            </p:nvSpPr>
            <p:spPr>
              <a:xfrm>
                <a:off x="10330076" y="3104101"/>
                <a:ext cx="378094" cy="390597"/>
              </a:xfrm>
              <a:custGeom>
                <a:avLst/>
                <a:gdLst/>
                <a:ahLst/>
                <a:cxnLst/>
                <a:rect l="l" t="t" r="r" b="b"/>
                <a:pathLst>
                  <a:path w="378094" h="390597" extrusionOk="0">
                    <a:moveTo>
                      <a:pt x="295727" y="213836"/>
                    </a:moveTo>
                    <a:cubicBezTo>
                      <a:pt x="287345" y="210693"/>
                      <a:pt x="292013" y="251460"/>
                      <a:pt x="275058" y="220028"/>
                    </a:cubicBezTo>
                    <a:cubicBezTo>
                      <a:pt x="267343" y="205740"/>
                      <a:pt x="266866" y="191453"/>
                      <a:pt x="286107" y="167735"/>
                    </a:cubicBezTo>
                    <a:cubicBezTo>
                      <a:pt x="246197" y="197929"/>
                      <a:pt x="232291" y="234982"/>
                      <a:pt x="240292" y="266129"/>
                    </a:cubicBezTo>
                    <a:cubicBezTo>
                      <a:pt x="241054" y="269081"/>
                      <a:pt x="241435" y="272320"/>
                      <a:pt x="241435" y="275368"/>
                    </a:cubicBezTo>
                    <a:cubicBezTo>
                      <a:pt x="241435" y="295846"/>
                      <a:pt x="173426" y="381286"/>
                      <a:pt x="152852" y="387763"/>
                    </a:cubicBezTo>
                    <a:cubicBezTo>
                      <a:pt x="123230" y="397097"/>
                      <a:pt x="104656" y="382524"/>
                      <a:pt x="100370" y="356616"/>
                    </a:cubicBezTo>
                    <a:cubicBezTo>
                      <a:pt x="95226" y="325850"/>
                      <a:pt x="81986" y="310610"/>
                      <a:pt x="51316" y="315944"/>
                    </a:cubicBezTo>
                    <a:cubicBezTo>
                      <a:pt x="18073" y="321659"/>
                      <a:pt x="35218" y="299371"/>
                      <a:pt x="33695" y="287274"/>
                    </a:cubicBezTo>
                    <a:cubicBezTo>
                      <a:pt x="35314" y="269272"/>
                      <a:pt x="48077" y="260509"/>
                      <a:pt x="62079" y="252698"/>
                    </a:cubicBezTo>
                    <a:cubicBezTo>
                      <a:pt x="82558" y="247174"/>
                      <a:pt x="104561" y="243554"/>
                      <a:pt x="104751" y="215075"/>
                    </a:cubicBezTo>
                    <a:cubicBezTo>
                      <a:pt x="109799" y="179356"/>
                      <a:pt x="130850" y="147733"/>
                      <a:pt x="129992" y="119825"/>
                    </a:cubicBezTo>
                    <a:cubicBezTo>
                      <a:pt x="132564" y="104680"/>
                      <a:pt x="120943" y="111442"/>
                      <a:pt x="127230" y="110395"/>
                    </a:cubicBezTo>
                    <a:cubicBezTo>
                      <a:pt x="128659" y="110109"/>
                      <a:pt x="129231" y="111347"/>
                      <a:pt x="128945" y="113824"/>
                    </a:cubicBezTo>
                    <a:cubicBezTo>
                      <a:pt x="121325" y="186500"/>
                      <a:pt x="102275" y="201359"/>
                      <a:pt x="34933" y="207454"/>
                    </a:cubicBezTo>
                    <a:cubicBezTo>
                      <a:pt x="-20407" y="212503"/>
                      <a:pt x="7215" y="177927"/>
                      <a:pt x="4739" y="156686"/>
                    </a:cubicBezTo>
                    <a:cubicBezTo>
                      <a:pt x="8263" y="147733"/>
                      <a:pt x="13216" y="140017"/>
                      <a:pt x="22455" y="136017"/>
                    </a:cubicBezTo>
                    <a:cubicBezTo>
                      <a:pt x="28741" y="136017"/>
                      <a:pt x="35028" y="135636"/>
                      <a:pt x="41314" y="136303"/>
                    </a:cubicBezTo>
                    <a:cubicBezTo>
                      <a:pt x="96274" y="142304"/>
                      <a:pt x="108561" y="126206"/>
                      <a:pt x="92368" y="66770"/>
                    </a:cubicBezTo>
                    <a:cubicBezTo>
                      <a:pt x="86368" y="44672"/>
                      <a:pt x="77415" y="23336"/>
                      <a:pt x="72366" y="0"/>
                    </a:cubicBezTo>
                    <a:cubicBezTo>
                      <a:pt x="124658" y="52388"/>
                      <a:pt x="190381" y="80200"/>
                      <a:pt x="255532" y="107918"/>
                    </a:cubicBezTo>
                    <a:cubicBezTo>
                      <a:pt x="312301" y="132112"/>
                      <a:pt x="338971" y="180404"/>
                      <a:pt x="364498" y="230886"/>
                    </a:cubicBezTo>
                    <a:cubicBezTo>
                      <a:pt x="366307" y="232791"/>
                      <a:pt x="368117" y="234791"/>
                      <a:pt x="370022" y="236696"/>
                    </a:cubicBezTo>
                    <a:cubicBezTo>
                      <a:pt x="378976" y="270034"/>
                      <a:pt x="384405" y="303181"/>
                      <a:pt x="364593" y="334804"/>
                    </a:cubicBezTo>
                    <a:cubicBezTo>
                      <a:pt x="335542" y="338518"/>
                      <a:pt x="333161" y="316325"/>
                      <a:pt x="329350" y="297085"/>
                    </a:cubicBezTo>
                    <a:cubicBezTo>
                      <a:pt x="323350" y="266700"/>
                      <a:pt x="317349" y="236220"/>
                      <a:pt x="306205" y="207550"/>
                    </a:cubicBezTo>
                    <a:cubicBezTo>
                      <a:pt x="302014" y="196787"/>
                      <a:pt x="302585" y="216694"/>
                      <a:pt x="295823" y="213932"/>
                    </a:cubicBezTo>
                    <a:close/>
                  </a:path>
                </a:pathLst>
              </a:custGeom>
              <a:solidFill>
                <a:srgbClr val="D199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0" name="Google Shape;590;p28">
                <a:extLst>
                  <a:ext uri="{FF2B5EF4-FFF2-40B4-BE49-F238E27FC236}">
                    <a16:creationId xmlns:a16="http://schemas.microsoft.com/office/drawing/2014/main" id="{060AE638-5834-AF69-E063-DCDFF1EEB664}"/>
                  </a:ext>
                </a:extLst>
              </p:cNvPr>
              <p:cNvSpPr/>
              <p:nvPr/>
            </p:nvSpPr>
            <p:spPr>
              <a:xfrm>
                <a:off x="9678516" y="2556094"/>
                <a:ext cx="208147" cy="349960"/>
              </a:xfrm>
              <a:custGeom>
                <a:avLst/>
                <a:gdLst/>
                <a:ahLst/>
                <a:cxnLst/>
                <a:rect l="l" t="t" r="r" b="b"/>
                <a:pathLst>
                  <a:path w="208147" h="349960" extrusionOk="0">
                    <a:moveTo>
                      <a:pt x="208148" y="85378"/>
                    </a:moveTo>
                    <a:cubicBezTo>
                      <a:pt x="207767" y="94713"/>
                      <a:pt x="207386" y="104143"/>
                      <a:pt x="207005" y="113477"/>
                    </a:cubicBezTo>
                    <a:cubicBezTo>
                      <a:pt x="206338" y="115573"/>
                      <a:pt x="205672" y="117668"/>
                      <a:pt x="205005" y="119859"/>
                    </a:cubicBezTo>
                    <a:cubicBezTo>
                      <a:pt x="191860" y="136337"/>
                      <a:pt x="176144" y="138623"/>
                      <a:pt x="155379" y="134242"/>
                    </a:cubicBezTo>
                    <a:cubicBezTo>
                      <a:pt x="117184" y="126241"/>
                      <a:pt x="86895" y="148529"/>
                      <a:pt x="56605" y="167008"/>
                    </a:cubicBezTo>
                    <a:cubicBezTo>
                      <a:pt x="47747" y="172342"/>
                      <a:pt x="50128" y="183676"/>
                      <a:pt x="49937" y="192916"/>
                    </a:cubicBezTo>
                    <a:cubicBezTo>
                      <a:pt x="49747" y="228920"/>
                      <a:pt x="50509" y="264829"/>
                      <a:pt x="49747" y="300739"/>
                    </a:cubicBezTo>
                    <a:cubicBezTo>
                      <a:pt x="50414" y="261591"/>
                      <a:pt x="49937" y="222348"/>
                      <a:pt x="50319" y="183200"/>
                    </a:cubicBezTo>
                    <a:cubicBezTo>
                      <a:pt x="64987" y="147767"/>
                      <a:pt x="99468" y="143862"/>
                      <a:pt x="129948" y="135575"/>
                    </a:cubicBezTo>
                    <a:cubicBezTo>
                      <a:pt x="148616" y="130527"/>
                      <a:pt x="157094" y="146529"/>
                      <a:pt x="162618" y="161959"/>
                    </a:cubicBezTo>
                    <a:cubicBezTo>
                      <a:pt x="170524" y="183962"/>
                      <a:pt x="173477" y="207298"/>
                      <a:pt x="180621" y="229396"/>
                    </a:cubicBezTo>
                    <a:cubicBezTo>
                      <a:pt x="201195" y="293785"/>
                      <a:pt x="201671" y="295309"/>
                      <a:pt x="133281" y="316074"/>
                    </a:cubicBezTo>
                    <a:cubicBezTo>
                      <a:pt x="97658" y="326932"/>
                      <a:pt x="67273" y="354841"/>
                      <a:pt x="26696" y="349221"/>
                    </a:cubicBezTo>
                    <a:cubicBezTo>
                      <a:pt x="10885" y="343696"/>
                      <a:pt x="3455" y="331504"/>
                      <a:pt x="122" y="315979"/>
                    </a:cubicBezTo>
                    <a:cubicBezTo>
                      <a:pt x="-545" y="306263"/>
                      <a:pt x="1360" y="297500"/>
                      <a:pt x="9932" y="291499"/>
                    </a:cubicBezTo>
                    <a:cubicBezTo>
                      <a:pt x="39079" y="257781"/>
                      <a:pt x="19743" y="219586"/>
                      <a:pt x="19743" y="183295"/>
                    </a:cubicBezTo>
                    <a:cubicBezTo>
                      <a:pt x="18410" y="176818"/>
                      <a:pt x="18029" y="170246"/>
                      <a:pt x="18220" y="163674"/>
                    </a:cubicBezTo>
                    <a:cubicBezTo>
                      <a:pt x="19553" y="146624"/>
                      <a:pt x="12409" y="128622"/>
                      <a:pt x="23172" y="112525"/>
                    </a:cubicBezTo>
                    <a:cubicBezTo>
                      <a:pt x="35269" y="102047"/>
                      <a:pt x="50414" y="98809"/>
                      <a:pt x="65273" y="99475"/>
                    </a:cubicBezTo>
                    <a:cubicBezTo>
                      <a:pt x="77274" y="99952"/>
                      <a:pt x="76989" y="97475"/>
                      <a:pt x="71655" y="89284"/>
                    </a:cubicBezTo>
                    <a:cubicBezTo>
                      <a:pt x="84799" y="68900"/>
                      <a:pt x="109469" y="71472"/>
                      <a:pt x="127471" y="61090"/>
                    </a:cubicBezTo>
                    <a:cubicBezTo>
                      <a:pt x="136139" y="56232"/>
                      <a:pt x="146712" y="48707"/>
                      <a:pt x="129376" y="44421"/>
                    </a:cubicBezTo>
                    <a:cubicBezTo>
                      <a:pt x="112898" y="40230"/>
                      <a:pt x="95467" y="48707"/>
                      <a:pt x="78417" y="51184"/>
                    </a:cubicBezTo>
                    <a:cubicBezTo>
                      <a:pt x="61558" y="53660"/>
                      <a:pt x="44794" y="61090"/>
                      <a:pt x="27935" y="51184"/>
                    </a:cubicBezTo>
                    <a:cubicBezTo>
                      <a:pt x="24506" y="47945"/>
                      <a:pt x="22982" y="43945"/>
                      <a:pt x="23268" y="39277"/>
                    </a:cubicBezTo>
                    <a:cubicBezTo>
                      <a:pt x="33364" y="24895"/>
                      <a:pt x="40603" y="6607"/>
                      <a:pt x="63463" y="9369"/>
                    </a:cubicBezTo>
                    <a:cubicBezTo>
                      <a:pt x="73178" y="9274"/>
                      <a:pt x="82799" y="9178"/>
                      <a:pt x="92515" y="9083"/>
                    </a:cubicBezTo>
                    <a:cubicBezTo>
                      <a:pt x="109279" y="-10919"/>
                      <a:pt x="131471" y="9559"/>
                      <a:pt x="149855" y="1558"/>
                    </a:cubicBezTo>
                    <a:cubicBezTo>
                      <a:pt x="162714" y="320"/>
                      <a:pt x="174429" y="1463"/>
                      <a:pt x="179859" y="15846"/>
                    </a:cubicBezTo>
                    <a:cubicBezTo>
                      <a:pt x="197290" y="35848"/>
                      <a:pt x="206052" y="59470"/>
                      <a:pt x="208148" y="85664"/>
                    </a:cubicBezTo>
                    <a:close/>
                  </a:path>
                </a:pathLst>
              </a:custGeom>
              <a:solidFill>
                <a:srgbClr val="B2B4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1" name="Google Shape;591;p28">
                <a:extLst>
                  <a:ext uri="{FF2B5EF4-FFF2-40B4-BE49-F238E27FC236}">
                    <a16:creationId xmlns:a16="http://schemas.microsoft.com/office/drawing/2014/main" id="{21C443E5-BC51-E21D-48D8-D264B98FFDE9}"/>
                  </a:ext>
                </a:extLst>
              </p:cNvPr>
              <p:cNvSpPr/>
              <p:nvPr/>
            </p:nvSpPr>
            <p:spPr>
              <a:xfrm>
                <a:off x="9126188" y="2752637"/>
                <a:ext cx="418909" cy="221896"/>
              </a:xfrm>
              <a:custGeom>
                <a:avLst/>
                <a:gdLst/>
                <a:ahLst/>
                <a:cxnLst/>
                <a:rect l="l" t="t" r="r" b="b"/>
                <a:pathLst>
                  <a:path w="418909" h="221896" extrusionOk="0">
                    <a:moveTo>
                      <a:pt x="95" y="97051"/>
                    </a:moveTo>
                    <a:cubicBezTo>
                      <a:pt x="11716" y="99242"/>
                      <a:pt x="1334" y="58570"/>
                      <a:pt x="24575" y="84383"/>
                    </a:cubicBezTo>
                    <a:cubicBezTo>
                      <a:pt x="31432" y="91908"/>
                      <a:pt x="34385" y="107338"/>
                      <a:pt x="47720" y="101242"/>
                    </a:cubicBezTo>
                    <a:cubicBezTo>
                      <a:pt x="61626" y="94956"/>
                      <a:pt x="52292" y="78954"/>
                      <a:pt x="55816" y="67810"/>
                    </a:cubicBezTo>
                    <a:cubicBezTo>
                      <a:pt x="59627" y="64666"/>
                      <a:pt x="63436" y="61618"/>
                      <a:pt x="67437" y="58666"/>
                    </a:cubicBezTo>
                    <a:cubicBezTo>
                      <a:pt x="82868" y="49522"/>
                      <a:pt x="89440" y="32281"/>
                      <a:pt x="102394" y="20756"/>
                    </a:cubicBezTo>
                    <a:cubicBezTo>
                      <a:pt x="129159" y="-3056"/>
                      <a:pt x="175832" y="-7724"/>
                      <a:pt x="197644" y="13803"/>
                    </a:cubicBezTo>
                    <a:cubicBezTo>
                      <a:pt x="213074" y="29043"/>
                      <a:pt x="227933" y="48093"/>
                      <a:pt x="188690" y="52570"/>
                    </a:cubicBezTo>
                    <a:cubicBezTo>
                      <a:pt x="147542" y="44759"/>
                      <a:pt x="140779" y="53713"/>
                      <a:pt x="139922" y="117149"/>
                    </a:cubicBezTo>
                    <a:cubicBezTo>
                      <a:pt x="180784" y="165631"/>
                      <a:pt x="221170" y="175633"/>
                      <a:pt x="283178" y="153725"/>
                    </a:cubicBezTo>
                    <a:cubicBezTo>
                      <a:pt x="314801" y="142581"/>
                      <a:pt x="342995" y="125531"/>
                      <a:pt x="370523" y="106862"/>
                    </a:cubicBezTo>
                    <a:cubicBezTo>
                      <a:pt x="387668" y="103909"/>
                      <a:pt x="394335" y="71620"/>
                      <a:pt x="418909" y="89908"/>
                    </a:cubicBezTo>
                    <a:cubicBezTo>
                      <a:pt x="362902" y="197731"/>
                      <a:pt x="190405" y="267644"/>
                      <a:pt x="83439" y="186777"/>
                    </a:cubicBezTo>
                    <a:cubicBezTo>
                      <a:pt x="17145" y="192492"/>
                      <a:pt x="11906" y="141724"/>
                      <a:pt x="0" y="97147"/>
                    </a:cubicBezTo>
                    <a:close/>
                  </a:path>
                </a:pathLst>
              </a:custGeom>
              <a:solidFill>
                <a:srgbClr val="D496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2" name="Google Shape;592;p28">
                <a:extLst>
                  <a:ext uri="{FF2B5EF4-FFF2-40B4-BE49-F238E27FC236}">
                    <a16:creationId xmlns:a16="http://schemas.microsoft.com/office/drawing/2014/main" id="{6CB4E392-B2F1-989C-8C0C-2E8074F53602}"/>
                  </a:ext>
                </a:extLst>
              </p:cNvPr>
              <p:cNvSpPr/>
              <p:nvPr/>
            </p:nvSpPr>
            <p:spPr>
              <a:xfrm>
                <a:off x="10094384" y="2964341"/>
                <a:ext cx="46801" cy="607736"/>
              </a:xfrm>
              <a:custGeom>
                <a:avLst/>
                <a:gdLst/>
                <a:ahLst/>
                <a:cxnLst/>
                <a:rect l="l" t="t" r="r" b="b"/>
                <a:pathLst>
                  <a:path w="46801" h="607736" extrusionOk="0">
                    <a:moveTo>
                      <a:pt x="1163" y="303400"/>
                    </a:moveTo>
                    <a:cubicBezTo>
                      <a:pt x="1163" y="214818"/>
                      <a:pt x="782" y="126140"/>
                      <a:pt x="1544" y="37557"/>
                    </a:cubicBezTo>
                    <a:cubicBezTo>
                      <a:pt x="1639" y="22794"/>
                      <a:pt x="-8552" y="981"/>
                      <a:pt x="22213" y="29"/>
                    </a:cubicBezTo>
                    <a:cubicBezTo>
                      <a:pt x="50693" y="-828"/>
                      <a:pt x="46597" y="17555"/>
                      <a:pt x="46597" y="34700"/>
                    </a:cubicBezTo>
                    <a:cubicBezTo>
                      <a:pt x="46597" y="213484"/>
                      <a:pt x="46502" y="392364"/>
                      <a:pt x="46502" y="571148"/>
                    </a:cubicBezTo>
                    <a:cubicBezTo>
                      <a:pt x="46502" y="588769"/>
                      <a:pt x="49169" y="608295"/>
                      <a:pt x="22404" y="607724"/>
                    </a:cubicBezTo>
                    <a:cubicBezTo>
                      <a:pt x="-5886" y="607152"/>
                      <a:pt x="1353" y="585054"/>
                      <a:pt x="1258" y="569243"/>
                    </a:cubicBezTo>
                    <a:cubicBezTo>
                      <a:pt x="782" y="480660"/>
                      <a:pt x="973" y="391983"/>
                      <a:pt x="973" y="303400"/>
                    </a:cubicBezTo>
                    <a:lnTo>
                      <a:pt x="1163" y="303400"/>
                    </a:lnTo>
                    <a:close/>
                  </a:path>
                </a:pathLst>
              </a:custGeom>
              <a:solidFill>
                <a:srgbClr val="F0E6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3" name="Google Shape;593;p28">
                <a:extLst>
                  <a:ext uri="{FF2B5EF4-FFF2-40B4-BE49-F238E27FC236}">
                    <a16:creationId xmlns:a16="http://schemas.microsoft.com/office/drawing/2014/main" id="{E42217BC-71F1-D22E-2518-C5EF01D21A05}"/>
                  </a:ext>
                </a:extLst>
              </p:cNvPr>
              <p:cNvSpPr/>
              <p:nvPr/>
            </p:nvSpPr>
            <p:spPr>
              <a:xfrm>
                <a:off x="10206426" y="2973010"/>
                <a:ext cx="46378" cy="593164"/>
              </a:xfrm>
              <a:custGeom>
                <a:avLst/>
                <a:gdLst/>
                <a:ahLst/>
                <a:cxnLst/>
                <a:rect l="l" t="t" r="r" b="b"/>
                <a:pathLst>
                  <a:path w="46378" h="593164" extrusionOk="0">
                    <a:moveTo>
                      <a:pt x="1230" y="294921"/>
                    </a:moveTo>
                    <a:cubicBezTo>
                      <a:pt x="1230" y="206625"/>
                      <a:pt x="945" y="118328"/>
                      <a:pt x="1611" y="30031"/>
                    </a:cubicBezTo>
                    <a:cubicBezTo>
                      <a:pt x="1706" y="18601"/>
                      <a:pt x="-7724" y="-830"/>
                      <a:pt x="17994" y="27"/>
                    </a:cubicBezTo>
                    <a:cubicBezTo>
                      <a:pt x="37044" y="599"/>
                      <a:pt x="46378" y="8219"/>
                      <a:pt x="46284" y="28698"/>
                    </a:cubicBezTo>
                    <a:cubicBezTo>
                      <a:pt x="45902" y="208434"/>
                      <a:pt x="45998" y="388171"/>
                      <a:pt x="46378" y="568003"/>
                    </a:cubicBezTo>
                    <a:cubicBezTo>
                      <a:pt x="46378" y="586387"/>
                      <a:pt x="38949" y="592673"/>
                      <a:pt x="21137" y="593149"/>
                    </a:cubicBezTo>
                    <a:cubicBezTo>
                      <a:pt x="-1723" y="593721"/>
                      <a:pt x="1135" y="578576"/>
                      <a:pt x="1135" y="564574"/>
                    </a:cubicBezTo>
                    <a:cubicBezTo>
                      <a:pt x="1135" y="474658"/>
                      <a:pt x="1135" y="384837"/>
                      <a:pt x="1135" y="294921"/>
                    </a:cubicBezTo>
                    <a:close/>
                  </a:path>
                </a:pathLst>
              </a:custGeom>
              <a:solidFill>
                <a:srgbClr val="EBE5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4" name="Google Shape;594;p28">
                <a:extLst>
                  <a:ext uri="{FF2B5EF4-FFF2-40B4-BE49-F238E27FC236}">
                    <a16:creationId xmlns:a16="http://schemas.microsoft.com/office/drawing/2014/main" id="{BA184972-57AE-4693-7B22-73C0F57BF0EE}"/>
                  </a:ext>
                </a:extLst>
              </p:cNvPr>
              <p:cNvSpPr/>
              <p:nvPr/>
            </p:nvSpPr>
            <p:spPr>
              <a:xfrm>
                <a:off x="8878333" y="3250161"/>
                <a:ext cx="313911" cy="275498"/>
              </a:xfrm>
              <a:custGeom>
                <a:avLst/>
                <a:gdLst/>
                <a:ahLst/>
                <a:cxnLst/>
                <a:rect l="l" t="t" r="r" b="b"/>
                <a:pathLst>
                  <a:path w="313911" h="275498" extrusionOk="0">
                    <a:moveTo>
                      <a:pt x="153177" y="176838"/>
                    </a:moveTo>
                    <a:cubicBezTo>
                      <a:pt x="148890" y="136071"/>
                      <a:pt x="144890" y="95209"/>
                      <a:pt x="139937" y="54442"/>
                    </a:cubicBezTo>
                    <a:cubicBezTo>
                      <a:pt x="138318" y="40631"/>
                      <a:pt x="135650" y="20342"/>
                      <a:pt x="117934" y="24438"/>
                    </a:cubicBezTo>
                    <a:cubicBezTo>
                      <a:pt x="90216" y="30820"/>
                      <a:pt x="130222" y="36535"/>
                      <a:pt x="120315" y="50537"/>
                    </a:cubicBezTo>
                    <a:cubicBezTo>
                      <a:pt x="92312" y="89970"/>
                      <a:pt x="85168" y="139024"/>
                      <a:pt x="66499" y="183029"/>
                    </a:cubicBezTo>
                    <a:cubicBezTo>
                      <a:pt x="67547" y="199889"/>
                      <a:pt x="70785" y="221796"/>
                      <a:pt x="50402" y="225320"/>
                    </a:cubicBezTo>
                    <a:cubicBezTo>
                      <a:pt x="30590" y="228749"/>
                      <a:pt x="24208" y="207223"/>
                      <a:pt x="18112" y="191316"/>
                    </a:cubicBezTo>
                    <a:cubicBezTo>
                      <a:pt x="9159" y="167694"/>
                      <a:pt x="9063" y="142548"/>
                      <a:pt x="6397" y="117974"/>
                    </a:cubicBezTo>
                    <a:cubicBezTo>
                      <a:pt x="-12844" y="73206"/>
                      <a:pt x="14397" y="49298"/>
                      <a:pt x="47259" y="28058"/>
                    </a:cubicBezTo>
                    <a:cubicBezTo>
                      <a:pt x="93931" y="7579"/>
                      <a:pt x="140223" y="-18520"/>
                      <a:pt x="190419" y="19104"/>
                    </a:cubicBezTo>
                    <a:cubicBezTo>
                      <a:pt x="199468" y="25676"/>
                      <a:pt x="202707" y="34154"/>
                      <a:pt x="199373" y="44917"/>
                    </a:cubicBezTo>
                    <a:cubicBezTo>
                      <a:pt x="202040" y="80445"/>
                      <a:pt x="204326" y="116069"/>
                      <a:pt x="207374" y="151597"/>
                    </a:cubicBezTo>
                    <a:cubicBezTo>
                      <a:pt x="210136" y="183220"/>
                      <a:pt x="234997" y="198650"/>
                      <a:pt x="256713" y="215986"/>
                    </a:cubicBezTo>
                    <a:cubicBezTo>
                      <a:pt x="264048" y="244561"/>
                      <a:pt x="295194" y="243704"/>
                      <a:pt x="311958" y="260658"/>
                    </a:cubicBezTo>
                    <a:cubicBezTo>
                      <a:pt x="314530" y="264468"/>
                      <a:pt x="314530" y="268373"/>
                      <a:pt x="312149" y="272279"/>
                    </a:cubicBezTo>
                    <a:cubicBezTo>
                      <a:pt x="258618" y="284947"/>
                      <a:pt x="224614" y="259039"/>
                      <a:pt x="199468" y="215510"/>
                    </a:cubicBezTo>
                    <a:cubicBezTo>
                      <a:pt x="189371" y="208652"/>
                      <a:pt x="186609" y="197603"/>
                      <a:pt x="185752" y="186935"/>
                    </a:cubicBezTo>
                    <a:cubicBezTo>
                      <a:pt x="183275" y="154835"/>
                      <a:pt x="167273" y="169218"/>
                      <a:pt x="153081" y="176743"/>
                    </a:cubicBezTo>
                    <a:close/>
                  </a:path>
                </a:pathLst>
              </a:custGeom>
              <a:solidFill>
                <a:srgbClr val="CD9B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5" name="Google Shape;595;p28">
                <a:extLst>
                  <a:ext uri="{FF2B5EF4-FFF2-40B4-BE49-F238E27FC236}">
                    <a16:creationId xmlns:a16="http://schemas.microsoft.com/office/drawing/2014/main" id="{C3847CB1-9017-26B8-3D09-8C032826DE13}"/>
                  </a:ext>
                </a:extLst>
              </p:cNvPr>
              <p:cNvSpPr/>
              <p:nvPr/>
            </p:nvSpPr>
            <p:spPr>
              <a:xfrm>
                <a:off x="9691524" y="2849954"/>
                <a:ext cx="236012" cy="216523"/>
              </a:xfrm>
              <a:custGeom>
                <a:avLst/>
                <a:gdLst/>
                <a:ahLst/>
                <a:cxnLst/>
                <a:rect l="l" t="t" r="r" b="b"/>
                <a:pathLst>
                  <a:path w="236012" h="216523" extrusionOk="0">
                    <a:moveTo>
                      <a:pt x="109414" y="172136"/>
                    </a:moveTo>
                    <a:cubicBezTo>
                      <a:pt x="85126" y="191282"/>
                      <a:pt x="57408" y="204141"/>
                      <a:pt x="29405" y="216523"/>
                    </a:cubicBezTo>
                    <a:cubicBezTo>
                      <a:pt x="-10886" y="200807"/>
                      <a:pt x="-2028" y="169946"/>
                      <a:pt x="10735" y="143085"/>
                    </a:cubicBezTo>
                    <a:cubicBezTo>
                      <a:pt x="17689" y="128417"/>
                      <a:pt x="22166" y="118892"/>
                      <a:pt x="17308" y="101937"/>
                    </a:cubicBezTo>
                    <a:cubicBezTo>
                      <a:pt x="11402" y="81554"/>
                      <a:pt x="19880" y="62504"/>
                      <a:pt x="41025" y="50883"/>
                    </a:cubicBezTo>
                    <a:cubicBezTo>
                      <a:pt x="83983" y="27166"/>
                      <a:pt x="130084" y="10497"/>
                      <a:pt x="177518" y="1163"/>
                    </a:cubicBezTo>
                    <a:cubicBezTo>
                      <a:pt x="218476" y="-6933"/>
                      <a:pt x="222953" y="28880"/>
                      <a:pt x="229334" y="58027"/>
                    </a:cubicBezTo>
                    <a:cubicBezTo>
                      <a:pt x="226096" y="77744"/>
                      <a:pt x="254099" y="105271"/>
                      <a:pt x="214856" y="115939"/>
                    </a:cubicBezTo>
                    <a:cubicBezTo>
                      <a:pt x="199236" y="131465"/>
                      <a:pt x="178185" y="137751"/>
                      <a:pt x="159611" y="148419"/>
                    </a:cubicBezTo>
                    <a:cubicBezTo>
                      <a:pt x="144085" y="158801"/>
                      <a:pt x="123988" y="159468"/>
                      <a:pt x="109414" y="172041"/>
                    </a:cubicBezTo>
                    <a:close/>
                  </a:path>
                </a:pathLst>
              </a:custGeom>
              <a:solidFill>
                <a:srgbClr val="B0B2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28">
                <a:extLst>
                  <a:ext uri="{FF2B5EF4-FFF2-40B4-BE49-F238E27FC236}">
                    <a16:creationId xmlns:a16="http://schemas.microsoft.com/office/drawing/2014/main" id="{0A320D8A-DB89-D48F-A1EE-F04E1702C043}"/>
                  </a:ext>
                </a:extLst>
              </p:cNvPr>
              <p:cNvSpPr/>
              <p:nvPr/>
            </p:nvSpPr>
            <p:spPr>
              <a:xfrm>
                <a:off x="9199445" y="3031997"/>
                <a:ext cx="95009" cy="585501"/>
              </a:xfrm>
              <a:custGeom>
                <a:avLst/>
                <a:gdLst/>
                <a:ahLst/>
                <a:cxnLst/>
                <a:rect l="l" t="t" r="r" b="b"/>
                <a:pathLst>
                  <a:path w="95009" h="585501" extrusionOk="0">
                    <a:moveTo>
                      <a:pt x="78000" y="585502"/>
                    </a:moveTo>
                    <a:cubicBezTo>
                      <a:pt x="68094" y="542925"/>
                      <a:pt x="37804" y="519113"/>
                      <a:pt x="657" y="501586"/>
                    </a:cubicBezTo>
                    <a:cubicBezTo>
                      <a:pt x="-3820" y="479107"/>
                      <a:pt x="15706" y="468630"/>
                      <a:pt x="25041" y="453199"/>
                    </a:cubicBezTo>
                    <a:cubicBezTo>
                      <a:pt x="51235" y="410242"/>
                      <a:pt x="51902" y="375285"/>
                      <a:pt x="25898" y="348615"/>
                    </a:cubicBezTo>
                    <a:cubicBezTo>
                      <a:pt x="17516" y="346139"/>
                      <a:pt x="9515" y="343090"/>
                      <a:pt x="7515" y="333185"/>
                    </a:cubicBezTo>
                    <a:cubicBezTo>
                      <a:pt x="11992" y="320897"/>
                      <a:pt x="8944" y="302800"/>
                      <a:pt x="30566" y="303943"/>
                    </a:cubicBezTo>
                    <a:cubicBezTo>
                      <a:pt x="69237" y="280797"/>
                      <a:pt x="76286" y="249365"/>
                      <a:pt x="43520" y="224219"/>
                    </a:cubicBezTo>
                    <a:cubicBezTo>
                      <a:pt x="24660" y="209740"/>
                      <a:pt x="22565" y="196025"/>
                      <a:pt x="25327" y="176594"/>
                    </a:cubicBezTo>
                    <a:cubicBezTo>
                      <a:pt x="34185" y="115443"/>
                      <a:pt x="36376" y="52388"/>
                      <a:pt x="76095" y="0"/>
                    </a:cubicBezTo>
                    <a:cubicBezTo>
                      <a:pt x="91716" y="15431"/>
                      <a:pt x="85811" y="35242"/>
                      <a:pt x="86478" y="53435"/>
                    </a:cubicBezTo>
                    <a:cubicBezTo>
                      <a:pt x="88859" y="117443"/>
                      <a:pt x="82572" y="181642"/>
                      <a:pt x="90002" y="245555"/>
                    </a:cubicBezTo>
                    <a:cubicBezTo>
                      <a:pt x="92955" y="343281"/>
                      <a:pt x="90669" y="441103"/>
                      <a:pt x="91145" y="538829"/>
                    </a:cubicBezTo>
                    <a:cubicBezTo>
                      <a:pt x="91145" y="553498"/>
                      <a:pt x="105813" y="576929"/>
                      <a:pt x="78000" y="585502"/>
                    </a:cubicBezTo>
                    <a:close/>
                  </a:path>
                </a:pathLst>
              </a:custGeom>
              <a:solidFill>
                <a:srgbClr val="ABAE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28">
                <a:extLst>
                  <a:ext uri="{FF2B5EF4-FFF2-40B4-BE49-F238E27FC236}">
                    <a16:creationId xmlns:a16="http://schemas.microsoft.com/office/drawing/2014/main" id="{E490D6C7-F8B6-234E-2883-C11107DE463A}"/>
                  </a:ext>
                </a:extLst>
              </p:cNvPr>
              <p:cNvSpPr/>
              <p:nvPr/>
            </p:nvSpPr>
            <p:spPr>
              <a:xfrm>
                <a:off x="9749886" y="2964548"/>
                <a:ext cx="279011" cy="565346"/>
              </a:xfrm>
              <a:custGeom>
                <a:avLst/>
                <a:gdLst/>
                <a:ahLst/>
                <a:cxnLst/>
                <a:rect l="l" t="t" r="r" b="b"/>
                <a:pathLst>
                  <a:path w="279011" h="565346" extrusionOk="0">
                    <a:moveTo>
                      <a:pt x="233171" y="9156"/>
                    </a:moveTo>
                    <a:cubicBezTo>
                      <a:pt x="263174" y="-7132"/>
                      <a:pt x="278414" y="-3703"/>
                      <a:pt x="277843" y="35921"/>
                    </a:cubicBezTo>
                    <a:cubicBezTo>
                      <a:pt x="275938" y="158794"/>
                      <a:pt x="270889" y="282047"/>
                      <a:pt x="278509" y="404444"/>
                    </a:cubicBezTo>
                    <a:cubicBezTo>
                      <a:pt x="281462" y="451878"/>
                      <a:pt x="270127" y="497884"/>
                      <a:pt x="277081" y="544556"/>
                    </a:cubicBezTo>
                    <a:cubicBezTo>
                      <a:pt x="278224" y="552367"/>
                      <a:pt x="284891" y="576656"/>
                      <a:pt x="260221" y="559130"/>
                    </a:cubicBezTo>
                    <a:cubicBezTo>
                      <a:pt x="253173" y="530174"/>
                      <a:pt x="265270" y="495122"/>
                      <a:pt x="232885" y="474262"/>
                    </a:cubicBezTo>
                    <a:cubicBezTo>
                      <a:pt x="230694" y="472071"/>
                      <a:pt x="229741" y="469309"/>
                      <a:pt x="230123" y="466261"/>
                    </a:cubicBezTo>
                    <a:cubicBezTo>
                      <a:pt x="217454" y="462927"/>
                      <a:pt x="250696" y="450735"/>
                      <a:pt x="226217" y="448068"/>
                    </a:cubicBezTo>
                    <a:cubicBezTo>
                      <a:pt x="212311" y="446544"/>
                      <a:pt x="202024" y="436162"/>
                      <a:pt x="197642" y="421779"/>
                    </a:cubicBezTo>
                    <a:cubicBezTo>
                      <a:pt x="191070" y="386346"/>
                      <a:pt x="162399" y="368820"/>
                      <a:pt x="137159" y="349199"/>
                    </a:cubicBezTo>
                    <a:cubicBezTo>
                      <a:pt x="127538" y="341769"/>
                      <a:pt x="114203" y="339102"/>
                      <a:pt x="113346" y="323862"/>
                    </a:cubicBezTo>
                    <a:cubicBezTo>
                      <a:pt x="110583" y="317766"/>
                      <a:pt x="127634" y="302050"/>
                      <a:pt x="104583" y="305955"/>
                    </a:cubicBezTo>
                    <a:cubicBezTo>
                      <a:pt x="102678" y="308813"/>
                      <a:pt x="100297" y="311003"/>
                      <a:pt x="97534" y="312813"/>
                    </a:cubicBezTo>
                    <a:cubicBezTo>
                      <a:pt x="77913" y="308241"/>
                      <a:pt x="78294" y="287572"/>
                      <a:pt x="67531" y="275856"/>
                    </a:cubicBezTo>
                    <a:cubicBezTo>
                      <a:pt x="63625" y="255377"/>
                      <a:pt x="43528" y="255854"/>
                      <a:pt x="30383" y="247281"/>
                    </a:cubicBezTo>
                    <a:cubicBezTo>
                      <a:pt x="21144" y="237375"/>
                      <a:pt x="11905" y="227374"/>
                      <a:pt x="2666" y="217468"/>
                    </a:cubicBezTo>
                    <a:cubicBezTo>
                      <a:pt x="284" y="214801"/>
                      <a:pt x="-478" y="212134"/>
                      <a:pt x="284" y="209467"/>
                    </a:cubicBezTo>
                    <a:cubicBezTo>
                      <a:pt x="1046" y="206800"/>
                      <a:pt x="1808" y="205466"/>
                      <a:pt x="2570" y="205466"/>
                    </a:cubicBezTo>
                    <a:cubicBezTo>
                      <a:pt x="34955" y="196132"/>
                      <a:pt x="67435" y="187464"/>
                      <a:pt x="101440" y="185750"/>
                    </a:cubicBezTo>
                    <a:cubicBezTo>
                      <a:pt x="114108" y="191084"/>
                      <a:pt x="115346" y="202228"/>
                      <a:pt x="115632" y="213753"/>
                    </a:cubicBezTo>
                    <a:cubicBezTo>
                      <a:pt x="147827" y="253663"/>
                      <a:pt x="152113" y="312908"/>
                      <a:pt x="203357" y="339578"/>
                    </a:cubicBezTo>
                    <a:cubicBezTo>
                      <a:pt x="212311" y="346436"/>
                      <a:pt x="221264" y="353294"/>
                      <a:pt x="230313" y="360152"/>
                    </a:cubicBezTo>
                    <a:cubicBezTo>
                      <a:pt x="249077" y="359581"/>
                      <a:pt x="256221" y="351580"/>
                      <a:pt x="255935" y="331387"/>
                    </a:cubicBezTo>
                    <a:cubicBezTo>
                      <a:pt x="254411" y="242233"/>
                      <a:pt x="255554" y="153079"/>
                      <a:pt x="255173" y="63925"/>
                    </a:cubicBezTo>
                    <a:cubicBezTo>
                      <a:pt x="255173" y="42684"/>
                      <a:pt x="249458" y="23825"/>
                      <a:pt x="233265" y="9156"/>
                    </a:cubicBezTo>
                    <a:close/>
                  </a:path>
                </a:pathLst>
              </a:custGeom>
              <a:solidFill>
                <a:srgbClr val="B4B4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28">
                <a:extLst>
                  <a:ext uri="{FF2B5EF4-FFF2-40B4-BE49-F238E27FC236}">
                    <a16:creationId xmlns:a16="http://schemas.microsoft.com/office/drawing/2014/main" id="{11EBAD53-BDA8-5135-2D90-30B0ECE44809}"/>
                  </a:ext>
                </a:extLst>
              </p:cNvPr>
              <p:cNvSpPr/>
              <p:nvPr/>
            </p:nvSpPr>
            <p:spPr>
              <a:xfrm>
                <a:off x="10419824" y="3410140"/>
                <a:ext cx="219392" cy="253591"/>
              </a:xfrm>
              <a:custGeom>
                <a:avLst/>
                <a:gdLst/>
                <a:ahLst/>
                <a:cxnLst/>
                <a:rect l="l" t="t" r="r" b="b"/>
                <a:pathLst>
                  <a:path w="219392" h="253591" extrusionOk="0">
                    <a:moveTo>
                      <a:pt x="17766" y="246888"/>
                    </a:moveTo>
                    <a:cubicBezTo>
                      <a:pt x="-14428" y="224504"/>
                      <a:pt x="5384" y="202025"/>
                      <a:pt x="13480" y="175165"/>
                    </a:cubicBezTo>
                    <a:cubicBezTo>
                      <a:pt x="56818" y="221266"/>
                      <a:pt x="96538" y="209740"/>
                      <a:pt x="127684" y="147066"/>
                    </a:cubicBezTo>
                    <a:cubicBezTo>
                      <a:pt x="105301" y="153162"/>
                      <a:pt x="88728" y="195834"/>
                      <a:pt x="66439" y="170212"/>
                    </a:cubicBezTo>
                    <a:cubicBezTo>
                      <a:pt x="45770" y="146399"/>
                      <a:pt x="82822" y="130397"/>
                      <a:pt x="96824" y="112395"/>
                    </a:cubicBezTo>
                    <a:cubicBezTo>
                      <a:pt x="110349" y="95155"/>
                      <a:pt x="126828" y="79915"/>
                      <a:pt x="138734" y="61722"/>
                    </a:cubicBezTo>
                    <a:cubicBezTo>
                      <a:pt x="150640" y="43529"/>
                      <a:pt x="158546" y="22765"/>
                      <a:pt x="169690" y="0"/>
                    </a:cubicBezTo>
                    <a:cubicBezTo>
                      <a:pt x="182739" y="9334"/>
                      <a:pt x="195788" y="18669"/>
                      <a:pt x="208742" y="28099"/>
                    </a:cubicBezTo>
                    <a:cubicBezTo>
                      <a:pt x="230174" y="62198"/>
                      <a:pt x="215886" y="91059"/>
                      <a:pt x="195598" y="119158"/>
                    </a:cubicBezTo>
                    <a:cubicBezTo>
                      <a:pt x="193407" y="120491"/>
                      <a:pt x="191312" y="121825"/>
                      <a:pt x="189121" y="123158"/>
                    </a:cubicBezTo>
                    <a:cubicBezTo>
                      <a:pt x="178167" y="162306"/>
                      <a:pt x="162642" y="198310"/>
                      <a:pt x="124637" y="219361"/>
                    </a:cubicBezTo>
                    <a:cubicBezTo>
                      <a:pt x="97300" y="260509"/>
                      <a:pt x="58438" y="257270"/>
                      <a:pt x="17671" y="246888"/>
                    </a:cubicBezTo>
                    <a:close/>
                  </a:path>
                </a:pathLst>
              </a:custGeom>
              <a:solidFill>
                <a:srgbClr val="DBA4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9" name="Google Shape;599;p28">
                <a:extLst>
                  <a:ext uri="{FF2B5EF4-FFF2-40B4-BE49-F238E27FC236}">
                    <a16:creationId xmlns:a16="http://schemas.microsoft.com/office/drawing/2014/main" id="{776F4B0B-6FAC-0824-D2A1-18EA0D9BD2BA}"/>
                  </a:ext>
                </a:extLst>
              </p:cNvPr>
              <p:cNvSpPr/>
              <p:nvPr/>
            </p:nvSpPr>
            <p:spPr>
              <a:xfrm>
                <a:off x="9189774" y="2694702"/>
                <a:ext cx="183608" cy="166859"/>
              </a:xfrm>
              <a:custGeom>
                <a:avLst/>
                <a:gdLst/>
                <a:ahLst/>
                <a:cxnLst/>
                <a:rect l="l" t="t" r="r" b="b"/>
                <a:pathLst>
                  <a:path w="183608" h="166859" extrusionOk="0">
                    <a:moveTo>
                      <a:pt x="124533" y="97360"/>
                    </a:moveTo>
                    <a:cubicBezTo>
                      <a:pt x="128057" y="99646"/>
                      <a:pt x="132819" y="104695"/>
                      <a:pt x="135010" y="103742"/>
                    </a:cubicBezTo>
                    <a:cubicBezTo>
                      <a:pt x="146726" y="98694"/>
                      <a:pt x="139963" y="91360"/>
                      <a:pt x="135391" y="85645"/>
                    </a:cubicBezTo>
                    <a:cubicBezTo>
                      <a:pt x="112436" y="56879"/>
                      <a:pt x="57858" y="64213"/>
                      <a:pt x="35188" y="100694"/>
                    </a:cubicBezTo>
                    <a:cubicBezTo>
                      <a:pt x="26901" y="114124"/>
                      <a:pt x="23568" y="129936"/>
                      <a:pt x="3089" y="127174"/>
                    </a:cubicBezTo>
                    <a:cubicBezTo>
                      <a:pt x="-8627" y="75834"/>
                      <a:pt x="13566" y="29447"/>
                      <a:pt x="59763" y="9064"/>
                    </a:cubicBezTo>
                    <a:cubicBezTo>
                      <a:pt x="100530" y="-8939"/>
                      <a:pt x="136439" y="15"/>
                      <a:pt x="162442" y="34686"/>
                    </a:cubicBezTo>
                    <a:cubicBezTo>
                      <a:pt x="172634" y="58594"/>
                      <a:pt x="184159" y="82025"/>
                      <a:pt x="183588" y="108981"/>
                    </a:cubicBezTo>
                    <a:cubicBezTo>
                      <a:pt x="165395" y="167750"/>
                      <a:pt x="142725" y="178513"/>
                      <a:pt x="85004" y="155844"/>
                    </a:cubicBezTo>
                    <a:cubicBezTo>
                      <a:pt x="64335" y="113839"/>
                      <a:pt x="75955" y="96694"/>
                      <a:pt x="124533" y="97456"/>
                    </a:cubicBezTo>
                    <a:close/>
                  </a:path>
                </a:pathLst>
              </a:custGeom>
              <a:solidFill>
                <a:srgbClr val="E9B5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0" name="Google Shape;600;p28">
                <a:extLst>
                  <a:ext uri="{FF2B5EF4-FFF2-40B4-BE49-F238E27FC236}">
                    <a16:creationId xmlns:a16="http://schemas.microsoft.com/office/drawing/2014/main" id="{17D4E053-1BAE-449F-2FAD-70825FFD5F4E}"/>
                  </a:ext>
                </a:extLst>
              </p:cNvPr>
              <p:cNvSpPr/>
              <p:nvPr/>
            </p:nvSpPr>
            <p:spPr>
              <a:xfrm>
                <a:off x="9978889" y="2519915"/>
                <a:ext cx="219908" cy="288080"/>
              </a:xfrm>
              <a:custGeom>
                <a:avLst/>
                <a:gdLst/>
                <a:ahLst/>
                <a:cxnLst/>
                <a:rect l="l" t="t" r="r" b="b"/>
                <a:pathLst>
                  <a:path w="219908" h="288080" extrusionOk="0">
                    <a:moveTo>
                      <a:pt x="151995" y="214140"/>
                    </a:moveTo>
                    <a:cubicBezTo>
                      <a:pt x="169902" y="174802"/>
                      <a:pt x="197049" y="206329"/>
                      <a:pt x="219909" y="205282"/>
                    </a:cubicBezTo>
                    <a:lnTo>
                      <a:pt x="219337" y="204424"/>
                    </a:lnTo>
                    <a:cubicBezTo>
                      <a:pt x="218766" y="205948"/>
                      <a:pt x="218004" y="207377"/>
                      <a:pt x="217813" y="208901"/>
                    </a:cubicBezTo>
                    <a:cubicBezTo>
                      <a:pt x="214575" y="234809"/>
                      <a:pt x="233529" y="268432"/>
                      <a:pt x="196858" y="283101"/>
                    </a:cubicBezTo>
                    <a:cubicBezTo>
                      <a:pt x="160854" y="297484"/>
                      <a:pt x="132469" y="278529"/>
                      <a:pt x="108276" y="254050"/>
                    </a:cubicBezTo>
                    <a:cubicBezTo>
                      <a:pt x="70366" y="215759"/>
                      <a:pt x="35600" y="176707"/>
                      <a:pt x="38743" y="115937"/>
                    </a:cubicBezTo>
                    <a:cubicBezTo>
                      <a:pt x="40363" y="84409"/>
                      <a:pt x="23789" y="55263"/>
                      <a:pt x="5978" y="28688"/>
                    </a:cubicBezTo>
                    <a:cubicBezTo>
                      <a:pt x="358" y="20401"/>
                      <a:pt x="-3833" y="10210"/>
                      <a:pt x="5501" y="3447"/>
                    </a:cubicBezTo>
                    <a:cubicBezTo>
                      <a:pt x="18550" y="-5983"/>
                      <a:pt x="26265" y="5923"/>
                      <a:pt x="30838" y="15353"/>
                    </a:cubicBezTo>
                    <a:cubicBezTo>
                      <a:pt x="41029" y="36594"/>
                      <a:pt x="49506" y="58692"/>
                      <a:pt x="58365" y="80599"/>
                    </a:cubicBezTo>
                    <a:cubicBezTo>
                      <a:pt x="77987" y="128796"/>
                      <a:pt x="97417" y="177088"/>
                      <a:pt x="136184" y="214140"/>
                    </a:cubicBezTo>
                    <a:cubicBezTo>
                      <a:pt x="143899" y="225094"/>
                      <a:pt x="148471" y="239191"/>
                      <a:pt x="163712" y="243096"/>
                    </a:cubicBezTo>
                    <a:cubicBezTo>
                      <a:pt x="168664" y="247096"/>
                      <a:pt x="171808" y="236809"/>
                      <a:pt x="167997" y="241858"/>
                    </a:cubicBezTo>
                    <a:cubicBezTo>
                      <a:pt x="167045" y="243096"/>
                      <a:pt x="166093" y="242334"/>
                      <a:pt x="164378" y="241858"/>
                    </a:cubicBezTo>
                    <a:cubicBezTo>
                      <a:pt x="149614" y="237286"/>
                      <a:pt x="144662" y="228523"/>
                      <a:pt x="151900" y="214235"/>
                    </a:cubicBezTo>
                    <a:close/>
                  </a:path>
                </a:pathLst>
              </a:custGeom>
              <a:solidFill>
                <a:srgbClr val="E2AC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1" name="Google Shape;601;p28">
                <a:extLst>
                  <a:ext uri="{FF2B5EF4-FFF2-40B4-BE49-F238E27FC236}">
                    <a16:creationId xmlns:a16="http://schemas.microsoft.com/office/drawing/2014/main" id="{8A81258B-A26E-8277-D984-EC7FE8AADFA3}"/>
                  </a:ext>
                </a:extLst>
              </p:cNvPr>
              <p:cNvSpPr/>
              <p:nvPr/>
            </p:nvSpPr>
            <p:spPr>
              <a:xfrm>
                <a:off x="10313003" y="3005708"/>
                <a:ext cx="67012" cy="357473"/>
              </a:xfrm>
              <a:custGeom>
                <a:avLst/>
                <a:gdLst/>
                <a:ahLst/>
                <a:cxnLst/>
                <a:rect l="l" t="t" r="r" b="b"/>
                <a:pathLst>
                  <a:path w="67012" h="357473" extrusionOk="0">
                    <a:moveTo>
                      <a:pt x="39624" y="234315"/>
                    </a:moveTo>
                    <a:cubicBezTo>
                      <a:pt x="37815" y="240221"/>
                      <a:pt x="36005" y="246126"/>
                      <a:pt x="34195" y="251936"/>
                    </a:cubicBezTo>
                    <a:cubicBezTo>
                      <a:pt x="14764" y="266509"/>
                      <a:pt x="28290" y="287084"/>
                      <a:pt x="24479" y="304514"/>
                    </a:cubicBezTo>
                    <a:cubicBezTo>
                      <a:pt x="18193" y="321850"/>
                      <a:pt x="37433" y="346615"/>
                      <a:pt x="8954" y="357473"/>
                    </a:cubicBezTo>
                    <a:cubicBezTo>
                      <a:pt x="-4000" y="242126"/>
                      <a:pt x="5905" y="126397"/>
                      <a:pt x="0" y="0"/>
                    </a:cubicBezTo>
                    <a:cubicBezTo>
                      <a:pt x="56293" y="52197"/>
                      <a:pt x="57436" y="113633"/>
                      <a:pt x="65913" y="172117"/>
                    </a:cubicBezTo>
                    <a:cubicBezTo>
                      <a:pt x="69628" y="198120"/>
                      <a:pt x="64675" y="220504"/>
                      <a:pt x="39529" y="234315"/>
                    </a:cubicBezTo>
                    <a:close/>
                  </a:path>
                </a:pathLst>
              </a:custGeom>
              <a:solidFill>
                <a:srgbClr val="A8AB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28">
                <a:extLst>
                  <a:ext uri="{FF2B5EF4-FFF2-40B4-BE49-F238E27FC236}">
                    <a16:creationId xmlns:a16="http://schemas.microsoft.com/office/drawing/2014/main" id="{607E2C93-D864-0EE0-296D-11DCFE169A79}"/>
                  </a:ext>
                </a:extLst>
              </p:cNvPr>
              <p:cNvSpPr/>
              <p:nvPr/>
            </p:nvSpPr>
            <p:spPr>
              <a:xfrm>
                <a:off x="9980199" y="2973630"/>
                <a:ext cx="39056" cy="376407"/>
              </a:xfrm>
              <a:custGeom>
                <a:avLst/>
                <a:gdLst/>
                <a:ahLst/>
                <a:cxnLst/>
                <a:rect l="l" t="t" r="r" b="b"/>
                <a:pathLst>
                  <a:path w="39056" h="376407" extrusionOk="0">
                    <a:moveTo>
                      <a:pt x="2858" y="74"/>
                    </a:moveTo>
                    <a:cubicBezTo>
                      <a:pt x="22765" y="-307"/>
                      <a:pt x="39338" y="-307"/>
                      <a:pt x="39053" y="28745"/>
                    </a:cubicBezTo>
                    <a:cubicBezTo>
                      <a:pt x="37815" y="142854"/>
                      <a:pt x="38577" y="256964"/>
                      <a:pt x="38577" y="376407"/>
                    </a:cubicBezTo>
                    <a:cubicBezTo>
                      <a:pt x="22384" y="365739"/>
                      <a:pt x="11145" y="358405"/>
                      <a:pt x="0" y="351071"/>
                    </a:cubicBezTo>
                    <a:cubicBezTo>
                      <a:pt x="953" y="234104"/>
                      <a:pt x="1905" y="117041"/>
                      <a:pt x="2858" y="74"/>
                    </a:cubicBezTo>
                    <a:close/>
                  </a:path>
                </a:pathLst>
              </a:custGeom>
              <a:solidFill>
                <a:srgbClr val="EAE4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3" name="Google Shape;603;p28">
                <a:extLst>
                  <a:ext uri="{FF2B5EF4-FFF2-40B4-BE49-F238E27FC236}">
                    <a16:creationId xmlns:a16="http://schemas.microsoft.com/office/drawing/2014/main" id="{153FFC37-E49C-0023-1E36-493D36ED254D}"/>
                  </a:ext>
                </a:extLst>
              </p:cNvPr>
              <p:cNvSpPr/>
              <p:nvPr/>
            </p:nvSpPr>
            <p:spPr>
              <a:xfrm>
                <a:off x="8823915" y="3247665"/>
                <a:ext cx="96438" cy="381083"/>
              </a:xfrm>
              <a:custGeom>
                <a:avLst/>
                <a:gdLst/>
                <a:ahLst/>
                <a:cxnLst/>
                <a:rect l="l" t="t" r="r" b="b"/>
                <a:pathLst>
                  <a:path w="96438" h="381083" extrusionOk="0">
                    <a:moveTo>
                      <a:pt x="34811" y="124850"/>
                    </a:moveTo>
                    <a:cubicBezTo>
                      <a:pt x="13666" y="184858"/>
                      <a:pt x="29477" y="239436"/>
                      <a:pt x="61576" y="290395"/>
                    </a:cubicBezTo>
                    <a:cubicBezTo>
                      <a:pt x="79388" y="318684"/>
                      <a:pt x="94724" y="347069"/>
                      <a:pt x="96438" y="381073"/>
                    </a:cubicBezTo>
                    <a:cubicBezTo>
                      <a:pt x="58338" y="381549"/>
                      <a:pt x="39097" y="365547"/>
                      <a:pt x="24238" y="327066"/>
                    </a:cubicBezTo>
                    <a:cubicBezTo>
                      <a:pt x="-15767" y="223529"/>
                      <a:pt x="-4908" y="127136"/>
                      <a:pt x="46908" y="32267"/>
                    </a:cubicBezTo>
                    <a:cubicBezTo>
                      <a:pt x="61672" y="21314"/>
                      <a:pt x="67863" y="-1451"/>
                      <a:pt x="91580" y="73"/>
                    </a:cubicBezTo>
                    <a:cubicBezTo>
                      <a:pt x="102629" y="6931"/>
                      <a:pt x="89961" y="11979"/>
                      <a:pt x="90151" y="17980"/>
                    </a:cubicBezTo>
                    <a:cubicBezTo>
                      <a:pt x="73673" y="54556"/>
                      <a:pt x="48242" y="86560"/>
                      <a:pt x="34811" y="124755"/>
                    </a:cubicBezTo>
                    <a:close/>
                  </a:path>
                </a:pathLst>
              </a:custGeom>
              <a:solidFill>
                <a:srgbClr val="DBA9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4" name="Google Shape;604;p28">
                <a:extLst>
                  <a:ext uri="{FF2B5EF4-FFF2-40B4-BE49-F238E27FC236}">
                    <a16:creationId xmlns:a16="http://schemas.microsoft.com/office/drawing/2014/main" id="{8D1DA276-80F2-DFC9-6EDF-93EADFB1FEFC}"/>
                  </a:ext>
                </a:extLst>
              </p:cNvPr>
              <p:cNvSpPr/>
              <p:nvPr/>
            </p:nvSpPr>
            <p:spPr>
              <a:xfrm>
                <a:off x="9128489" y="3358569"/>
                <a:ext cx="121054" cy="155488"/>
              </a:xfrm>
              <a:custGeom>
                <a:avLst/>
                <a:gdLst/>
                <a:ahLst/>
                <a:cxnLst/>
                <a:rect l="l" t="t" r="r" b="b"/>
                <a:pathLst>
                  <a:path w="121054" h="155488" extrusionOk="0">
                    <a:moveTo>
                      <a:pt x="80280" y="5565"/>
                    </a:moveTo>
                    <a:cubicBezTo>
                      <a:pt x="85805" y="7946"/>
                      <a:pt x="91424" y="10327"/>
                      <a:pt x="96949" y="12709"/>
                    </a:cubicBezTo>
                    <a:cubicBezTo>
                      <a:pt x="141336" y="54714"/>
                      <a:pt x="121904" y="128628"/>
                      <a:pt x="59325" y="155488"/>
                    </a:cubicBezTo>
                    <a:cubicBezTo>
                      <a:pt x="22054" y="144182"/>
                      <a:pt x="4490" y="128247"/>
                      <a:pt x="6652" y="107673"/>
                    </a:cubicBezTo>
                    <a:cubicBezTo>
                      <a:pt x="26750" y="104815"/>
                      <a:pt x="40370" y="100338"/>
                      <a:pt x="23606" y="75955"/>
                    </a:cubicBezTo>
                    <a:cubicBezTo>
                      <a:pt x="-12398" y="23662"/>
                      <a:pt x="-10779" y="21186"/>
                      <a:pt x="53419" y="13661"/>
                    </a:cubicBezTo>
                    <a:cubicBezTo>
                      <a:pt x="60087" y="3374"/>
                      <a:pt x="66755" y="-6532"/>
                      <a:pt x="80185" y="5565"/>
                    </a:cubicBezTo>
                    <a:close/>
                  </a:path>
                </a:pathLst>
              </a:custGeom>
              <a:solidFill>
                <a:srgbClr val="E9B5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5" name="Google Shape;605;p28">
                <a:extLst>
                  <a:ext uri="{FF2B5EF4-FFF2-40B4-BE49-F238E27FC236}">
                    <a16:creationId xmlns:a16="http://schemas.microsoft.com/office/drawing/2014/main" id="{1B13E37C-B79B-6E2A-3A04-DBA500DC48FE}"/>
                  </a:ext>
                </a:extLst>
              </p:cNvPr>
              <p:cNvSpPr/>
              <p:nvPr/>
            </p:nvSpPr>
            <p:spPr>
              <a:xfrm>
                <a:off x="9652889" y="2780902"/>
                <a:ext cx="336783" cy="297866"/>
              </a:xfrm>
              <a:custGeom>
                <a:avLst/>
                <a:gdLst/>
                <a:ahLst/>
                <a:cxnLst/>
                <a:rect l="l" t="t" r="r" b="b"/>
                <a:pathLst>
                  <a:path w="336783" h="297866" extrusionOk="0">
                    <a:moveTo>
                      <a:pt x="267970" y="127079"/>
                    </a:moveTo>
                    <a:cubicBezTo>
                      <a:pt x="240157" y="88472"/>
                      <a:pt x="202695" y="77708"/>
                      <a:pt x="155575" y="94790"/>
                    </a:cubicBezTo>
                    <a:cubicBezTo>
                      <a:pt x="134811" y="102314"/>
                      <a:pt x="114522" y="111458"/>
                      <a:pt x="93567" y="118221"/>
                    </a:cubicBezTo>
                    <a:cubicBezTo>
                      <a:pt x="66993" y="126794"/>
                      <a:pt x="62992" y="149368"/>
                      <a:pt x="62516" y="170894"/>
                    </a:cubicBezTo>
                    <a:cubicBezTo>
                      <a:pt x="62039" y="198136"/>
                      <a:pt x="91091" y="170037"/>
                      <a:pt x="98806" y="189087"/>
                    </a:cubicBezTo>
                    <a:cubicBezTo>
                      <a:pt x="94043" y="210899"/>
                      <a:pt x="53181" y="192611"/>
                      <a:pt x="54610" y="225187"/>
                    </a:cubicBezTo>
                    <a:cubicBezTo>
                      <a:pt x="55562" y="246523"/>
                      <a:pt x="47752" y="268907"/>
                      <a:pt x="68040" y="285575"/>
                    </a:cubicBezTo>
                    <a:cubicBezTo>
                      <a:pt x="53181" y="288052"/>
                      <a:pt x="39084" y="310721"/>
                      <a:pt x="23177" y="287480"/>
                    </a:cubicBezTo>
                    <a:cubicBezTo>
                      <a:pt x="21654" y="256143"/>
                      <a:pt x="36703" y="221758"/>
                      <a:pt x="5080" y="195850"/>
                    </a:cubicBezTo>
                    <a:cubicBezTo>
                      <a:pt x="-1111" y="190802"/>
                      <a:pt x="-1969" y="176419"/>
                      <a:pt x="4318" y="175276"/>
                    </a:cubicBezTo>
                    <a:cubicBezTo>
                      <a:pt x="37369" y="169085"/>
                      <a:pt x="35560" y="132413"/>
                      <a:pt x="57944" y="117650"/>
                    </a:cubicBezTo>
                    <a:cubicBezTo>
                      <a:pt x="113951" y="100886"/>
                      <a:pt x="165005" y="70691"/>
                      <a:pt x="226726" y="57928"/>
                    </a:cubicBezTo>
                    <a:cubicBezTo>
                      <a:pt x="206820" y="45260"/>
                      <a:pt x="195675" y="31925"/>
                      <a:pt x="196342" y="11827"/>
                    </a:cubicBezTo>
                    <a:cubicBezTo>
                      <a:pt x="199104" y="6207"/>
                      <a:pt x="201009" y="-365"/>
                      <a:pt x="209201" y="16"/>
                    </a:cubicBezTo>
                    <a:cubicBezTo>
                      <a:pt x="223488" y="8969"/>
                      <a:pt x="235966" y="25733"/>
                      <a:pt x="255778" y="10398"/>
                    </a:cubicBezTo>
                    <a:cubicBezTo>
                      <a:pt x="259969" y="8969"/>
                      <a:pt x="264065" y="8969"/>
                      <a:pt x="268351" y="10017"/>
                    </a:cubicBezTo>
                    <a:cubicBezTo>
                      <a:pt x="275494" y="15065"/>
                      <a:pt x="280257" y="23162"/>
                      <a:pt x="276447" y="30305"/>
                    </a:cubicBezTo>
                    <a:cubicBezTo>
                      <a:pt x="258826" y="62976"/>
                      <a:pt x="282924" y="56499"/>
                      <a:pt x="300355" y="56690"/>
                    </a:cubicBezTo>
                    <a:cubicBezTo>
                      <a:pt x="312166" y="73739"/>
                      <a:pt x="338931" y="80121"/>
                      <a:pt x="336645" y="107267"/>
                    </a:cubicBezTo>
                    <a:cubicBezTo>
                      <a:pt x="325977" y="114506"/>
                      <a:pt x="315786" y="110792"/>
                      <a:pt x="305689" y="105648"/>
                    </a:cubicBezTo>
                    <a:cubicBezTo>
                      <a:pt x="302070" y="103838"/>
                      <a:pt x="300069" y="105077"/>
                      <a:pt x="299402" y="108887"/>
                    </a:cubicBezTo>
                    <a:cubicBezTo>
                      <a:pt x="288925" y="114983"/>
                      <a:pt x="278542" y="120983"/>
                      <a:pt x="268065" y="127079"/>
                    </a:cubicBezTo>
                    <a:close/>
                  </a:path>
                </a:pathLst>
              </a:custGeom>
              <a:solidFill>
                <a:srgbClr val="0F191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6" name="Google Shape;606;p28">
                <a:extLst>
                  <a:ext uri="{FF2B5EF4-FFF2-40B4-BE49-F238E27FC236}">
                    <a16:creationId xmlns:a16="http://schemas.microsoft.com/office/drawing/2014/main" id="{D557B9E6-9EC8-C317-2FD8-E85B6C161EA2}"/>
                  </a:ext>
                </a:extLst>
              </p:cNvPr>
              <p:cNvSpPr/>
              <p:nvPr/>
            </p:nvSpPr>
            <p:spPr>
              <a:xfrm>
                <a:off x="10382274" y="2970940"/>
                <a:ext cx="180692" cy="171356"/>
              </a:xfrm>
              <a:custGeom>
                <a:avLst/>
                <a:gdLst/>
                <a:ahLst/>
                <a:cxnLst/>
                <a:rect l="l" t="t" r="r" b="b"/>
                <a:pathLst>
                  <a:path w="180692" h="171356" extrusionOk="0">
                    <a:moveTo>
                      <a:pt x="177712" y="52294"/>
                    </a:moveTo>
                    <a:cubicBezTo>
                      <a:pt x="161996" y="50580"/>
                      <a:pt x="145327" y="41436"/>
                      <a:pt x="127516" y="58105"/>
                    </a:cubicBezTo>
                    <a:cubicBezTo>
                      <a:pt x="143041" y="66487"/>
                      <a:pt x="173140" y="54104"/>
                      <a:pt x="162472" y="86203"/>
                    </a:cubicBezTo>
                    <a:cubicBezTo>
                      <a:pt x="149804" y="103444"/>
                      <a:pt x="134088" y="87251"/>
                      <a:pt x="120086" y="90109"/>
                    </a:cubicBezTo>
                    <a:cubicBezTo>
                      <a:pt x="108751" y="79250"/>
                      <a:pt x="98178" y="67534"/>
                      <a:pt x="85987" y="57819"/>
                    </a:cubicBezTo>
                    <a:cubicBezTo>
                      <a:pt x="73604" y="48008"/>
                      <a:pt x="57983" y="45627"/>
                      <a:pt x="48648" y="60295"/>
                    </a:cubicBezTo>
                    <a:cubicBezTo>
                      <a:pt x="37695" y="77440"/>
                      <a:pt x="54744" y="80869"/>
                      <a:pt x="64841" y="90871"/>
                    </a:cubicBezTo>
                    <a:cubicBezTo>
                      <a:pt x="89320" y="115255"/>
                      <a:pt x="143422" y="114874"/>
                      <a:pt x="133993" y="171357"/>
                    </a:cubicBezTo>
                    <a:cubicBezTo>
                      <a:pt x="64841" y="153831"/>
                      <a:pt x="35504" y="97348"/>
                      <a:pt x="2928" y="44008"/>
                    </a:cubicBezTo>
                    <a:cubicBezTo>
                      <a:pt x="-2882" y="34483"/>
                      <a:pt x="452" y="28387"/>
                      <a:pt x="8548" y="25624"/>
                    </a:cubicBezTo>
                    <a:cubicBezTo>
                      <a:pt x="41028" y="14290"/>
                      <a:pt x="70175" y="-21524"/>
                      <a:pt x="108942" y="18385"/>
                    </a:cubicBezTo>
                    <a:cubicBezTo>
                      <a:pt x="125706" y="35626"/>
                      <a:pt x="152662" y="42674"/>
                      <a:pt x="178950" y="41912"/>
                    </a:cubicBezTo>
                    <a:cubicBezTo>
                      <a:pt x="181618" y="45722"/>
                      <a:pt x="181237" y="49246"/>
                      <a:pt x="177712" y="52390"/>
                    </a:cubicBezTo>
                    <a:close/>
                  </a:path>
                </a:pathLst>
              </a:custGeom>
              <a:solidFill>
                <a:srgbClr val="C090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7" name="Google Shape;607;p28">
                <a:extLst>
                  <a:ext uri="{FF2B5EF4-FFF2-40B4-BE49-F238E27FC236}">
                    <a16:creationId xmlns:a16="http://schemas.microsoft.com/office/drawing/2014/main" id="{0AFA9D13-6132-A00F-1A5D-99EA9BB53E31}"/>
                  </a:ext>
                </a:extLst>
              </p:cNvPr>
              <p:cNvSpPr/>
              <p:nvPr/>
            </p:nvSpPr>
            <p:spPr>
              <a:xfrm>
                <a:off x="10225516" y="2720666"/>
                <a:ext cx="150351" cy="149310"/>
              </a:xfrm>
              <a:custGeom>
                <a:avLst/>
                <a:gdLst/>
                <a:ahLst/>
                <a:cxnLst/>
                <a:rect l="l" t="t" r="r" b="b"/>
                <a:pathLst>
                  <a:path w="150351" h="149310" extrusionOk="0">
                    <a:moveTo>
                      <a:pt x="11667" y="25485"/>
                    </a:moveTo>
                    <a:cubicBezTo>
                      <a:pt x="76628" y="-19377"/>
                      <a:pt x="135492" y="-4709"/>
                      <a:pt x="150351" y="67110"/>
                    </a:cubicBezTo>
                    <a:cubicBezTo>
                      <a:pt x="124634" y="39392"/>
                      <a:pt x="102440" y="11484"/>
                      <a:pt x="65579" y="26438"/>
                    </a:cubicBezTo>
                    <a:cubicBezTo>
                      <a:pt x="44910" y="34820"/>
                      <a:pt x="35289" y="52917"/>
                      <a:pt x="43481" y="80540"/>
                    </a:cubicBezTo>
                    <a:cubicBezTo>
                      <a:pt x="64722" y="55680"/>
                      <a:pt x="92535" y="38820"/>
                      <a:pt x="112728" y="69872"/>
                    </a:cubicBezTo>
                    <a:cubicBezTo>
                      <a:pt x="130920" y="97875"/>
                      <a:pt x="124348" y="130641"/>
                      <a:pt x="89582" y="149310"/>
                    </a:cubicBezTo>
                    <a:cubicBezTo>
                      <a:pt x="87963" y="147977"/>
                      <a:pt x="86343" y="146643"/>
                      <a:pt x="84629" y="145405"/>
                    </a:cubicBezTo>
                    <a:cubicBezTo>
                      <a:pt x="83486" y="142357"/>
                      <a:pt x="84724" y="137690"/>
                      <a:pt x="83486" y="136547"/>
                    </a:cubicBezTo>
                    <a:cubicBezTo>
                      <a:pt x="78819" y="132356"/>
                      <a:pt x="92058" y="133023"/>
                      <a:pt x="85962" y="131880"/>
                    </a:cubicBezTo>
                    <a:cubicBezTo>
                      <a:pt x="83105" y="131308"/>
                      <a:pt x="83867" y="131403"/>
                      <a:pt x="81581" y="135118"/>
                    </a:cubicBezTo>
                    <a:cubicBezTo>
                      <a:pt x="71580" y="151501"/>
                      <a:pt x="55387" y="149120"/>
                      <a:pt x="39576" y="147310"/>
                    </a:cubicBezTo>
                    <a:cubicBezTo>
                      <a:pt x="27288" y="142262"/>
                      <a:pt x="11953" y="140166"/>
                      <a:pt x="12715" y="121593"/>
                    </a:cubicBezTo>
                    <a:cubicBezTo>
                      <a:pt x="-2906" y="89398"/>
                      <a:pt x="-5383" y="57204"/>
                      <a:pt x="12334" y="24914"/>
                    </a:cubicBezTo>
                    <a:lnTo>
                      <a:pt x="11667" y="25581"/>
                    </a:lnTo>
                    <a:close/>
                  </a:path>
                </a:pathLst>
              </a:custGeom>
              <a:solidFill>
                <a:srgbClr val="DBA6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8" name="Google Shape;608;p28">
                <a:extLst>
                  <a:ext uri="{FF2B5EF4-FFF2-40B4-BE49-F238E27FC236}">
                    <a16:creationId xmlns:a16="http://schemas.microsoft.com/office/drawing/2014/main" id="{54740410-D63E-5114-2AA2-7F3998351FF8}"/>
                  </a:ext>
                </a:extLst>
              </p:cNvPr>
              <p:cNvSpPr/>
              <p:nvPr/>
            </p:nvSpPr>
            <p:spPr>
              <a:xfrm>
                <a:off x="10321765" y="3315366"/>
                <a:ext cx="100584" cy="287254"/>
              </a:xfrm>
              <a:custGeom>
                <a:avLst/>
                <a:gdLst/>
                <a:ahLst/>
                <a:cxnLst/>
                <a:rect l="l" t="t" r="r" b="b"/>
                <a:pathLst>
                  <a:path w="100584" h="287254" extrusionOk="0">
                    <a:moveTo>
                      <a:pt x="191" y="47815"/>
                    </a:moveTo>
                    <a:cubicBezTo>
                      <a:pt x="13240" y="33814"/>
                      <a:pt x="-8858" y="13049"/>
                      <a:pt x="9335" y="0"/>
                    </a:cubicBezTo>
                    <a:cubicBezTo>
                      <a:pt x="24861" y="5524"/>
                      <a:pt x="38291" y="14668"/>
                      <a:pt x="51626" y="24098"/>
                    </a:cubicBezTo>
                    <a:cubicBezTo>
                      <a:pt x="58008" y="29908"/>
                      <a:pt x="62675" y="36481"/>
                      <a:pt x="62008" y="45625"/>
                    </a:cubicBezTo>
                    <a:cubicBezTo>
                      <a:pt x="54864" y="58483"/>
                      <a:pt x="42101" y="65818"/>
                      <a:pt x="32290" y="76009"/>
                    </a:cubicBezTo>
                    <a:cubicBezTo>
                      <a:pt x="17717" y="143732"/>
                      <a:pt x="28957" y="166021"/>
                      <a:pt x="100585" y="211836"/>
                    </a:cubicBezTo>
                    <a:cubicBezTo>
                      <a:pt x="85344" y="248888"/>
                      <a:pt x="49340" y="262033"/>
                      <a:pt x="19336" y="282130"/>
                    </a:cubicBezTo>
                    <a:cubicBezTo>
                      <a:pt x="8954" y="288036"/>
                      <a:pt x="-95" y="292608"/>
                      <a:pt x="1" y="273463"/>
                    </a:cubicBezTo>
                    <a:cubicBezTo>
                      <a:pt x="382" y="198215"/>
                      <a:pt x="191" y="122968"/>
                      <a:pt x="191" y="47720"/>
                    </a:cubicBezTo>
                    <a:close/>
                  </a:path>
                </a:pathLst>
              </a:custGeom>
              <a:solidFill>
                <a:srgbClr val="B2B4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9" name="Google Shape;609;p28">
                <a:extLst>
                  <a:ext uri="{FF2B5EF4-FFF2-40B4-BE49-F238E27FC236}">
                    <a16:creationId xmlns:a16="http://schemas.microsoft.com/office/drawing/2014/main" id="{FAA25CB8-660A-3553-0478-A9DC250919D4}"/>
                  </a:ext>
                </a:extLst>
              </p:cNvPr>
              <p:cNvSpPr/>
              <p:nvPr/>
            </p:nvSpPr>
            <p:spPr>
              <a:xfrm>
                <a:off x="10484736" y="2829347"/>
                <a:ext cx="207171" cy="140240"/>
              </a:xfrm>
              <a:custGeom>
                <a:avLst/>
                <a:gdLst/>
                <a:ahLst/>
                <a:cxnLst/>
                <a:rect l="l" t="t" r="r" b="b"/>
                <a:pathLst>
                  <a:path w="207171" h="140240" extrusionOk="0">
                    <a:moveTo>
                      <a:pt x="41151" y="21294"/>
                    </a:moveTo>
                    <a:cubicBezTo>
                      <a:pt x="87252" y="-1185"/>
                      <a:pt x="134210" y="-9377"/>
                      <a:pt x="182406" y="14150"/>
                    </a:cubicBezTo>
                    <a:cubicBezTo>
                      <a:pt x="206886" y="26056"/>
                      <a:pt x="206600" y="29676"/>
                      <a:pt x="199837" y="59965"/>
                    </a:cubicBezTo>
                    <a:cubicBezTo>
                      <a:pt x="198028" y="67966"/>
                      <a:pt x="204504" y="77872"/>
                      <a:pt x="207172" y="86826"/>
                    </a:cubicBezTo>
                    <a:cubicBezTo>
                      <a:pt x="187455" y="98541"/>
                      <a:pt x="179264" y="79396"/>
                      <a:pt x="167643" y="71395"/>
                    </a:cubicBezTo>
                    <a:cubicBezTo>
                      <a:pt x="145735" y="56250"/>
                      <a:pt x="124113" y="42344"/>
                      <a:pt x="95634" y="50440"/>
                    </a:cubicBezTo>
                    <a:cubicBezTo>
                      <a:pt x="49914" y="55584"/>
                      <a:pt x="62582" y="87302"/>
                      <a:pt x="66107" y="114829"/>
                    </a:cubicBezTo>
                    <a:cubicBezTo>
                      <a:pt x="58487" y="135213"/>
                      <a:pt x="45151" y="147786"/>
                      <a:pt x="23815" y="135213"/>
                    </a:cubicBezTo>
                    <a:cubicBezTo>
                      <a:pt x="1241" y="121973"/>
                      <a:pt x="-7617" y="101780"/>
                      <a:pt x="7528" y="76539"/>
                    </a:cubicBezTo>
                    <a:cubicBezTo>
                      <a:pt x="12100" y="54060"/>
                      <a:pt x="26006" y="37296"/>
                      <a:pt x="41151" y="21294"/>
                    </a:cubicBezTo>
                    <a:close/>
                  </a:path>
                </a:pathLst>
              </a:custGeom>
              <a:solidFill>
                <a:srgbClr val="E6B4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0" name="Google Shape;610;p28">
                <a:extLst>
                  <a:ext uri="{FF2B5EF4-FFF2-40B4-BE49-F238E27FC236}">
                    <a16:creationId xmlns:a16="http://schemas.microsoft.com/office/drawing/2014/main" id="{F6C20BA4-1834-06CC-008A-8C84700438EC}"/>
                  </a:ext>
                </a:extLst>
              </p:cNvPr>
              <p:cNvSpPr/>
              <p:nvPr/>
            </p:nvSpPr>
            <p:spPr>
              <a:xfrm>
                <a:off x="8932777" y="2945224"/>
                <a:ext cx="221524" cy="197643"/>
              </a:xfrm>
              <a:custGeom>
                <a:avLst/>
                <a:gdLst/>
                <a:ahLst/>
                <a:cxnLst/>
                <a:rect l="l" t="t" r="r" b="b"/>
                <a:pathLst>
                  <a:path w="221524" h="197643" extrusionOk="0">
                    <a:moveTo>
                      <a:pt x="191506" y="0"/>
                    </a:moveTo>
                    <a:cubicBezTo>
                      <a:pt x="218366" y="6572"/>
                      <a:pt x="227224" y="22479"/>
                      <a:pt x="217985" y="48863"/>
                    </a:cubicBezTo>
                    <a:cubicBezTo>
                      <a:pt x="189887" y="129254"/>
                      <a:pt x="96636" y="196310"/>
                      <a:pt x="10435" y="197644"/>
                    </a:cubicBezTo>
                    <a:cubicBezTo>
                      <a:pt x="-16330" y="176403"/>
                      <a:pt x="16246" y="173355"/>
                      <a:pt x="21294" y="161735"/>
                    </a:cubicBezTo>
                    <a:cubicBezTo>
                      <a:pt x="29867" y="152400"/>
                      <a:pt x="37677" y="142304"/>
                      <a:pt x="46821" y="133445"/>
                    </a:cubicBezTo>
                    <a:cubicBezTo>
                      <a:pt x="59870" y="120491"/>
                      <a:pt x="75205" y="112776"/>
                      <a:pt x="93779" y="112109"/>
                    </a:cubicBezTo>
                    <a:cubicBezTo>
                      <a:pt x="108353" y="109061"/>
                      <a:pt x="126260" y="117253"/>
                      <a:pt x="136070" y="99060"/>
                    </a:cubicBezTo>
                    <a:cubicBezTo>
                      <a:pt x="128641" y="78010"/>
                      <a:pt x="138737" y="63151"/>
                      <a:pt x="152929" y="49149"/>
                    </a:cubicBezTo>
                    <a:cubicBezTo>
                      <a:pt x="166359" y="35814"/>
                      <a:pt x="175980" y="19526"/>
                      <a:pt x="186267" y="3715"/>
                    </a:cubicBezTo>
                    <a:cubicBezTo>
                      <a:pt x="187981" y="2477"/>
                      <a:pt x="189696" y="1238"/>
                      <a:pt x="191506" y="0"/>
                    </a:cubicBezTo>
                    <a:close/>
                  </a:path>
                </a:pathLst>
              </a:custGeom>
              <a:solidFill>
                <a:srgbClr val="DBA4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1" name="Google Shape;611;p28">
                <a:extLst>
                  <a:ext uri="{FF2B5EF4-FFF2-40B4-BE49-F238E27FC236}">
                    <a16:creationId xmlns:a16="http://schemas.microsoft.com/office/drawing/2014/main" id="{9C3F8F75-61B6-F02C-DE1B-B7E9B955BB6B}"/>
                  </a:ext>
                </a:extLst>
              </p:cNvPr>
              <p:cNvSpPr/>
              <p:nvPr/>
            </p:nvSpPr>
            <p:spPr>
              <a:xfrm>
                <a:off x="9723596" y="4006901"/>
                <a:ext cx="161830" cy="374479"/>
              </a:xfrm>
              <a:custGeom>
                <a:avLst/>
                <a:gdLst/>
                <a:ahLst/>
                <a:cxnLst/>
                <a:rect l="l" t="t" r="r" b="b"/>
                <a:pathLst>
                  <a:path w="161830" h="374479" extrusionOk="0">
                    <a:moveTo>
                      <a:pt x="85820" y="361"/>
                    </a:moveTo>
                    <a:cubicBezTo>
                      <a:pt x="92297" y="1123"/>
                      <a:pt x="98679" y="1885"/>
                      <a:pt x="105156" y="2647"/>
                    </a:cubicBezTo>
                    <a:cubicBezTo>
                      <a:pt x="117253" y="26079"/>
                      <a:pt x="151829" y="1028"/>
                      <a:pt x="161830" y="28841"/>
                    </a:cubicBezTo>
                    <a:cubicBezTo>
                      <a:pt x="141065" y="50367"/>
                      <a:pt x="106299" y="36366"/>
                      <a:pt x="85725" y="58559"/>
                    </a:cubicBezTo>
                    <a:cubicBezTo>
                      <a:pt x="77058" y="71608"/>
                      <a:pt x="83058" y="89991"/>
                      <a:pt x="69438" y="101612"/>
                    </a:cubicBezTo>
                    <a:cubicBezTo>
                      <a:pt x="54103" y="114756"/>
                      <a:pt x="43625" y="111613"/>
                      <a:pt x="35433" y="90372"/>
                    </a:cubicBezTo>
                    <a:cubicBezTo>
                      <a:pt x="45434" y="141236"/>
                      <a:pt x="39815" y="192480"/>
                      <a:pt x="41053" y="243630"/>
                    </a:cubicBezTo>
                    <a:cubicBezTo>
                      <a:pt x="41434" y="259346"/>
                      <a:pt x="37719" y="276681"/>
                      <a:pt x="47530" y="289921"/>
                    </a:cubicBezTo>
                    <a:cubicBezTo>
                      <a:pt x="74009" y="325449"/>
                      <a:pt x="59722" y="351167"/>
                      <a:pt x="29909" y="374313"/>
                    </a:cubicBezTo>
                    <a:cubicBezTo>
                      <a:pt x="14193" y="374979"/>
                      <a:pt x="-762" y="374694"/>
                      <a:pt x="571" y="352500"/>
                    </a:cubicBezTo>
                    <a:lnTo>
                      <a:pt x="0" y="353262"/>
                    </a:lnTo>
                    <a:cubicBezTo>
                      <a:pt x="10192" y="283444"/>
                      <a:pt x="2572" y="213245"/>
                      <a:pt x="4953" y="143236"/>
                    </a:cubicBezTo>
                    <a:cubicBezTo>
                      <a:pt x="5905" y="113613"/>
                      <a:pt x="2667" y="83800"/>
                      <a:pt x="8573" y="54558"/>
                    </a:cubicBezTo>
                    <a:cubicBezTo>
                      <a:pt x="33719" y="35794"/>
                      <a:pt x="44101" y="-4211"/>
                      <a:pt x="85820" y="361"/>
                    </a:cubicBezTo>
                    <a:close/>
                  </a:path>
                </a:pathLst>
              </a:custGeom>
              <a:solidFill>
                <a:srgbClr val="05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2" name="Google Shape;612;p28">
                <a:extLst>
                  <a:ext uri="{FF2B5EF4-FFF2-40B4-BE49-F238E27FC236}">
                    <a16:creationId xmlns:a16="http://schemas.microsoft.com/office/drawing/2014/main" id="{EC6BF411-6806-D82C-6025-994A37635C8C}"/>
                  </a:ext>
                </a:extLst>
              </p:cNvPr>
              <p:cNvSpPr/>
              <p:nvPr/>
            </p:nvSpPr>
            <p:spPr>
              <a:xfrm>
                <a:off x="8801766" y="3089909"/>
                <a:ext cx="213074" cy="103122"/>
              </a:xfrm>
              <a:custGeom>
                <a:avLst/>
                <a:gdLst/>
                <a:ahLst/>
                <a:cxnLst/>
                <a:rect l="l" t="t" r="r" b="b"/>
                <a:pathLst>
                  <a:path w="213074" h="103122" extrusionOk="0">
                    <a:moveTo>
                      <a:pt x="159639" y="23336"/>
                    </a:moveTo>
                    <a:cubicBezTo>
                      <a:pt x="161354" y="38005"/>
                      <a:pt x="127921" y="31147"/>
                      <a:pt x="141446" y="52959"/>
                    </a:cubicBezTo>
                    <a:cubicBezTo>
                      <a:pt x="120777" y="68294"/>
                      <a:pt x="138208" y="74486"/>
                      <a:pt x="149161" y="77057"/>
                    </a:cubicBezTo>
                    <a:cubicBezTo>
                      <a:pt x="170497" y="82105"/>
                      <a:pt x="192595" y="83725"/>
                      <a:pt x="213074" y="86582"/>
                    </a:cubicBezTo>
                    <a:cubicBezTo>
                      <a:pt x="164306" y="112300"/>
                      <a:pt x="111061" y="108299"/>
                      <a:pt x="39243" y="72676"/>
                    </a:cubicBezTo>
                    <a:cubicBezTo>
                      <a:pt x="21650" y="52035"/>
                      <a:pt x="8572" y="27813"/>
                      <a:pt x="0" y="0"/>
                    </a:cubicBezTo>
                    <a:cubicBezTo>
                      <a:pt x="20193" y="4572"/>
                      <a:pt x="39243" y="-3239"/>
                      <a:pt x="57626" y="6858"/>
                    </a:cubicBezTo>
                    <a:cubicBezTo>
                      <a:pt x="59245" y="7810"/>
                      <a:pt x="60865" y="8763"/>
                      <a:pt x="62579" y="9715"/>
                    </a:cubicBezTo>
                    <a:cubicBezTo>
                      <a:pt x="70675" y="18002"/>
                      <a:pt x="79820" y="24194"/>
                      <a:pt x="92107" y="23622"/>
                    </a:cubicBezTo>
                    <a:cubicBezTo>
                      <a:pt x="108966" y="24289"/>
                      <a:pt x="124587" y="16954"/>
                      <a:pt x="141351" y="16764"/>
                    </a:cubicBezTo>
                    <a:cubicBezTo>
                      <a:pt x="148209" y="17050"/>
                      <a:pt x="154495" y="18764"/>
                      <a:pt x="159639" y="23527"/>
                    </a:cubicBezTo>
                    <a:close/>
                  </a:path>
                </a:pathLst>
              </a:custGeom>
              <a:solidFill>
                <a:srgbClr val="CCA5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3" name="Google Shape;613;p28">
                <a:extLst>
                  <a:ext uri="{FF2B5EF4-FFF2-40B4-BE49-F238E27FC236}">
                    <a16:creationId xmlns:a16="http://schemas.microsoft.com/office/drawing/2014/main" id="{E433588E-3E27-3FE4-DF2A-7A1965BF9D05}"/>
                  </a:ext>
                </a:extLst>
              </p:cNvPr>
              <p:cNvSpPr/>
              <p:nvPr/>
            </p:nvSpPr>
            <p:spPr>
              <a:xfrm>
                <a:off x="10641234" y="2990185"/>
                <a:ext cx="168973" cy="173614"/>
              </a:xfrm>
              <a:custGeom>
                <a:avLst/>
                <a:gdLst/>
                <a:ahLst/>
                <a:cxnLst/>
                <a:rect l="l" t="t" r="r" b="b"/>
                <a:pathLst>
                  <a:path w="168973" h="173614" extrusionOk="0">
                    <a:moveTo>
                      <a:pt x="81248" y="97629"/>
                    </a:moveTo>
                    <a:cubicBezTo>
                      <a:pt x="78010" y="87342"/>
                      <a:pt x="73819" y="77150"/>
                      <a:pt x="71818" y="66577"/>
                    </a:cubicBezTo>
                    <a:cubicBezTo>
                      <a:pt x="66580" y="38859"/>
                      <a:pt x="74676" y="14952"/>
                      <a:pt x="101632" y="4379"/>
                    </a:cubicBezTo>
                    <a:cubicBezTo>
                      <a:pt x="130302" y="-6861"/>
                      <a:pt x="153448" y="3331"/>
                      <a:pt x="168973" y="37335"/>
                    </a:cubicBezTo>
                    <a:cubicBezTo>
                      <a:pt x="147923" y="35526"/>
                      <a:pt x="133350" y="9903"/>
                      <a:pt x="110109" y="29430"/>
                    </a:cubicBezTo>
                    <a:cubicBezTo>
                      <a:pt x="162592" y="56576"/>
                      <a:pt x="155353" y="94485"/>
                      <a:pt x="128873" y="135062"/>
                    </a:cubicBezTo>
                    <a:cubicBezTo>
                      <a:pt x="89345" y="159732"/>
                      <a:pt x="50578" y="187640"/>
                      <a:pt x="0" y="165637"/>
                    </a:cubicBezTo>
                    <a:cubicBezTo>
                      <a:pt x="19050" y="142777"/>
                      <a:pt x="44958" y="134205"/>
                      <a:pt x="73247" y="129156"/>
                    </a:cubicBezTo>
                    <a:cubicBezTo>
                      <a:pt x="95821" y="125061"/>
                      <a:pt x="97822" y="113059"/>
                      <a:pt x="81248" y="97629"/>
                    </a:cubicBezTo>
                    <a:close/>
                  </a:path>
                </a:pathLst>
              </a:custGeom>
              <a:solidFill>
                <a:srgbClr val="CA9D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p28">
                <a:extLst>
                  <a:ext uri="{FF2B5EF4-FFF2-40B4-BE49-F238E27FC236}">
                    <a16:creationId xmlns:a16="http://schemas.microsoft.com/office/drawing/2014/main" id="{0BC96F27-3EAF-02E2-9A61-202E464F72B5}"/>
                  </a:ext>
                </a:extLst>
              </p:cNvPr>
              <p:cNvSpPr/>
              <p:nvPr/>
            </p:nvSpPr>
            <p:spPr>
              <a:xfrm>
                <a:off x="10559986" y="2868873"/>
                <a:ext cx="136398" cy="161977"/>
              </a:xfrm>
              <a:custGeom>
                <a:avLst/>
                <a:gdLst/>
                <a:ahLst/>
                <a:cxnLst/>
                <a:rect l="l" t="t" r="r" b="b"/>
                <a:pathLst>
                  <a:path w="136398" h="161977" extrusionOk="0">
                    <a:moveTo>
                      <a:pt x="20384" y="10915"/>
                    </a:moveTo>
                    <a:cubicBezTo>
                      <a:pt x="55722" y="-15850"/>
                      <a:pt x="80677" y="13201"/>
                      <a:pt x="107538" y="27965"/>
                    </a:cubicBezTo>
                    <a:cubicBezTo>
                      <a:pt x="116205" y="32727"/>
                      <a:pt x="118491" y="47110"/>
                      <a:pt x="131826" y="47300"/>
                    </a:cubicBezTo>
                    <a:cubicBezTo>
                      <a:pt x="133350" y="60254"/>
                      <a:pt x="134874" y="73113"/>
                      <a:pt x="136398" y="86067"/>
                    </a:cubicBezTo>
                    <a:cubicBezTo>
                      <a:pt x="118015" y="151980"/>
                      <a:pt x="70581" y="175697"/>
                      <a:pt x="0" y="154361"/>
                    </a:cubicBezTo>
                    <a:cubicBezTo>
                      <a:pt x="381" y="150837"/>
                      <a:pt x="858" y="147408"/>
                      <a:pt x="1238" y="143884"/>
                    </a:cubicBezTo>
                    <a:cubicBezTo>
                      <a:pt x="14859" y="140550"/>
                      <a:pt x="28956" y="138645"/>
                      <a:pt x="42006" y="133597"/>
                    </a:cubicBezTo>
                    <a:cubicBezTo>
                      <a:pt x="70771" y="122453"/>
                      <a:pt x="88868" y="102926"/>
                      <a:pt x="87916" y="69779"/>
                    </a:cubicBezTo>
                    <a:cubicBezTo>
                      <a:pt x="86678" y="25583"/>
                      <a:pt x="52293" y="19773"/>
                      <a:pt x="20384" y="10820"/>
                    </a:cubicBezTo>
                    <a:close/>
                  </a:path>
                </a:pathLst>
              </a:custGeom>
              <a:solidFill>
                <a:srgbClr val="CE9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5" name="Google Shape;615;p28">
                <a:extLst>
                  <a:ext uri="{FF2B5EF4-FFF2-40B4-BE49-F238E27FC236}">
                    <a16:creationId xmlns:a16="http://schemas.microsoft.com/office/drawing/2014/main" id="{D49B9A32-4BE6-2124-2E3D-4E45DAFD46BA}"/>
                  </a:ext>
                </a:extLst>
              </p:cNvPr>
              <p:cNvSpPr/>
              <p:nvPr/>
            </p:nvSpPr>
            <p:spPr>
              <a:xfrm>
                <a:off x="10608373" y="3322607"/>
                <a:ext cx="130975" cy="212246"/>
              </a:xfrm>
              <a:custGeom>
                <a:avLst/>
                <a:gdLst/>
                <a:ahLst/>
                <a:cxnLst/>
                <a:rect l="l" t="t" r="r" b="b"/>
                <a:pathLst>
                  <a:path w="130975" h="212246" extrusionOk="0">
                    <a:moveTo>
                      <a:pt x="86106" y="12285"/>
                    </a:moveTo>
                    <a:cubicBezTo>
                      <a:pt x="87821" y="7142"/>
                      <a:pt x="87916" y="-3336"/>
                      <a:pt x="95631" y="1046"/>
                    </a:cubicBezTo>
                    <a:cubicBezTo>
                      <a:pt x="124492" y="17429"/>
                      <a:pt x="140398" y="87533"/>
                      <a:pt x="124968" y="124300"/>
                    </a:cubicBezTo>
                    <a:cubicBezTo>
                      <a:pt x="100203" y="183545"/>
                      <a:pt x="46768" y="220693"/>
                      <a:pt x="571" y="210596"/>
                    </a:cubicBezTo>
                    <a:cubicBezTo>
                      <a:pt x="571" y="210596"/>
                      <a:pt x="0" y="211263"/>
                      <a:pt x="0" y="211263"/>
                    </a:cubicBezTo>
                    <a:cubicBezTo>
                      <a:pt x="13621" y="190689"/>
                      <a:pt x="27527" y="170210"/>
                      <a:pt x="28861" y="144302"/>
                    </a:cubicBezTo>
                    <a:cubicBezTo>
                      <a:pt x="29433" y="133634"/>
                      <a:pt x="28194" y="119537"/>
                      <a:pt x="40100" y="116394"/>
                    </a:cubicBezTo>
                    <a:cubicBezTo>
                      <a:pt x="56579" y="112108"/>
                      <a:pt x="64198" y="126205"/>
                      <a:pt x="70771" y="138301"/>
                    </a:cubicBezTo>
                    <a:cubicBezTo>
                      <a:pt x="71247" y="139254"/>
                      <a:pt x="72390" y="140778"/>
                      <a:pt x="72295" y="142111"/>
                    </a:cubicBezTo>
                    <a:cubicBezTo>
                      <a:pt x="72009" y="147541"/>
                      <a:pt x="74009" y="148588"/>
                      <a:pt x="76009" y="144016"/>
                    </a:cubicBezTo>
                    <a:cubicBezTo>
                      <a:pt x="94107" y="100963"/>
                      <a:pt x="100965" y="56958"/>
                      <a:pt x="85725" y="11333"/>
                    </a:cubicBezTo>
                    <a:lnTo>
                      <a:pt x="86011" y="12285"/>
                    </a:lnTo>
                    <a:close/>
                  </a:path>
                </a:pathLst>
              </a:custGeom>
              <a:solidFill>
                <a:srgbClr val="D3A44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6" name="Google Shape;616;p28">
                <a:extLst>
                  <a:ext uri="{FF2B5EF4-FFF2-40B4-BE49-F238E27FC236}">
                    <a16:creationId xmlns:a16="http://schemas.microsoft.com/office/drawing/2014/main" id="{161EC055-3543-76E0-55AB-E8017C1A60DB}"/>
                  </a:ext>
                </a:extLst>
              </p:cNvPr>
              <p:cNvSpPr/>
              <p:nvPr/>
            </p:nvSpPr>
            <p:spPr>
              <a:xfrm>
                <a:off x="9804693" y="3301090"/>
                <a:ext cx="150822" cy="127635"/>
              </a:xfrm>
              <a:custGeom>
                <a:avLst/>
                <a:gdLst/>
                <a:ahLst/>
                <a:cxnLst/>
                <a:rect l="l" t="t" r="r" b="b"/>
                <a:pathLst>
                  <a:path w="150822" h="127635" extrusionOk="0">
                    <a:moveTo>
                      <a:pt x="147788" y="120384"/>
                    </a:moveTo>
                    <a:cubicBezTo>
                      <a:pt x="138930" y="129433"/>
                      <a:pt x="128929" y="129337"/>
                      <a:pt x="118356" y="123813"/>
                    </a:cubicBezTo>
                    <a:cubicBezTo>
                      <a:pt x="94258" y="101334"/>
                      <a:pt x="65968" y="89428"/>
                      <a:pt x="32631" y="91142"/>
                    </a:cubicBezTo>
                    <a:lnTo>
                      <a:pt x="27963" y="91904"/>
                    </a:lnTo>
                    <a:lnTo>
                      <a:pt x="23677" y="89809"/>
                    </a:lnTo>
                    <a:cubicBezTo>
                      <a:pt x="3008" y="60281"/>
                      <a:pt x="-17470" y="30658"/>
                      <a:pt x="24249" y="1512"/>
                    </a:cubicBezTo>
                    <a:cubicBezTo>
                      <a:pt x="72922" y="-6965"/>
                      <a:pt x="101878" y="21419"/>
                      <a:pt x="127404" y="56281"/>
                    </a:cubicBezTo>
                    <a:cubicBezTo>
                      <a:pt x="129024" y="79236"/>
                      <a:pt x="160551" y="92762"/>
                      <a:pt x="147788" y="120289"/>
                    </a:cubicBezTo>
                    <a:close/>
                  </a:path>
                </a:pathLst>
              </a:custGeom>
              <a:solidFill>
                <a:srgbClr val="B0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7" name="Google Shape;617;p28">
                <a:extLst>
                  <a:ext uri="{FF2B5EF4-FFF2-40B4-BE49-F238E27FC236}">
                    <a16:creationId xmlns:a16="http://schemas.microsoft.com/office/drawing/2014/main" id="{6F3DAB8A-840D-62DC-32E2-A0EB93FBD6A3}"/>
                  </a:ext>
                </a:extLst>
              </p:cNvPr>
              <p:cNvSpPr/>
              <p:nvPr/>
            </p:nvSpPr>
            <p:spPr>
              <a:xfrm>
                <a:off x="10437590" y="3629500"/>
                <a:ext cx="106965" cy="157829"/>
              </a:xfrm>
              <a:custGeom>
                <a:avLst/>
                <a:gdLst/>
                <a:ahLst/>
                <a:cxnLst/>
                <a:rect l="l" t="t" r="r" b="b"/>
                <a:pathLst>
                  <a:path w="106965" h="157829" extrusionOk="0">
                    <a:moveTo>
                      <a:pt x="0" y="27527"/>
                    </a:moveTo>
                    <a:cubicBezTo>
                      <a:pt x="39910" y="34766"/>
                      <a:pt x="73343" y="16859"/>
                      <a:pt x="106966" y="0"/>
                    </a:cubicBezTo>
                    <a:cubicBezTo>
                      <a:pt x="103346" y="16859"/>
                      <a:pt x="97536" y="32575"/>
                      <a:pt x="87344" y="46958"/>
                    </a:cubicBezTo>
                    <a:cubicBezTo>
                      <a:pt x="82486" y="53721"/>
                      <a:pt x="74962" y="60008"/>
                      <a:pt x="80105" y="71628"/>
                    </a:cubicBezTo>
                    <a:cubicBezTo>
                      <a:pt x="97441" y="111347"/>
                      <a:pt x="82296" y="142684"/>
                      <a:pt x="39624" y="157829"/>
                    </a:cubicBezTo>
                    <a:cubicBezTo>
                      <a:pt x="-1524" y="117538"/>
                      <a:pt x="23908" y="80391"/>
                      <a:pt x="47149" y="44005"/>
                    </a:cubicBezTo>
                    <a:cubicBezTo>
                      <a:pt x="32861" y="30004"/>
                      <a:pt x="11239" y="43720"/>
                      <a:pt x="95" y="27527"/>
                    </a:cubicBezTo>
                    <a:close/>
                  </a:path>
                </a:pathLst>
              </a:custGeom>
              <a:solidFill>
                <a:srgbClr val="D0A0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8" name="Google Shape;618;p28">
                <a:extLst>
                  <a:ext uri="{FF2B5EF4-FFF2-40B4-BE49-F238E27FC236}">
                    <a16:creationId xmlns:a16="http://schemas.microsoft.com/office/drawing/2014/main" id="{36937642-015A-1A94-A58E-1776DBDA1D06}"/>
                  </a:ext>
                </a:extLst>
              </p:cNvPr>
              <p:cNvSpPr/>
              <p:nvPr/>
            </p:nvSpPr>
            <p:spPr>
              <a:xfrm>
                <a:off x="10333015" y="3527297"/>
                <a:ext cx="113055" cy="187166"/>
              </a:xfrm>
              <a:custGeom>
                <a:avLst/>
                <a:gdLst/>
                <a:ahLst/>
                <a:cxnLst/>
                <a:rect l="l" t="t" r="r" b="b"/>
                <a:pathLst>
                  <a:path w="113055" h="187166" extrusionOk="0">
                    <a:moveTo>
                      <a:pt x="8086" y="70294"/>
                    </a:moveTo>
                    <a:cubicBezTo>
                      <a:pt x="24850" y="35052"/>
                      <a:pt x="62760" y="24003"/>
                      <a:pt x="89239" y="0"/>
                    </a:cubicBezTo>
                    <a:cubicBezTo>
                      <a:pt x="92859" y="8477"/>
                      <a:pt x="128958" y="-667"/>
                      <a:pt x="104765" y="20383"/>
                    </a:cubicBezTo>
                    <a:cubicBezTo>
                      <a:pt x="56569" y="62293"/>
                      <a:pt x="35613" y="114681"/>
                      <a:pt x="28755" y="175450"/>
                    </a:cubicBezTo>
                    <a:cubicBezTo>
                      <a:pt x="27994" y="182309"/>
                      <a:pt x="24183" y="186595"/>
                      <a:pt x="16944" y="187166"/>
                    </a:cubicBezTo>
                    <a:cubicBezTo>
                      <a:pt x="11896" y="184118"/>
                      <a:pt x="9324" y="179641"/>
                      <a:pt x="9515" y="173736"/>
                    </a:cubicBezTo>
                    <a:cubicBezTo>
                      <a:pt x="-4011" y="139446"/>
                      <a:pt x="-1820" y="104965"/>
                      <a:pt x="7991" y="70390"/>
                    </a:cubicBezTo>
                    <a:close/>
                  </a:path>
                </a:pathLst>
              </a:custGeom>
              <a:solidFill>
                <a:srgbClr val="D3A2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9" name="Google Shape;619;p28">
                <a:extLst>
                  <a:ext uri="{FF2B5EF4-FFF2-40B4-BE49-F238E27FC236}">
                    <a16:creationId xmlns:a16="http://schemas.microsoft.com/office/drawing/2014/main" id="{BA133F1B-C74A-03E2-DC20-697CE50697D5}"/>
                  </a:ext>
                </a:extLst>
              </p:cNvPr>
              <p:cNvSpPr/>
              <p:nvPr/>
            </p:nvSpPr>
            <p:spPr>
              <a:xfrm>
                <a:off x="9133836" y="3095053"/>
                <a:ext cx="65789" cy="241077"/>
              </a:xfrm>
              <a:custGeom>
                <a:avLst/>
                <a:gdLst/>
                <a:ahLst/>
                <a:cxnLst/>
                <a:rect l="l" t="t" r="r" b="b"/>
                <a:pathLst>
                  <a:path w="65789" h="241077" extrusionOk="0">
                    <a:moveTo>
                      <a:pt x="55693" y="241078"/>
                    </a:moveTo>
                    <a:cubicBezTo>
                      <a:pt x="10258" y="229457"/>
                      <a:pt x="1400" y="193453"/>
                      <a:pt x="67" y="154591"/>
                    </a:cubicBezTo>
                    <a:cubicBezTo>
                      <a:pt x="-1648" y="105251"/>
                      <a:pt x="30261" y="63436"/>
                      <a:pt x="34547" y="14859"/>
                    </a:cubicBezTo>
                    <a:cubicBezTo>
                      <a:pt x="35405" y="5810"/>
                      <a:pt x="50264" y="1333"/>
                      <a:pt x="65789" y="0"/>
                    </a:cubicBezTo>
                    <a:cubicBezTo>
                      <a:pt x="48835" y="48482"/>
                      <a:pt x="30737" y="95631"/>
                      <a:pt x="37500" y="146494"/>
                    </a:cubicBezTo>
                    <a:cubicBezTo>
                      <a:pt x="39310" y="159925"/>
                      <a:pt x="31308" y="180784"/>
                      <a:pt x="57026" y="181737"/>
                    </a:cubicBezTo>
                    <a:cubicBezTo>
                      <a:pt x="57502" y="201549"/>
                      <a:pt x="61312" y="221456"/>
                      <a:pt x="55693" y="241078"/>
                    </a:cubicBezTo>
                    <a:close/>
                  </a:path>
                </a:pathLst>
              </a:custGeom>
              <a:solidFill>
                <a:srgbClr val="B88B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0" name="Google Shape;620;p28">
                <a:extLst>
                  <a:ext uri="{FF2B5EF4-FFF2-40B4-BE49-F238E27FC236}">
                    <a16:creationId xmlns:a16="http://schemas.microsoft.com/office/drawing/2014/main" id="{F552485F-BB80-0870-B768-E090358AC61C}"/>
                  </a:ext>
                </a:extLst>
              </p:cNvPr>
              <p:cNvSpPr/>
              <p:nvPr/>
            </p:nvSpPr>
            <p:spPr>
              <a:xfrm>
                <a:off x="9858375" y="2537364"/>
                <a:ext cx="119232" cy="125063"/>
              </a:xfrm>
              <a:custGeom>
                <a:avLst/>
                <a:gdLst/>
                <a:ahLst/>
                <a:cxnLst/>
                <a:rect l="l" t="t" r="r" b="b"/>
                <a:pathLst>
                  <a:path w="119232" h="125063" extrusionOk="0">
                    <a:moveTo>
                      <a:pt x="28289" y="104108"/>
                    </a:moveTo>
                    <a:cubicBezTo>
                      <a:pt x="6191" y="85916"/>
                      <a:pt x="2477" y="60389"/>
                      <a:pt x="0" y="34290"/>
                    </a:cubicBezTo>
                    <a:cubicBezTo>
                      <a:pt x="23717" y="11811"/>
                      <a:pt x="60198" y="20860"/>
                      <a:pt x="84487" y="0"/>
                    </a:cubicBezTo>
                    <a:cubicBezTo>
                      <a:pt x="102489" y="21050"/>
                      <a:pt x="111061" y="46387"/>
                      <a:pt x="117062" y="72580"/>
                    </a:cubicBezTo>
                    <a:cubicBezTo>
                      <a:pt x="122491" y="96393"/>
                      <a:pt x="119063" y="116967"/>
                      <a:pt x="91345" y="125063"/>
                    </a:cubicBezTo>
                    <a:cubicBezTo>
                      <a:pt x="82296" y="82296"/>
                      <a:pt x="53340" y="98965"/>
                      <a:pt x="28289" y="104013"/>
                    </a:cubicBezTo>
                    <a:close/>
                  </a:path>
                </a:pathLst>
              </a:custGeom>
              <a:solidFill>
                <a:srgbClr val="949A9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1" name="Google Shape;621;p28">
                <a:extLst>
                  <a:ext uri="{FF2B5EF4-FFF2-40B4-BE49-F238E27FC236}">
                    <a16:creationId xmlns:a16="http://schemas.microsoft.com/office/drawing/2014/main" id="{CE856D75-CA0C-788D-EBC8-87FAAE8B99AE}"/>
                  </a:ext>
                </a:extLst>
              </p:cNvPr>
              <p:cNvSpPr/>
              <p:nvPr/>
            </p:nvSpPr>
            <p:spPr>
              <a:xfrm>
                <a:off x="9641412" y="2579595"/>
                <a:ext cx="170671" cy="88070"/>
              </a:xfrm>
              <a:custGeom>
                <a:avLst/>
                <a:gdLst/>
                <a:ahLst/>
                <a:cxnLst/>
                <a:rect l="l" t="t" r="r" b="b"/>
                <a:pathLst>
                  <a:path w="170671" h="88070" extrusionOk="0">
                    <a:moveTo>
                      <a:pt x="170671" y="39398"/>
                    </a:moveTo>
                    <a:cubicBezTo>
                      <a:pt x="157718" y="64354"/>
                      <a:pt x="127809" y="55019"/>
                      <a:pt x="109616" y="69592"/>
                    </a:cubicBezTo>
                    <a:cubicBezTo>
                      <a:pt x="93138" y="85499"/>
                      <a:pt x="71135" y="83975"/>
                      <a:pt x="50847" y="88071"/>
                    </a:cubicBezTo>
                    <a:cubicBezTo>
                      <a:pt x="45989" y="87881"/>
                      <a:pt x="41226" y="86928"/>
                      <a:pt x="36559" y="85404"/>
                    </a:cubicBezTo>
                    <a:cubicBezTo>
                      <a:pt x="10556" y="76355"/>
                      <a:pt x="-8304" y="62925"/>
                      <a:pt x="3698" y="31016"/>
                    </a:cubicBezTo>
                    <a:cubicBezTo>
                      <a:pt x="5127" y="22634"/>
                      <a:pt x="6555" y="14347"/>
                      <a:pt x="7984" y="5965"/>
                    </a:cubicBezTo>
                    <a:cubicBezTo>
                      <a:pt x="30749" y="-8798"/>
                      <a:pt x="43989" y="6727"/>
                      <a:pt x="57610" y="21301"/>
                    </a:cubicBezTo>
                    <a:cubicBezTo>
                      <a:pt x="71802" y="35969"/>
                      <a:pt x="87708" y="28921"/>
                      <a:pt x="104473" y="27016"/>
                    </a:cubicBezTo>
                    <a:cubicBezTo>
                      <a:pt x="127047" y="24539"/>
                      <a:pt x="153241" y="11395"/>
                      <a:pt x="170671" y="39398"/>
                    </a:cubicBezTo>
                    <a:close/>
                  </a:path>
                </a:pathLst>
              </a:custGeom>
              <a:solidFill>
                <a:srgbClr val="E1E3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2" name="Google Shape;622;p28">
                <a:extLst>
                  <a:ext uri="{FF2B5EF4-FFF2-40B4-BE49-F238E27FC236}">
                    <a16:creationId xmlns:a16="http://schemas.microsoft.com/office/drawing/2014/main" id="{C6D0479E-CEA7-6DC8-07D4-D5C35CCE7F4B}"/>
                  </a:ext>
                </a:extLst>
              </p:cNvPr>
              <p:cNvSpPr/>
              <p:nvPr/>
            </p:nvSpPr>
            <p:spPr>
              <a:xfrm>
                <a:off x="10292735" y="2773679"/>
                <a:ext cx="157271" cy="148067"/>
              </a:xfrm>
              <a:custGeom>
                <a:avLst/>
                <a:gdLst/>
                <a:ahLst/>
                <a:cxnLst/>
                <a:rect l="l" t="t" r="r" b="b"/>
                <a:pathLst>
                  <a:path w="157271" h="148067" extrusionOk="0">
                    <a:moveTo>
                      <a:pt x="155046" y="0"/>
                    </a:moveTo>
                    <a:cubicBezTo>
                      <a:pt x="163809" y="32195"/>
                      <a:pt x="144569" y="57531"/>
                      <a:pt x="134091" y="84963"/>
                    </a:cubicBezTo>
                    <a:cubicBezTo>
                      <a:pt x="106564" y="110109"/>
                      <a:pt x="81418" y="138970"/>
                      <a:pt x="41032" y="143828"/>
                    </a:cubicBezTo>
                    <a:cubicBezTo>
                      <a:pt x="26744" y="147638"/>
                      <a:pt x="12362" y="152876"/>
                      <a:pt x="74" y="139160"/>
                    </a:cubicBezTo>
                    <a:cubicBezTo>
                      <a:pt x="-878" y="129159"/>
                      <a:pt x="7504" y="127730"/>
                      <a:pt x="13790" y="124301"/>
                    </a:cubicBezTo>
                    <a:cubicBezTo>
                      <a:pt x="70940" y="116396"/>
                      <a:pt x="97039" y="75914"/>
                      <a:pt x="115517" y="27527"/>
                    </a:cubicBezTo>
                    <a:cubicBezTo>
                      <a:pt x="119137" y="30480"/>
                      <a:pt x="114660" y="48578"/>
                      <a:pt x="126757" y="34766"/>
                    </a:cubicBezTo>
                    <a:cubicBezTo>
                      <a:pt x="136568" y="23527"/>
                      <a:pt x="138378" y="5810"/>
                      <a:pt x="155237" y="0"/>
                    </a:cubicBezTo>
                    <a:close/>
                  </a:path>
                </a:pathLst>
              </a:custGeom>
              <a:solidFill>
                <a:srgbClr val="CA97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3" name="Google Shape;623;p28">
                <a:extLst>
                  <a:ext uri="{FF2B5EF4-FFF2-40B4-BE49-F238E27FC236}">
                    <a16:creationId xmlns:a16="http://schemas.microsoft.com/office/drawing/2014/main" id="{EFDA2C6F-5A28-F31D-F6B8-5EDBEE6C8BE3}"/>
                  </a:ext>
                </a:extLst>
              </p:cNvPr>
              <p:cNvSpPr/>
              <p:nvPr/>
            </p:nvSpPr>
            <p:spPr>
              <a:xfrm>
                <a:off x="10502455" y="3052193"/>
                <a:ext cx="157720" cy="89388"/>
              </a:xfrm>
              <a:custGeom>
                <a:avLst/>
                <a:gdLst/>
                <a:ahLst/>
                <a:cxnLst/>
                <a:rect l="l" t="t" r="r" b="b"/>
                <a:pathLst>
                  <a:path w="157720" h="89388" extrusionOk="0">
                    <a:moveTo>
                      <a:pt x="0" y="8855"/>
                    </a:moveTo>
                    <a:cubicBezTo>
                      <a:pt x="12287" y="-12195"/>
                      <a:pt x="28766" y="11808"/>
                      <a:pt x="42386" y="4950"/>
                    </a:cubicBezTo>
                    <a:cubicBezTo>
                      <a:pt x="69914" y="7236"/>
                      <a:pt x="96869" y="11046"/>
                      <a:pt x="116396" y="33716"/>
                    </a:cubicBezTo>
                    <a:cubicBezTo>
                      <a:pt x="128968" y="40574"/>
                      <a:pt x="143923" y="43431"/>
                      <a:pt x="152971" y="56099"/>
                    </a:cubicBezTo>
                    <a:cubicBezTo>
                      <a:pt x="165449" y="85055"/>
                      <a:pt x="152305" y="92675"/>
                      <a:pt x="125635" y="88199"/>
                    </a:cubicBezTo>
                    <a:cubicBezTo>
                      <a:pt x="114871" y="86389"/>
                      <a:pt x="106489" y="78769"/>
                      <a:pt x="96679" y="74483"/>
                    </a:cubicBezTo>
                    <a:cubicBezTo>
                      <a:pt x="63437" y="54099"/>
                      <a:pt x="23527" y="43622"/>
                      <a:pt x="0" y="8855"/>
                    </a:cubicBezTo>
                    <a:close/>
                  </a:path>
                </a:pathLst>
              </a:custGeom>
              <a:solidFill>
                <a:srgbClr val="DAAF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4" name="Google Shape;624;p28">
                <a:extLst>
                  <a:ext uri="{FF2B5EF4-FFF2-40B4-BE49-F238E27FC236}">
                    <a16:creationId xmlns:a16="http://schemas.microsoft.com/office/drawing/2014/main" id="{2CD4D4C3-E3B7-0A11-424C-266E334FE67E}"/>
                  </a:ext>
                </a:extLst>
              </p:cNvPr>
              <p:cNvSpPr/>
              <p:nvPr/>
            </p:nvSpPr>
            <p:spPr>
              <a:xfrm>
                <a:off x="9176829" y="3255262"/>
                <a:ext cx="75296" cy="116968"/>
              </a:xfrm>
              <a:custGeom>
                <a:avLst/>
                <a:gdLst/>
                <a:ahLst/>
                <a:cxnLst/>
                <a:rect l="l" t="t" r="r" b="b"/>
                <a:pathLst>
                  <a:path w="75296" h="116968" extrusionOk="0">
                    <a:moveTo>
                      <a:pt x="12700" y="80869"/>
                    </a:moveTo>
                    <a:cubicBezTo>
                      <a:pt x="-2921" y="60676"/>
                      <a:pt x="-5969" y="40864"/>
                      <a:pt x="14033" y="21528"/>
                    </a:cubicBezTo>
                    <a:cubicBezTo>
                      <a:pt x="26130" y="-1713"/>
                      <a:pt x="46514" y="-7523"/>
                      <a:pt x="62801" y="10955"/>
                    </a:cubicBezTo>
                    <a:cubicBezTo>
                      <a:pt x="83185" y="34006"/>
                      <a:pt x="77660" y="60104"/>
                      <a:pt x="53276" y="80583"/>
                    </a:cubicBezTo>
                    <a:cubicBezTo>
                      <a:pt x="43370" y="88012"/>
                      <a:pt x="49562" y="107348"/>
                      <a:pt x="31940" y="108872"/>
                    </a:cubicBezTo>
                    <a:cubicBezTo>
                      <a:pt x="22987" y="111539"/>
                      <a:pt x="14033" y="114206"/>
                      <a:pt x="5175" y="116968"/>
                    </a:cubicBezTo>
                    <a:cubicBezTo>
                      <a:pt x="3175" y="104014"/>
                      <a:pt x="-1874" y="90489"/>
                      <a:pt x="12700" y="80964"/>
                    </a:cubicBezTo>
                    <a:close/>
                  </a:path>
                </a:pathLst>
              </a:custGeom>
              <a:solidFill>
                <a:srgbClr val="E7B5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5" name="Google Shape;625;p28">
                <a:extLst>
                  <a:ext uri="{FF2B5EF4-FFF2-40B4-BE49-F238E27FC236}">
                    <a16:creationId xmlns:a16="http://schemas.microsoft.com/office/drawing/2014/main" id="{2BAB43FB-9702-E1DF-DE7E-CB6C4B1B9679}"/>
                  </a:ext>
                </a:extLst>
              </p:cNvPr>
              <p:cNvSpPr/>
              <p:nvPr/>
            </p:nvSpPr>
            <p:spPr>
              <a:xfrm>
                <a:off x="10121460" y="2825662"/>
                <a:ext cx="193734" cy="74141"/>
              </a:xfrm>
              <a:custGeom>
                <a:avLst/>
                <a:gdLst/>
                <a:ahLst/>
                <a:cxnLst/>
                <a:rect l="l" t="t" r="r" b="b"/>
                <a:pathLst>
                  <a:path w="193734" h="74141" extrusionOk="0">
                    <a:moveTo>
                      <a:pt x="116867" y="16502"/>
                    </a:moveTo>
                    <a:cubicBezTo>
                      <a:pt x="124582" y="22217"/>
                      <a:pt x="132298" y="28027"/>
                      <a:pt x="139918" y="33742"/>
                    </a:cubicBezTo>
                    <a:cubicBezTo>
                      <a:pt x="156015" y="44410"/>
                      <a:pt x="176303" y="32313"/>
                      <a:pt x="192305" y="43553"/>
                    </a:cubicBezTo>
                    <a:cubicBezTo>
                      <a:pt x="192305" y="43553"/>
                      <a:pt x="193734" y="44410"/>
                      <a:pt x="193734" y="44410"/>
                    </a:cubicBezTo>
                    <a:cubicBezTo>
                      <a:pt x="183447" y="50506"/>
                      <a:pt x="173160" y="56602"/>
                      <a:pt x="162873" y="62698"/>
                    </a:cubicBezTo>
                    <a:cubicBezTo>
                      <a:pt x="99627" y="90130"/>
                      <a:pt x="48478" y="64413"/>
                      <a:pt x="91" y="26027"/>
                    </a:cubicBezTo>
                    <a:cubicBezTo>
                      <a:pt x="-576" y="16216"/>
                      <a:pt x="2281" y="9930"/>
                      <a:pt x="13807" y="12406"/>
                    </a:cubicBezTo>
                    <a:cubicBezTo>
                      <a:pt x="32666" y="14216"/>
                      <a:pt x="51145" y="15359"/>
                      <a:pt x="68861" y="5453"/>
                    </a:cubicBezTo>
                    <a:cubicBezTo>
                      <a:pt x="87435" y="-4929"/>
                      <a:pt x="103818" y="-72"/>
                      <a:pt x="116867" y="16502"/>
                    </a:cubicBezTo>
                    <a:close/>
                  </a:path>
                </a:pathLst>
              </a:custGeom>
              <a:solidFill>
                <a:srgbClr val="E8B7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6" name="Google Shape;626;p28">
                <a:extLst>
                  <a:ext uri="{FF2B5EF4-FFF2-40B4-BE49-F238E27FC236}">
                    <a16:creationId xmlns:a16="http://schemas.microsoft.com/office/drawing/2014/main" id="{079B124E-3754-FBDE-931C-37512253BEE8}"/>
                  </a:ext>
                </a:extLst>
              </p:cNvPr>
              <p:cNvSpPr/>
              <p:nvPr/>
            </p:nvSpPr>
            <p:spPr>
              <a:xfrm>
                <a:off x="9843135" y="2965893"/>
                <a:ext cx="72752" cy="255841"/>
              </a:xfrm>
              <a:custGeom>
                <a:avLst/>
                <a:gdLst/>
                <a:ahLst/>
                <a:cxnLst/>
                <a:rect l="l" t="t" r="r" b="b"/>
                <a:pathLst>
                  <a:path w="72752" h="255841" extrusionOk="0">
                    <a:moveTo>
                      <a:pt x="15335" y="214979"/>
                    </a:moveTo>
                    <a:cubicBezTo>
                      <a:pt x="14573" y="204692"/>
                      <a:pt x="16383" y="193548"/>
                      <a:pt x="6001" y="186309"/>
                    </a:cubicBezTo>
                    <a:cubicBezTo>
                      <a:pt x="2000" y="182499"/>
                      <a:pt x="0" y="177832"/>
                      <a:pt x="0" y="172307"/>
                    </a:cubicBezTo>
                    <a:cubicBezTo>
                      <a:pt x="2571" y="123063"/>
                      <a:pt x="-2953" y="73724"/>
                      <a:pt x="3047" y="24575"/>
                    </a:cubicBezTo>
                    <a:cubicBezTo>
                      <a:pt x="20764" y="10763"/>
                      <a:pt x="40291" y="1143"/>
                      <a:pt x="63246" y="0"/>
                    </a:cubicBezTo>
                    <a:cubicBezTo>
                      <a:pt x="73342" y="85439"/>
                      <a:pt x="79438" y="170783"/>
                      <a:pt x="60197" y="255842"/>
                    </a:cubicBezTo>
                    <a:cubicBezTo>
                      <a:pt x="40291" y="248603"/>
                      <a:pt x="18479" y="242792"/>
                      <a:pt x="27051" y="213360"/>
                    </a:cubicBezTo>
                    <a:cubicBezTo>
                      <a:pt x="41338" y="207455"/>
                      <a:pt x="49149" y="197930"/>
                      <a:pt x="48863" y="181261"/>
                    </a:cubicBezTo>
                    <a:cubicBezTo>
                      <a:pt x="48196" y="137731"/>
                      <a:pt x="49244" y="94107"/>
                      <a:pt x="44862" y="50387"/>
                    </a:cubicBezTo>
                    <a:cubicBezTo>
                      <a:pt x="25432" y="102965"/>
                      <a:pt x="48673" y="160306"/>
                      <a:pt x="26765" y="212408"/>
                    </a:cubicBezTo>
                    <a:cubicBezTo>
                      <a:pt x="23622" y="216884"/>
                      <a:pt x="19812" y="217646"/>
                      <a:pt x="15240" y="214789"/>
                    </a:cubicBezTo>
                    <a:close/>
                  </a:path>
                </a:pathLst>
              </a:custGeom>
              <a:solidFill>
                <a:srgbClr val="575B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7" name="Google Shape;627;p28">
                <a:extLst>
                  <a:ext uri="{FF2B5EF4-FFF2-40B4-BE49-F238E27FC236}">
                    <a16:creationId xmlns:a16="http://schemas.microsoft.com/office/drawing/2014/main" id="{886C90B4-ACF0-0A4A-597B-723B839EC01A}"/>
                  </a:ext>
                </a:extLst>
              </p:cNvPr>
              <p:cNvSpPr/>
              <p:nvPr/>
            </p:nvSpPr>
            <p:spPr>
              <a:xfrm>
                <a:off x="9390887" y="2697765"/>
                <a:ext cx="173259" cy="140592"/>
              </a:xfrm>
              <a:custGeom>
                <a:avLst/>
                <a:gdLst/>
                <a:ahLst/>
                <a:cxnLst/>
                <a:rect l="l" t="t" r="r" b="b"/>
                <a:pathLst>
                  <a:path w="173259" h="140592" extrusionOk="0">
                    <a:moveTo>
                      <a:pt x="0" y="113443"/>
                    </a:moveTo>
                    <a:cubicBezTo>
                      <a:pt x="762" y="105537"/>
                      <a:pt x="1810" y="95059"/>
                      <a:pt x="12764" y="103346"/>
                    </a:cubicBezTo>
                    <a:cubicBezTo>
                      <a:pt x="52959" y="133921"/>
                      <a:pt x="80963" y="111061"/>
                      <a:pt x="104966" y="81439"/>
                    </a:cubicBezTo>
                    <a:cubicBezTo>
                      <a:pt x="125539" y="56007"/>
                      <a:pt x="142113" y="27241"/>
                      <a:pt x="160497" y="0"/>
                    </a:cubicBezTo>
                    <a:cubicBezTo>
                      <a:pt x="164782" y="4000"/>
                      <a:pt x="168973" y="7906"/>
                      <a:pt x="173260" y="11906"/>
                    </a:cubicBezTo>
                    <a:cubicBezTo>
                      <a:pt x="162401" y="45434"/>
                      <a:pt x="149638" y="78105"/>
                      <a:pt x="132874" y="109156"/>
                    </a:cubicBezTo>
                    <a:cubicBezTo>
                      <a:pt x="130969" y="126301"/>
                      <a:pt x="117729" y="123730"/>
                      <a:pt x="106395" y="124396"/>
                    </a:cubicBezTo>
                    <a:cubicBezTo>
                      <a:pt x="74867" y="129826"/>
                      <a:pt x="44958" y="149923"/>
                      <a:pt x="11145" y="135445"/>
                    </a:cubicBezTo>
                    <a:cubicBezTo>
                      <a:pt x="7430" y="128111"/>
                      <a:pt x="3810" y="120777"/>
                      <a:pt x="95" y="113443"/>
                    </a:cubicBezTo>
                    <a:close/>
                  </a:path>
                </a:pathLst>
              </a:custGeom>
              <a:solidFill>
                <a:srgbClr val="241F1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8" name="Google Shape;628;p28">
                <a:extLst>
                  <a:ext uri="{FF2B5EF4-FFF2-40B4-BE49-F238E27FC236}">
                    <a16:creationId xmlns:a16="http://schemas.microsoft.com/office/drawing/2014/main" id="{5F362D83-60BD-5641-C8F8-EAC7CACB96B5}"/>
                  </a:ext>
                </a:extLst>
              </p:cNvPr>
              <p:cNvSpPr/>
              <p:nvPr/>
            </p:nvSpPr>
            <p:spPr>
              <a:xfrm>
                <a:off x="9646824" y="2655926"/>
                <a:ext cx="63870" cy="186523"/>
              </a:xfrm>
              <a:custGeom>
                <a:avLst/>
                <a:gdLst/>
                <a:ahLst/>
                <a:cxnLst/>
                <a:rect l="l" t="t" r="r" b="b"/>
                <a:pathLst>
                  <a:path w="63870" h="186523" extrusionOk="0">
                    <a:moveTo>
                      <a:pt x="31528" y="145185"/>
                    </a:moveTo>
                    <a:cubicBezTo>
                      <a:pt x="19717" y="108133"/>
                      <a:pt x="3048" y="72509"/>
                      <a:pt x="0" y="33075"/>
                    </a:cubicBezTo>
                    <a:cubicBezTo>
                      <a:pt x="953" y="18597"/>
                      <a:pt x="6191" y="6977"/>
                      <a:pt x="20384" y="976"/>
                    </a:cubicBezTo>
                    <a:cubicBezTo>
                      <a:pt x="27147" y="-548"/>
                      <a:pt x="33624" y="-834"/>
                      <a:pt x="39243" y="4215"/>
                    </a:cubicBezTo>
                    <a:lnTo>
                      <a:pt x="38767" y="3834"/>
                    </a:lnTo>
                    <a:cubicBezTo>
                      <a:pt x="41815" y="6501"/>
                      <a:pt x="43625" y="9739"/>
                      <a:pt x="44291" y="13740"/>
                    </a:cubicBezTo>
                    <a:cubicBezTo>
                      <a:pt x="45434" y="25360"/>
                      <a:pt x="47816" y="36981"/>
                      <a:pt x="46292" y="48792"/>
                    </a:cubicBezTo>
                    <a:cubicBezTo>
                      <a:pt x="46006" y="63556"/>
                      <a:pt x="52197" y="76129"/>
                      <a:pt x="58960" y="88702"/>
                    </a:cubicBezTo>
                    <a:cubicBezTo>
                      <a:pt x="62008" y="121563"/>
                      <a:pt x="70199" y="154519"/>
                      <a:pt x="54769" y="186523"/>
                    </a:cubicBezTo>
                    <a:cubicBezTo>
                      <a:pt x="29623" y="182427"/>
                      <a:pt x="35147" y="161187"/>
                      <a:pt x="31528" y="145089"/>
                    </a:cubicBezTo>
                    <a:close/>
                  </a:path>
                </a:pathLst>
              </a:custGeom>
              <a:solidFill>
                <a:srgbClr val="D6DD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28">
                <a:extLst>
                  <a:ext uri="{FF2B5EF4-FFF2-40B4-BE49-F238E27FC236}">
                    <a16:creationId xmlns:a16="http://schemas.microsoft.com/office/drawing/2014/main" id="{9DF6A446-D3DE-2099-B401-0127B9BD9291}"/>
                  </a:ext>
                </a:extLst>
              </p:cNvPr>
              <p:cNvSpPr/>
              <p:nvPr/>
            </p:nvSpPr>
            <p:spPr>
              <a:xfrm>
                <a:off x="10021730" y="2489818"/>
                <a:ext cx="92820" cy="71788"/>
              </a:xfrm>
              <a:custGeom>
                <a:avLst/>
                <a:gdLst/>
                <a:ahLst/>
                <a:cxnLst/>
                <a:rect l="l" t="t" r="r" b="b"/>
                <a:pathLst>
                  <a:path w="92820" h="71788" extrusionOk="0">
                    <a:moveTo>
                      <a:pt x="56958" y="16"/>
                    </a:moveTo>
                    <a:cubicBezTo>
                      <a:pt x="87914" y="6684"/>
                      <a:pt x="96105" y="27448"/>
                      <a:pt x="91724" y="55928"/>
                    </a:cubicBezTo>
                    <a:cubicBezTo>
                      <a:pt x="52481" y="83646"/>
                      <a:pt x="19525" y="74597"/>
                      <a:pt x="3903" y="32211"/>
                    </a:cubicBezTo>
                    <a:cubicBezTo>
                      <a:pt x="1141" y="24591"/>
                      <a:pt x="-3431" y="17161"/>
                      <a:pt x="4189" y="11065"/>
                    </a:cubicBezTo>
                    <a:cubicBezTo>
                      <a:pt x="11428" y="5160"/>
                      <a:pt x="22191" y="-1222"/>
                      <a:pt x="29050" y="8970"/>
                    </a:cubicBezTo>
                    <a:cubicBezTo>
                      <a:pt x="50386" y="40497"/>
                      <a:pt x="46671" y="-936"/>
                      <a:pt x="57053" y="16"/>
                    </a:cubicBezTo>
                    <a:close/>
                  </a:path>
                </a:pathLst>
              </a:custGeom>
              <a:solidFill>
                <a:srgbClr val="C292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0" name="Google Shape;630;p28">
                <a:extLst>
                  <a:ext uri="{FF2B5EF4-FFF2-40B4-BE49-F238E27FC236}">
                    <a16:creationId xmlns:a16="http://schemas.microsoft.com/office/drawing/2014/main" id="{32A96790-E60D-9DAA-2490-43B1A6F1ADBA}"/>
                  </a:ext>
                </a:extLst>
              </p:cNvPr>
              <p:cNvSpPr/>
              <p:nvPr/>
            </p:nvSpPr>
            <p:spPr>
              <a:xfrm>
                <a:off x="10009822" y="2735103"/>
                <a:ext cx="129942" cy="146113"/>
              </a:xfrm>
              <a:custGeom>
                <a:avLst/>
                <a:gdLst/>
                <a:ahLst/>
                <a:cxnLst/>
                <a:rect l="l" t="t" r="r" b="b"/>
                <a:pathLst>
                  <a:path w="129942" h="146113" extrusionOk="0">
                    <a:moveTo>
                      <a:pt x="125349" y="102965"/>
                    </a:moveTo>
                    <a:cubicBezTo>
                      <a:pt x="121825" y="106775"/>
                      <a:pt x="118205" y="110680"/>
                      <a:pt x="114681" y="114490"/>
                    </a:cubicBezTo>
                    <a:cubicBezTo>
                      <a:pt x="107156" y="130302"/>
                      <a:pt x="136684" y="130016"/>
                      <a:pt x="128492" y="146113"/>
                    </a:cubicBezTo>
                    <a:cubicBezTo>
                      <a:pt x="58007" y="122206"/>
                      <a:pt x="16383" y="72676"/>
                      <a:pt x="0" y="0"/>
                    </a:cubicBezTo>
                    <a:cubicBezTo>
                      <a:pt x="39910" y="36862"/>
                      <a:pt x="74295" y="80296"/>
                      <a:pt x="125444" y="102965"/>
                    </a:cubicBezTo>
                    <a:close/>
                  </a:path>
                </a:pathLst>
              </a:custGeom>
              <a:solidFill>
                <a:srgbClr val="8978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1" name="Google Shape;631;p28">
                <a:extLst>
                  <a:ext uri="{FF2B5EF4-FFF2-40B4-BE49-F238E27FC236}">
                    <a16:creationId xmlns:a16="http://schemas.microsoft.com/office/drawing/2014/main" id="{A04AA978-DDF8-A02E-3906-754AEC5105AF}"/>
                  </a:ext>
                </a:extLst>
              </p:cNvPr>
              <p:cNvSpPr/>
              <p:nvPr/>
            </p:nvSpPr>
            <p:spPr>
              <a:xfrm>
                <a:off x="10075390" y="3855677"/>
                <a:ext cx="107229" cy="118812"/>
              </a:xfrm>
              <a:custGeom>
                <a:avLst/>
                <a:gdLst/>
                <a:ahLst/>
                <a:cxnLst/>
                <a:rect l="l" t="t" r="r" b="b"/>
                <a:pathLst>
                  <a:path w="107229" h="118812" extrusionOk="0">
                    <a:moveTo>
                      <a:pt x="58067" y="114247"/>
                    </a:moveTo>
                    <a:cubicBezTo>
                      <a:pt x="32635" y="128249"/>
                      <a:pt x="25682" y="87672"/>
                      <a:pt x="2441" y="95292"/>
                    </a:cubicBezTo>
                    <a:cubicBezTo>
                      <a:pt x="15109" y="72051"/>
                      <a:pt x="28634" y="49382"/>
                      <a:pt x="6060" y="23855"/>
                    </a:cubicBezTo>
                    <a:cubicBezTo>
                      <a:pt x="345" y="17378"/>
                      <a:pt x="-4989" y="5376"/>
                      <a:pt x="8251" y="899"/>
                    </a:cubicBezTo>
                    <a:cubicBezTo>
                      <a:pt x="22824" y="-3958"/>
                      <a:pt x="19491" y="12139"/>
                      <a:pt x="23872" y="18616"/>
                    </a:cubicBezTo>
                    <a:cubicBezTo>
                      <a:pt x="43875" y="48715"/>
                      <a:pt x="64639" y="77957"/>
                      <a:pt x="94928" y="99007"/>
                    </a:cubicBezTo>
                    <a:cubicBezTo>
                      <a:pt x="103787" y="100817"/>
                      <a:pt x="110550" y="104055"/>
                      <a:pt x="105501" y="115009"/>
                    </a:cubicBezTo>
                    <a:lnTo>
                      <a:pt x="105501" y="114819"/>
                    </a:lnTo>
                    <a:cubicBezTo>
                      <a:pt x="89594" y="128916"/>
                      <a:pt x="74164" y="100055"/>
                      <a:pt x="58162" y="114152"/>
                    </a:cubicBezTo>
                    <a:close/>
                  </a:path>
                </a:pathLst>
              </a:custGeom>
              <a:solidFill>
                <a:srgbClr val="BCC2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2" name="Google Shape;632;p28">
                <a:extLst>
                  <a:ext uri="{FF2B5EF4-FFF2-40B4-BE49-F238E27FC236}">
                    <a16:creationId xmlns:a16="http://schemas.microsoft.com/office/drawing/2014/main" id="{335F9C3B-993A-5FF4-376D-05F86FCFF665}"/>
                  </a:ext>
                </a:extLst>
              </p:cNvPr>
              <p:cNvSpPr/>
              <p:nvPr/>
            </p:nvSpPr>
            <p:spPr>
              <a:xfrm>
                <a:off x="9275540" y="3003136"/>
                <a:ext cx="21812" cy="275272"/>
              </a:xfrm>
              <a:custGeom>
                <a:avLst/>
                <a:gdLst/>
                <a:ahLst/>
                <a:cxnLst/>
                <a:rect l="l" t="t" r="r" b="b"/>
                <a:pathLst>
                  <a:path w="21812" h="275272" extrusionOk="0">
                    <a:moveTo>
                      <a:pt x="9430" y="275273"/>
                    </a:moveTo>
                    <a:cubicBezTo>
                      <a:pt x="-6286" y="193548"/>
                      <a:pt x="5334" y="110871"/>
                      <a:pt x="0" y="28765"/>
                    </a:cubicBezTo>
                    <a:cubicBezTo>
                      <a:pt x="12954" y="23527"/>
                      <a:pt x="3715" y="1429"/>
                      <a:pt x="21812" y="0"/>
                    </a:cubicBezTo>
                    <a:cubicBezTo>
                      <a:pt x="20669" y="72771"/>
                      <a:pt x="19621" y="145447"/>
                      <a:pt x="18479" y="218218"/>
                    </a:cubicBezTo>
                    <a:cubicBezTo>
                      <a:pt x="8954" y="236220"/>
                      <a:pt x="23050" y="257937"/>
                      <a:pt x="9334" y="275273"/>
                    </a:cubicBezTo>
                    <a:close/>
                  </a:path>
                </a:pathLst>
              </a:custGeom>
              <a:solidFill>
                <a:srgbClr val="5B606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28">
                <a:extLst>
                  <a:ext uri="{FF2B5EF4-FFF2-40B4-BE49-F238E27FC236}">
                    <a16:creationId xmlns:a16="http://schemas.microsoft.com/office/drawing/2014/main" id="{7FEF958D-CB9A-010E-2674-82F3D815804A}"/>
                  </a:ext>
                </a:extLst>
              </p:cNvPr>
              <p:cNvSpPr/>
              <p:nvPr/>
            </p:nvSpPr>
            <p:spPr>
              <a:xfrm>
                <a:off x="10599039" y="3087051"/>
                <a:ext cx="164210" cy="68770"/>
              </a:xfrm>
              <a:custGeom>
                <a:avLst/>
                <a:gdLst/>
                <a:ahLst/>
                <a:cxnLst/>
                <a:rect l="l" t="t" r="r" b="b"/>
                <a:pathLst>
                  <a:path w="164210" h="68770" extrusionOk="0">
                    <a:moveTo>
                      <a:pt x="0" y="39529"/>
                    </a:moveTo>
                    <a:cubicBezTo>
                      <a:pt x="19812" y="38386"/>
                      <a:pt x="38767" y="53721"/>
                      <a:pt x="59150" y="42767"/>
                    </a:cubicBezTo>
                    <a:cubicBezTo>
                      <a:pt x="60198" y="29337"/>
                      <a:pt x="49435" y="24765"/>
                      <a:pt x="40862" y="18574"/>
                    </a:cubicBezTo>
                    <a:cubicBezTo>
                      <a:pt x="67246" y="6096"/>
                      <a:pt x="98393" y="14954"/>
                      <a:pt x="124206" y="0"/>
                    </a:cubicBezTo>
                    <a:cubicBezTo>
                      <a:pt x="124206" y="0"/>
                      <a:pt x="123349" y="762"/>
                      <a:pt x="123349" y="762"/>
                    </a:cubicBezTo>
                    <a:cubicBezTo>
                      <a:pt x="135541" y="762"/>
                      <a:pt x="147828" y="762"/>
                      <a:pt x="164211" y="762"/>
                    </a:cubicBezTo>
                    <a:cubicBezTo>
                      <a:pt x="140779" y="61627"/>
                      <a:pt x="78677" y="42196"/>
                      <a:pt x="42100" y="68771"/>
                    </a:cubicBezTo>
                    <a:cubicBezTo>
                      <a:pt x="27051" y="60484"/>
                      <a:pt x="8954" y="56483"/>
                      <a:pt x="0" y="39529"/>
                    </a:cubicBezTo>
                    <a:close/>
                  </a:path>
                </a:pathLst>
              </a:custGeom>
              <a:solidFill>
                <a:srgbClr val="171F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28">
                <a:extLst>
                  <a:ext uri="{FF2B5EF4-FFF2-40B4-BE49-F238E27FC236}">
                    <a16:creationId xmlns:a16="http://schemas.microsoft.com/office/drawing/2014/main" id="{E516515D-A451-4F71-B89E-EDFC3739642C}"/>
                  </a:ext>
                </a:extLst>
              </p:cNvPr>
              <p:cNvSpPr/>
              <p:nvPr/>
            </p:nvSpPr>
            <p:spPr>
              <a:xfrm>
                <a:off x="10494381" y="3754659"/>
                <a:ext cx="88940" cy="101739"/>
              </a:xfrm>
              <a:custGeom>
                <a:avLst/>
                <a:gdLst/>
                <a:ahLst/>
                <a:cxnLst/>
                <a:rect l="l" t="t" r="r" b="b"/>
                <a:pathLst>
                  <a:path w="88940" h="101739" extrusionOk="0">
                    <a:moveTo>
                      <a:pt x="59032" y="0"/>
                    </a:moveTo>
                    <a:cubicBezTo>
                      <a:pt x="71986" y="12954"/>
                      <a:pt x="56651" y="36290"/>
                      <a:pt x="76177" y="46863"/>
                    </a:cubicBezTo>
                    <a:cubicBezTo>
                      <a:pt x="83511" y="47911"/>
                      <a:pt x="88179" y="51721"/>
                      <a:pt x="88941" y="59436"/>
                    </a:cubicBezTo>
                    <a:cubicBezTo>
                      <a:pt x="82464" y="79820"/>
                      <a:pt x="71320" y="94869"/>
                      <a:pt x="47412" y="95345"/>
                    </a:cubicBezTo>
                    <a:cubicBezTo>
                      <a:pt x="32457" y="101251"/>
                      <a:pt x="14741" y="106871"/>
                      <a:pt x="3882" y="93631"/>
                    </a:cubicBezTo>
                    <a:cubicBezTo>
                      <a:pt x="-9929" y="76867"/>
                      <a:pt x="17503" y="69151"/>
                      <a:pt x="18075" y="54102"/>
                    </a:cubicBezTo>
                    <a:cubicBezTo>
                      <a:pt x="31695" y="36100"/>
                      <a:pt x="45411" y="18097"/>
                      <a:pt x="59032" y="0"/>
                    </a:cubicBezTo>
                    <a:close/>
                  </a:path>
                </a:pathLst>
              </a:custGeom>
              <a:solidFill>
                <a:srgbClr val="ADAF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28">
                <a:extLst>
                  <a:ext uri="{FF2B5EF4-FFF2-40B4-BE49-F238E27FC236}">
                    <a16:creationId xmlns:a16="http://schemas.microsoft.com/office/drawing/2014/main" id="{A5E2667A-5208-A147-D635-1C2E713E179F}"/>
                  </a:ext>
                </a:extLst>
              </p:cNvPr>
              <p:cNvSpPr/>
              <p:nvPr/>
            </p:nvSpPr>
            <p:spPr>
              <a:xfrm>
                <a:off x="9648338" y="2480613"/>
                <a:ext cx="105023" cy="113681"/>
              </a:xfrm>
              <a:custGeom>
                <a:avLst/>
                <a:gdLst/>
                <a:ahLst/>
                <a:cxnLst/>
                <a:rect l="l" t="t" r="r" b="b"/>
                <a:pathLst>
                  <a:path w="105023" h="113681" extrusionOk="0">
                    <a:moveTo>
                      <a:pt x="93641" y="84659"/>
                    </a:moveTo>
                    <a:cubicBezTo>
                      <a:pt x="77162" y="89231"/>
                      <a:pt x="77734" y="115996"/>
                      <a:pt x="55922" y="113520"/>
                    </a:cubicBezTo>
                    <a:cubicBezTo>
                      <a:pt x="33443" y="111043"/>
                      <a:pt x="13822" y="103423"/>
                      <a:pt x="867" y="83611"/>
                    </a:cubicBezTo>
                    <a:cubicBezTo>
                      <a:pt x="-466" y="80658"/>
                      <a:pt x="-276" y="77896"/>
                      <a:pt x="1534" y="75229"/>
                    </a:cubicBezTo>
                    <a:cubicBezTo>
                      <a:pt x="12202" y="50940"/>
                      <a:pt x="27061" y="63513"/>
                      <a:pt x="41348" y="70467"/>
                    </a:cubicBezTo>
                    <a:cubicBezTo>
                      <a:pt x="66399" y="61037"/>
                      <a:pt x="56303" y="30462"/>
                      <a:pt x="74019" y="16746"/>
                    </a:cubicBezTo>
                    <a:cubicBezTo>
                      <a:pt x="74591" y="1887"/>
                      <a:pt x="83735" y="-2304"/>
                      <a:pt x="96308" y="1125"/>
                    </a:cubicBezTo>
                    <a:cubicBezTo>
                      <a:pt x="109833" y="4839"/>
                      <a:pt x="103928" y="15412"/>
                      <a:pt x="102594" y="24175"/>
                    </a:cubicBezTo>
                    <a:cubicBezTo>
                      <a:pt x="99547" y="44273"/>
                      <a:pt x="96689" y="64371"/>
                      <a:pt x="93736" y="84564"/>
                    </a:cubicBezTo>
                    <a:close/>
                  </a:path>
                </a:pathLst>
              </a:custGeom>
              <a:solidFill>
                <a:srgbClr val="DFE7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6" name="Google Shape;636;p28">
                <a:extLst>
                  <a:ext uri="{FF2B5EF4-FFF2-40B4-BE49-F238E27FC236}">
                    <a16:creationId xmlns:a16="http://schemas.microsoft.com/office/drawing/2014/main" id="{3B5EED71-D5C7-AE0A-F83A-3DCEC54233E6}"/>
                  </a:ext>
                </a:extLst>
              </p:cNvPr>
              <p:cNvSpPr/>
              <p:nvPr/>
            </p:nvSpPr>
            <p:spPr>
              <a:xfrm>
                <a:off x="9942861" y="2537364"/>
                <a:ext cx="52123" cy="149823"/>
              </a:xfrm>
              <a:custGeom>
                <a:avLst/>
                <a:gdLst/>
                <a:ahLst/>
                <a:cxnLst/>
                <a:rect l="l" t="t" r="r" b="b"/>
                <a:pathLst>
                  <a:path w="52123" h="149823" extrusionOk="0">
                    <a:moveTo>
                      <a:pt x="6858" y="125158"/>
                    </a:moveTo>
                    <a:cubicBezTo>
                      <a:pt x="34671" y="102489"/>
                      <a:pt x="22574" y="75248"/>
                      <a:pt x="15240" y="48863"/>
                    </a:cubicBezTo>
                    <a:cubicBezTo>
                      <a:pt x="10668" y="32385"/>
                      <a:pt x="5143" y="16288"/>
                      <a:pt x="0" y="0"/>
                    </a:cubicBezTo>
                    <a:cubicBezTo>
                      <a:pt x="37909" y="24765"/>
                      <a:pt x="63722" y="97346"/>
                      <a:pt x="46863" y="132017"/>
                    </a:cubicBezTo>
                    <a:cubicBezTo>
                      <a:pt x="42006" y="142018"/>
                      <a:pt x="35719" y="151257"/>
                      <a:pt x="22574" y="149638"/>
                    </a:cubicBezTo>
                    <a:cubicBezTo>
                      <a:pt x="8096" y="147828"/>
                      <a:pt x="7811" y="136112"/>
                      <a:pt x="6858" y="125158"/>
                    </a:cubicBezTo>
                    <a:close/>
                  </a:path>
                </a:pathLst>
              </a:custGeom>
              <a:solidFill>
                <a:srgbClr val="C4CA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7" name="Google Shape;637;p28">
                <a:extLst>
                  <a:ext uri="{FF2B5EF4-FFF2-40B4-BE49-F238E27FC236}">
                    <a16:creationId xmlns:a16="http://schemas.microsoft.com/office/drawing/2014/main" id="{5DAAE649-7D14-C44A-DF85-EE6601741453}"/>
                  </a:ext>
                </a:extLst>
              </p:cNvPr>
              <p:cNvSpPr/>
              <p:nvPr/>
            </p:nvSpPr>
            <p:spPr>
              <a:xfrm>
                <a:off x="10448184" y="2895789"/>
                <a:ext cx="138367" cy="95070"/>
              </a:xfrm>
              <a:custGeom>
                <a:avLst/>
                <a:gdLst/>
                <a:ahLst/>
                <a:cxnLst/>
                <a:rect l="l" t="t" r="r" b="b"/>
                <a:pathLst>
                  <a:path w="138367" h="95070" extrusionOk="0">
                    <a:moveTo>
                      <a:pt x="111231" y="57055"/>
                    </a:moveTo>
                    <a:cubicBezTo>
                      <a:pt x="115898" y="49816"/>
                      <a:pt x="110755" y="34576"/>
                      <a:pt x="123804" y="35338"/>
                    </a:cubicBezTo>
                    <a:cubicBezTo>
                      <a:pt x="136948" y="36100"/>
                      <a:pt x="139901" y="48387"/>
                      <a:pt x="137710" y="60103"/>
                    </a:cubicBezTo>
                    <a:cubicBezTo>
                      <a:pt x="135615" y="71438"/>
                      <a:pt x="127899" y="79058"/>
                      <a:pt x="118565" y="85630"/>
                    </a:cubicBezTo>
                    <a:cubicBezTo>
                      <a:pt x="97610" y="100394"/>
                      <a:pt x="76465" y="95917"/>
                      <a:pt x="56462" y="85344"/>
                    </a:cubicBezTo>
                    <a:cubicBezTo>
                      <a:pt x="31126" y="72009"/>
                      <a:pt x="8551" y="54007"/>
                      <a:pt x="169" y="25622"/>
                    </a:cubicBezTo>
                    <a:cubicBezTo>
                      <a:pt x="-1640" y="19336"/>
                      <a:pt x="11504" y="8668"/>
                      <a:pt x="17790" y="0"/>
                    </a:cubicBezTo>
                    <a:cubicBezTo>
                      <a:pt x="36936" y="0"/>
                      <a:pt x="33316" y="16193"/>
                      <a:pt x="36746" y="26860"/>
                    </a:cubicBezTo>
                    <a:cubicBezTo>
                      <a:pt x="52081" y="75152"/>
                      <a:pt x="64654" y="80391"/>
                      <a:pt x="111326" y="56960"/>
                    </a:cubicBezTo>
                    <a:close/>
                  </a:path>
                </a:pathLst>
              </a:custGeom>
              <a:solidFill>
                <a:srgbClr val="979E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8" name="Google Shape;638;p28">
                <a:extLst>
                  <a:ext uri="{FF2B5EF4-FFF2-40B4-BE49-F238E27FC236}">
                    <a16:creationId xmlns:a16="http://schemas.microsoft.com/office/drawing/2014/main" id="{959BD6BA-7268-EF68-3B15-44D414F68051}"/>
                  </a:ext>
                </a:extLst>
              </p:cNvPr>
              <p:cNvSpPr/>
              <p:nvPr/>
            </p:nvSpPr>
            <p:spPr>
              <a:xfrm>
                <a:off x="10098309" y="2843320"/>
                <a:ext cx="208026" cy="73890"/>
              </a:xfrm>
              <a:custGeom>
                <a:avLst/>
                <a:gdLst/>
                <a:ahLst/>
                <a:cxnLst/>
                <a:rect l="l" t="t" r="r" b="b"/>
                <a:pathLst>
                  <a:path w="208026" h="73890" extrusionOk="0">
                    <a:moveTo>
                      <a:pt x="40005" y="37896"/>
                    </a:moveTo>
                    <a:cubicBezTo>
                      <a:pt x="33718" y="31514"/>
                      <a:pt x="27813" y="24847"/>
                      <a:pt x="21050" y="19037"/>
                    </a:cubicBezTo>
                    <a:cubicBezTo>
                      <a:pt x="14764" y="13512"/>
                      <a:pt x="7525" y="9035"/>
                      <a:pt x="0" y="3511"/>
                    </a:cubicBezTo>
                    <a:cubicBezTo>
                      <a:pt x="11906" y="-6395"/>
                      <a:pt x="17716" y="7988"/>
                      <a:pt x="26194" y="6273"/>
                    </a:cubicBezTo>
                    <a:cubicBezTo>
                      <a:pt x="75533" y="35134"/>
                      <a:pt x="128778" y="48183"/>
                      <a:pt x="185928" y="44945"/>
                    </a:cubicBezTo>
                    <a:cubicBezTo>
                      <a:pt x="193262" y="48183"/>
                      <a:pt x="200692" y="51422"/>
                      <a:pt x="208026" y="54660"/>
                    </a:cubicBezTo>
                    <a:cubicBezTo>
                      <a:pt x="203645" y="57518"/>
                      <a:pt x="199263" y="60470"/>
                      <a:pt x="194786" y="63328"/>
                    </a:cubicBezTo>
                    <a:cubicBezTo>
                      <a:pt x="161544" y="82854"/>
                      <a:pt x="128968" y="70948"/>
                      <a:pt x="95917" y="62280"/>
                    </a:cubicBezTo>
                    <a:cubicBezTo>
                      <a:pt x="79343" y="57994"/>
                      <a:pt x="63818" y="50279"/>
                      <a:pt x="46767" y="48088"/>
                    </a:cubicBezTo>
                    <a:cubicBezTo>
                      <a:pt x="44482" y="44659"/>
                      <a:pt x="42196" y="41325"/>
                      <a:pt x="39910" y="37896"/>
                    </a:cubicBezTo>
                    <a:close/>
                  </a:path>
                </a:pathLst>
              </a:custGeom>
              <a:solidFill>
                <a:srgbClr val="2E210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9" name="Google Shape;639;p28">
                <a:extLst>
                  <a:ext uri="{FF2B5EF4-FFF2-40B4-BE49-F238E27FC236}">
                    <a16:creationId xmlns:a16="http://schemas.microsoft.com/office/drawing/2014/main" id="{B14C980A-4AF9-D409-124C-9908D34D6833}"/>
                  </a:ext>
                </a:extLst>
              </p:cNvPr>
              <p:cNvSpPr/>
              <p:nvPr/>
            </p:nvSpPr>
            <p:spPr>
              <a:xfrm>
                <a:off x="9456610" y="2905117"/>
                <a:ext cx="193928" cy="87446"/>
              </a:xfrm>
              <a:custGeom>
                <a:avLst/>
                <a:gdLst/>
                <a:ahLst/>
                <a:cxnLst/>
                <a:rect l="l" t="t" r="r" b="b"/>
                <a:pathLst>
                  <a:path w="193928" h="87446" extrusionOk="0">
                    <a:moveTo>
                      <a:pt x="171450" y="87447"/>
                    </a:moveTo>
                    <a:cubicBezTo>
                      <a:pt x="162020" y="69635"/>
                      <a:pt x="147066" y="67063"/>
                      <a:pt x="127921" y="67635"/>
                    </a:cubicBezTo>
                    <a:cubicBezTo>
                      <a:pt x="85344" y="68873"/>
                      <a:pt x="42672" y="67254"/>
                      <a:pt x="0" y="66777"/>
                    </a:cubicBezTo>
                    <a:cubicBezTo>
                      <a:pt x="381" y="58967"/>
                      <a:pt x="2381" y="52204"/>
                      <a:pt x="11239" y="50109"/>
                    </a:cubicBezTo>
                    <a:cubicBezTo>
                      <a:pt x="35528" y="52299"/>
                      <a:pt x="59627" y="40107"/>
                      <a:pt x="83915" y="49537"/>
                    </a:cubicBezTo>
                    <a:cubicBezTo>
                      <a:pt x="93916" y="46108"/>
                      <a:pt x="103822" y="42584"/>
                      <a:pt x="113824" y="39155"/>
                    </a:cubicBezTo>
                    <a:cubicBezTo>
                      <a:pt x="133921" y="41822"/>
                      <a:pt x="148876" y="34202"/>
                      <a:pt x="161258" y="18295"/>
                    </a:cubicBezTo>
                    <a:cubicBezTo>
                      <a:pt x="169069" y="8389"/>
                      <a:pt x="176213" y="-6565"/>
                      <a:pt x="193929" y="3150"/>
                    </a:cubicBezTo>
                    <a:cubicBezTo>
                      <a:pt x="192405" y="32868"/>
                      <a:pt x="194596" y="63539"/>
                      <a:pt x="171355" y="87351"/>
                    </a:cubicBezTo>
                    <a:close/>
                  </a:path>
                </a:pathLst>
              </a:custGeom>
              <a:solidFill>
                <a:srgbClr val="7B6C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p28">
                <a:extLst>
                  <a:ext uri="{FF2B5EF4-FFF2-40B4-BE49-F238E27FC236}">
                    <a16:creationId xmlns:a16="http://schemas.microsoft.com/office/drawing/2014/main" id="{4917C1E8-B8E0-C773-F678-92B1FAA26250}"/>
                  </a:ext>
                </a:extLst>
              </p:cNvPr>
              <p:cNvSpPr/>
              <p:nvPr/>
            </p:nvSpPr>
            <p:spPr>
              <a:xfrm>
                <a:off x="9570529" y="2823114"/>
                <a:ext cx="108598" cy="134128"/>
              </a:xfrm>
              <a:custGeom>
                <a:avLst/>
                <a:gdLst/>
                <a:ahLst/>
                <a:cxnLst/>
                <a:rect l="l" t="t" r="r" b="b"/>
                <a:pathLst>
                  <a:path w="108598" h="134128" extrusionOk="0">
                    <a:moveTo>
                      <a:pt x="77533" y="80772"/>
                    </a:moveTo>
                    <a:cubicBezTo>
                      <a:pt x="61340" y="90297"/>
                      <a:pt x="59817" y="110490"/>
                      <a:pt x="47815" y="122301"/>
                    </a:cubicBezTo>
                    <a:cubicBezTo>
                      <a:pt x="32765" y="137065"/>
                      <a:pt x="15525" y="139446"/>
                      <a:pt x="0" y="121158"/>
                    </a:cubicBezTo>
                    <a:cubicBezTo>
                      <a:pt x="41053" y="87725"/>
                      <a:pt x="77914" y="50864"/>
                      <a:pt x="97250" y="0"/>
                    </a:cubicBezTo>
                    <a:cubicBezTo>
                      <a:pt x="108804" y="7874"/>
                      <a:pt x="111537" y="25177"/>
                      <a:pt x="105441" y="51911"/>
                    </a:cubicBezTo>
                    <a:cubicBezTo>
                      <a:pt x="102108" y="67246"/>
                      <a:pt x="94297" y="78296"/>
                      <a:pt x="77628" y="80772"/>
                    </a:cubicBezTo>
                    <a:close/>
                  </a:path>
                </a:pathLst>
              </a:custGeom>
              <a:solidFill>
                <a:srgbClr val="E3B9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28">
                <a:extLst>
                  <a:ext uri="{FF2B5EF4-FFF2-40B4-BE49-F238E27FC236}">
                    <a16:creationId xmlns:a16="http://schemas.microsoft.com/office/drawing/2014/main" id="{A6E33DF9-9DA3-5D33-170E-0C6149660868}"/>
                  </a:ext>
                </a:extLst>
              </p:cNvPr>
              <p:cNvSpPr/>
              <p:nvPr/>
            </p:nvSpPr>
            <p:spPr>
              <a:xfrm>
                <a:off x="9760543" y="2497295"/>
                <a:ext cx="67827" cy="68643"/>
              </a:xfrm>
              <a:custGeom>
                <a:avLst/>
                <a:gdLst/>
                <a:ahLst/>
                <a:cxnLst/>
                <a:rect l="l" t="t" r="r" b="b"/>
                <a:pathLst>
                  <a:path w="67827" h="68643" extrusionOk="0">
                    <a:moveTo>
                      <a:pt x="67828" y="60166"/>
                    </a:moveTo>
                    <a:cubicBezTo>
                      <a:pt x="50207" y="73977"/>
                      <a:pt x="29823" y="66453"/>
                      <a:pt x="10487" y="67691"/>
                    </a:cubicBezTo>
                    <a:cubicBezTo>
                      <a:pt x="8202" y="54356"/>
                      <a:pt x="-2372" y="43592"/>
                      <a:pt x="486" y="28257"/>
                    </a:cubicBezTo>
                    <a:cubicBezTo>
                      <a:pt x="3344" y="13398"/>
                      <a:pt x="6487" y="825"/>
                      <a:pt x="24584" y="63"/>
                    </a:cubicBezTo>
                    <a:cubicBezTo>
                      <a:pt x="42872" y="-794"/>
                      <a:pt x="52969" y="7016"/>
                      <a:pt x="55541" y="26352"/>
                    </a:cubicBezTo>
                    <a:cubicBezTo>
                      <a:pt x="57064" y="37973"/>
                      <a:pt x="45730" y="55689"/>
                      <a:pt x="67828" y="60261"/>
                    </a:cubicBezTo>
                    <a:close/>
                  </a:path>
                </a:pathLst>
              </a:custGeom>
              <a:solidFill>
                <a:srgbClr val="9CA2A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28">
                <a:extLst>
                  <a:ext uri="{FF2B5EF4-FFF2-40B4-BE49-F238E27FC236}">
                    <a16:creationId xmlns:a16="http://schemas.microsoft.com/office/drawing/2014/main" id="{969D047E-FE4D-DBEB-F149-F018BC471379}"/>
                  </a:ext>
                </a:extLst>
              </p:cNvPr>
              <p:cNvSpPr/>
              <p:nvPr/>
            </p:nvSpPr>
            <p:spPr>
              <a:xfrm>
                <a:off x="9618154" y="3140539"/>
                <a:ext cx="202142" cy="91241"/>
              </a:xfrm>
              <a:custGeom>
                <a:avLst/>
                <a:gdLst/>
                <a:ahLst/>
                <a:cxnLst/>
                <a:rect l="l" t="t" r="r" b="b"/>
                <a:pathLst>
                  <a:path w="202142" h="91241" extrusionOk="0">
                    <a:moveTo>
                      <a:pt x="134016" y="32523"/>
                    </a:moveTo>
                    <a:cubicBezTo>
                      <a:pt x="133445" y="35476"/>
                      <a:pt x="133540" y="38428"/>
                      <a:pt x="134398" y="41381"/>
                    </a:cubicBezTo>
                    <a:cubicBezTo>
                      <a:pt x="130778" y="40905"/>
                      <a:pt x="127159" y="40524"/>
                      <a:pt x="123444" y="40048"/>
                    </a:cubicBezTo>
                    <a:cubicBezTo>
                      <a:pt x="90868" y="13187"/>
                      <a:pt x="83248" y="17188"/>
                      <a:pt x="65437" y="70528"/>
                    </a:cubicBezTo>
                    <a:cubicBezTo>
                      <a:pt x="65151" y="71480"/>
                      <a:pt x="62865" y="72337"/>
                      <a:pt x="61626" y="72242"/>
                    </a:cubicBezTo>
                    <a:cubicBezTo>
                      <a:pt x="60293" y="72147"/>
                      <a:pt x="58959" y="70813"/>
                      <a:pt x="57721" y="70051"/>
                    </a:cubicBezTo>
                    <a:cubicBezTo>
                      <a:pt x="43719" y="57859"/>
                      <a:pt x="36100" y="71004"/>
                      <a:pt x="26765" y="77671"/>
                    </a:cubicBezTo>
                    <a:cubicBezTo>
                      <a:pt x="18669" y="83386"/>
                      <a:pt x="13525" y="95959"/>
                      <a:pt x="0" y="89387"/>
                    </a:cubicBezTo>
                    <a:cubicBezTo>
                      <a:pt x="21526" y="41953"/>
                      <a:pt x="61722" y="20617"/>
                      <a:pt x="110299" y="12520"/>
                    </a:cubicBezTo>
                    <a:cubicBezTo>
                      <a:pt x="136112" y="8234"/>
                      <a:pt x="162401" y="6520"/>
                      <a:pt x="188500" y="3662"/>
                    </a:cubicBezTo>
                    <a:cubicBezTo>
                      <a:pt x="191738" y="-243"/>
                      <a:pt x="195548" y="-1005"/>
                      <a:pt x="200025" y="1281"/>
                    </a:cubicBezTo>
                    <a:cubicBezTo>
                      <a:pt x="206883" y="18426"/>
                      <a:pt x="196024" y="22998"/>
                      <a:pt x="182594" y="24141"/>
                    </a:cubicBezTo>
                    <a:cubicBezTo>
                      <a:pt x="166021" y="25474"/>
                      <a:pt x="149257" y="24712"/>
                      <a:pt x="133921" y="32618"/>
                    </a:cubicBezTo>
                    <a:close/>
                  </a:path>
                </a:pathLst>
              </a:custGeom>
              <a:solidFill>
                <a:srgbClr val="6D6D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28">
                <a:extLst>
                  <a:ext uri="{FF2B5EF4-FFF2-40B4-BE49-F238E27FC236}">
                    <a16:creationId xmlns:a16="http://schemas.microsoft.com/office/drawing/2014/main" id="{EA8DE2B3-7153-B8EC-80F2-71EF396DA78B}"/>
                  </a:ext>
                </a:extLst>
              </p:cNvPr>
              <p:cNvSpPr/>
              <p:nvPr/>
            </p:nvSpPr>
            <p:spPr>
              <a:xfrm>
                <a:off x="9771053" y="3296065"/>
                <a:ext cx="60572" cy="94928"/>
              </a:xfrm>
              <a:custGeom>
                <a:avLst/>
                <a:gdLst/>
                <a:ahLst/>
                <a:cxnLst/>
                <a:rect l="l" t="t" r="r" b="b"/>
                <a:pathLst>
                  <a:path w="60572" h="94928" extrusionOk="0">
                    <a:moveTo>
                      <a:pt x="57794" y="9109"/>
                    </a:moveTo>
                    <a:cubicBezTo>
                      <a:pt x="34648" y="37589"/>
                      <a:pt x="49793" y="66259"/>
                      <a:pt x="57318" y="94929"/>
                    </a:cubicBezTo>
                    <a:cubicBezTo>
                      <a:pt x="42935" y="94453"/>
                      <a:pt x="36077" y="82070"/>
                      <a:pt x="27028" y="74355"/>
                    </a:cubicBezTo>
                    <a:cubicBezTo>
                      <a:pt x="10169" y="59972"/>
                      <a:pt x="-6499" y="43399"/>
                      <a:pt x="2549" y="17872"/>
                    </a:cubicBezTo>
                    <a:cubicBezTo>
                      <a:pt x="12455" y="-9941"/>
                      <a:pt x="36744" y="3679"/>
                      <a:pt x="55413" y="1203"/>
                    </a:cubicBezTo>
                    <a:cubicBezTo>
                      <a:pt x="59413" y="1965"/>
                      <a:pt x="61033" y="3394"/>
                      <a:pt x="60461" y="5489"/>
                    </a:cubicBezTo>
                    <a:cubicBezTo>
                      <a:pt x="59794" y="7966"/>
                      <a:pt x="58842" y="9204"/>
                      <a:pt x="57794" y="9204"/>
                    </a:cubicBezTo>
                    <a:close/>
                  </a:path>
                </a:pathLst>
              </a:custGeom>
              <a:solidFill>
                <a:srgbClr val="DBE0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4" name="Google Shape;644;p28">
                <a:extLst>
                  <a:ext uri="{FF2B5EF4-FFF2-40B4-BE49-F238E27FC236}">
                    <a16:creationId xmlns:a16="http://schemas.microsoft.com/office/drawing/2014/main" id="{EE6EAE09-A90F-FDB3-4B23-41E449630738}"/>
                  </a:ext>
                </a:extLst>
              </p:cNvPr>
              <p:cNvSpPr/>
              <p:nvPr/>
            </p:nvSpPr>
            <p:spPr>
              <a:xfrm>
                <a:off x="8993728" y="2897599"/>
                <a:ext cx="132177" cy="110741"/>
              </a:xfrm>
              <a:custGeom>
                <a:avLst/>
                <a:gdLst/>
                <a:ahLst/>
                <a:cxnLst/>
                <a:rect l="l" t="t" r="r" b="b"/>
                <a:pathLst>
                  <a:path w="132177" h="110741" extrusionOk="0">
                    <a:moveTo>
                      <a:pt x="121126" y="0"/>
                    </a:moveTo>
                    <a:cubicBezTo>
                      <a:pt x="138652" y="13049"/>
                      <a:pt x="129888" y="31337"/>
                      <a:pt x="130651" y="47720"/>
                    </a:cubicBezTo>
                    <a:cubicBezTo>
                      <a:pt x="130651" y="47720"/>
                      <a:pt x="130936" y="46863"/>
                      <a:pt x="130936" y="46863"/>
                    </a:cubicBezTo>
                    <a:cubicBezTo>
                      <a:pt x="116458" y="77724"/>
                      <a:pt x="96646" y="102584"/>
                      <a:pt x="60642" y="109347"/>
                    </a:cubicBezTo>
                    <a:cubicBezTo>
                      <a:pt x="36734" y="113824"/>
                      <a:pt x="15970" y="107918"/>
                      <a:pt x="4730" y="85820"/>
                    </a:cubicBezTo>
                    <a:cubicBezTo>
                      <a:pt x="-2604" y="71342"/>
                      <a:pt x="-4509" y="54197"/>
                      <a:pt x="22351" y="59722"/>
                    </a:cubicBezTo>
                    <a:cubicBezTo>
                      <a:pt x="51498" y="87058"/>
                      <a:pt x="73214" y="72581"/>
                      <a:pt x="92931" y="47054"/>
                    </a:cubicBezTo>
                    <a:lnTo>
                      <a:pt x="92551" y="47625"/>
                    </a:lnTo>
                    <a:cubicBezTo>
                      <a:pt x="108076" y="35338"/>
                      <a:pt x="89217" y="2381"/>
                      <a:pt x="121221" y="0"/>
                    </a:cubicBezTo>
                    <a:close/>
                  </a:path>
                </a:pathLst>
              </a:custGeom>
              <a:solidFill>
                <a:srgbClr val="D7B35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5" name="Google Shape;645;p28">
                <a:extLst>
                  <a:ext uri="{FF2B5EF4-FFF2-40B4-BE49-F238E27FC236}">
                    <a16:creationId xmlns:a16="http://schemas.microsoft.com/office/drawing/2014/main" id="{A064C1A6-9008-B2A7-8660-5219E447A8A6}"/>
                  </a:ext>
                </a:extLst>
              </p:cNvPr>
              <p:cNvSpPr/>
              <p:nvPr/>
            </p:nvSpPr>
            <p:spPr>
              <a:xfrm>
                <a:off x="9467945" y="2873596"/>
                <a:ext cx="91092" cy="91092"/>
              </a:xfrm>
              <a:custGeom>
                <a:avLst/>
                <a:gdLst/>
                <a:ahLst/>
                <a:cxnLst/>
                <a:rect l="l" t="t" r="r" b="b"/>
                <a:pathLst>
                  <a:path w="91092" h="91092" extrusionOk="0">
                    <a:moveTo>
                      <a:pt x="72676" y="81058"/>
                    </a:moveTo>
                    <a:cubicBezTo>
                      <a:pt x="48482" y="90869"/>
                      <a:pt x="24289" y="97346"/>
                      <a:pt x="0" y="81629"/>
                    </a:cubicBezTo>
                    <a:cubicBezTo>
                      <a:pt x="33623" y="61817"/>
                      <a:pt x="60198" y="33719"/>
                      <a:pt x="91059" y="0"/>
                    </a:cubicBezTo>
                    <a:cubicBezTo>
                      <a:pt x="91726" y="33814"/>
                      <a:pt x="82296" y="57436"/>
                      <a:pt x="72676" y="81058"/>
                    </a:cubicBezTo>
                    <a:close/>
                  </a:path>
                </a:pathLst>
              </a:custGeom>
              <a:solidFill>
                <a:srgbClr val="D1A94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28">
                <a:extLst>
                  <a:ext uri="{FF2B5EF4-FFF2-40B4-BE49-F238E27FC236}">
                    <a16:creationId xmlns:a16="http://schemas.microsoft.com/office/drawing/2014/main" id="{297FA2B4-BA78-EBFF-3F84-4AF8DF0E2534}"/>
                  </a:ext>
                </a:extLst>
              </p:cNvPr>
              <p:cNvSpPr/>
              <p:nvPr/>
            </p:nvSpPr>
            <p:spPr>
              <a:xfrm>
                <a:off x="9496805" y="2728721"/>
                <a:ext cx="99155" cy="131726"/>
              </a:xfrm>
              <a:custGeom>
                <a:avLst/>
                <a:gdLst/>
                <a:ahLst/>
                <a:cxnLst/>
                <a:rect l="l" t="t" r="r" b="b"/>
                <a:pathLst>
                  <a:path w="99155" h="131726" extrusionOk="0">
                    <a:moveTo>
                      <a:pt x="48387" y="113728"/>
                    </a:moveTo>
                    <a:cubicBezTo>
                      <a:pt x="28861" y="109728"/>
                      <a:pt x="20384" y="137350"/>
                      <a:pt x="0" y="130683"/>
                    </a:cubicBezTo>
                    <a:cubicBezTo>
                      <a:pt x="42196" y="94488"/>
                      <a:pt x="69438" y="46863"/>
                      <a:pt x="99156" y="0"/>
                    </a:cubicBezTo>
                    <a:cubicBezTo>
                      <a:pt x="93631" y="43910"/>
                      <a:pt x="75533" y="80867"/>
                      <a:pt x="48387" y="113728"/>
                    </a:cubicBezTo>
                    <a:close/>
                  </a:path>
                </a:pathLst>
              </a:custGeom>
              <a:solidFill>
                <a:srgbClr val="C3A2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7" name="Google Shape;647;p28">
                <a:extLst>
                  <a:ext uri="{FF2B5EF4-FFF2-40B4-BE49-F238E27FC236}">
                    <a16:creationId xmlns:a16="http://schemas.microsoft.com/office/drawing/2014/main" id="{F341FF87-7AA2-39D4-B11C-BAD92143DB21}"/>
                  </a:ext>
                </a:extLst>
              </p:cNvPr>
              <p:cNvSpPr/>
              <p:nvPr/>
            </p:nvSpPr>
            <p:spPr>
              <a:xfrm>
                <a:off x="9850140" y="3180778"/>
                <a:ext cx="103198" cy="126433"/>
              </a:xfrm>
              <a:custGeom>
                <a:avLst/>
                <a:gdLst/>
                <a:ahLst/>
                <a:cxnLst/>
                <a:rect l="l" t="t" r="r" b="b"/>
                <a:pathLst>
                  <a:path w="103198" h="126433" extrusionOk="0">
                    <a:moveTo>
                      <a:pt x="8330" y="95"/>
                    </a:moveTo>
                    <a:cubicBezTo>
                      <a:pt x="11092" y="667"/>
                      <a:pt x="13759" y="1333"/>
                      <a:pt x="16426" y="2191"/>
                    </a:cubicBezTo>
                    <a:cubicBezTo>
                      <a:pt x="16426" y="2191"/>
                      <a:pt x="15759" y="1429"/>
                      <a:pt x="15759" y="1429"/>
                    </a:cubicBezTo>
                    <a:cubicBezTo>
                      <a:pt x="28237" y="14573"/>
                      <a:pt x="40810" y="27813"/>
                      <a:pt x="53288" y="40957"/>
                    </a:cubicBezTo>
                    <a:cubicBezTo>
                      <a:pt x="69957" y="68390"/>
                      <a:pt x="86530" y="95821"/>
                      <a:pt x="103199" y="123254"/>
                    </a:cubicBezTo>
                    <a:cubicBezTo>
                      <a:pt x="74434" y="134969"/>
                      <a:pt x="62432" y="111823"/>
                      <a:pt x="55002" y="94297"/>
                    </a:cubicBezTo>
                    <a:cubicBezTo>
                      <a:pt x="42715" y="65437"/>
                      <a:pt x="35667" y="35338"/>
                      <a:pt x="4139" y="19240"/>
                    </a:cubicBezTo>
                    <a:cubicBezTo>
                      <a:pt x="-4052" y="15049"/>
                      <a:pt x="1282" y="5334"/>
                      <a:pt x="8330" y="0"/>
                    </a:cubicBezTo>
                    <a:close/>
                  </a:path>
                </a:pathLst>
              </a:custGeom>
              <a:solidFill>
                <a:srgbClr val="DDE1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28">
                <a:extLst>
                  <a:ext uri="{FF2B5EF4-FFF2-40B4-BE49-F238E27FC236}">
                    <a16:creationId xmlns:a16="http://schemas.microsoft.com/office/drawing/2014/main" id="{9CE17EE7-BB4B-9400-327F-93A72A3B0F27}"/>
                  </a:ext>
                </a:extLst>
              </p:cNvPr>
              <p:cNvSpPr/>
              <p:nvPr/>
            </p:nvSpPr>
            <p:spPr>
              <a:xfrm>
                <a:off x="9826466" y="3268126"/>
                <a:ext cx="136313" cy="115361"/>
              </a:xfrm>
              <a:custGeom>
                <a:avLst/>
                <a:gdLst/>
                <a:ahLst/>
                <a:cxnLst/>
                <a:rect l="l" t="t" r="r" b="b"/>
                <a:pathLst>
                  <a:path w="136313" h="115361" extrusionOk="0">
                    <a:moveTo>
                      <a:pt x="2381" y="37048"/>
                    </a:moveTo>
                    <a:cubicBezTo>
                      <a:pt x="1238" y="34476"/>
                      <a:pt x="476" y="31809"/>
                      <a:pt x="0" y="29047"/>
                    </a:cubicBezTo>
                    <a:cubicBezTo>
                      <a:pt x="12382" y="28095"/>
                      <a:pt x="20574" y="22761"/>
                      <a:pt x="20955" y="9140"/>
                    </a:cubicBezTo>
                    <a:cubicBezTo>
                      <a:pt x="21907" y="6949"/>
                      <a:pt x="22193" y="4568"/>
                      <a:pt x="21717" y="2187"/>
                    </a:cubicBezTo>
                    <a:cubicBezTo>
                      <a:pt x="37814" y="-4481"/>
                      <a:pt x="41147" y="5044"/>
                      <a:pt x="41910" y="17998"/>
                    </a:cubicBezTo>
                    <a:cubicBezTo>
                      <a:pt x="72676" y="36858"/>
                      <a:pt x="99346" y="60670"/>
                      <a:pt x="124301" y="86483"/>
                    </a:cubicBezTo>
                    <a:cubicBezTo>
                      <a:pt x="132779" y="95246"/>
                      <a:pt x="145828" y="104390"/>
                      <a:pt x="125539" y="114582"/>
                    </a:cubicBezTo>
                    <a:cubicBezTo>
                      <a:pt x="107918" y="119154"/>
                      <a:pt x="105632" y="102485"/>
                      <a:pt x="97250" y="94389"/>
                    </a:cubicBezTo>
                    <a:cubicBezTo>
                      <a:pt x="71247" y="66004"/>
                      <a:pt x="46863" y="35048"/>
                      <a:pt x="2381" y="37048"/>
                    </a:cubicBezTo>
                    <a:close/>
                  </a:path>
                </a:pathLst>
              </a:custGeom>
              <a:solidFill>
                <a:srgbClr val="161C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9" name="Google Shape;649;p28">
                <a:extLst>
                  <a:ext uri="{FF2B5EF4-FFF2-40B4-BE49-F238E27FC236}">
                    <a16:creationId xmlns:a16="http://schemas.microsoft.com/office/drawing/2014/main" id="{FEAAA216-320D-84A4-6589-C91DD869E1AE}"/>
                  </a:ext>
                </a:extLst>
              </p:cNvPr>
              <p:cNvSpPr/>
              <p:nvPr/>
            </p:nvSpPr>
            <p:spPr>
              <a:xfrm>
                <a:off x="9897382" y="2736436"/>
                <a:ext cx="63672" cy="118844"/>
              </a:xfrm>
              <a:custGeom>
                <a:avLst/>
                <a:gdLst/>
                <a:ahLst/>
                <a:cxnLst/>
                <a:rect l="l" t="t" r="r" b="b"/>
                <a:pathLst>
                  <a:path w="63672" h="118844" extrusionOk="0">
                    <a:moveTo>
                      <a:pt x="54814" y="103918"/>
                    </a:moveTo>
                    <a:cubicBezTo>
                      <a:pt x="46813" y="108013"/>
                      <a:pt x="38622" y="111728"/>
                      <a:pt x="30811" y="116110"/>
                    </a:cubicBezTo>
                    <a:cubicBezTo>
                      <a:pt x="20619" y="121825"/>
                      <a:pt x="13571" y="118015"/>
                      <a:pt x="6998" y="109919"/>
                    </a:cubicBezTo>
                    <a:cubicBezTo>
                      <a:pt x="-812" y="100298"/>
                      <a:pt x="2426" y="93631"/>
                      <a:pt x="11570" y="87440"/>
                    </a:cubicBezTo>
                    <a:cubicBezTo>
                      <a:pt x="23953" y="79153"/>
                      <a:pt x="35002" y="70294"/>
                      <a:pt x="16237" y="57055"/>
                    </a:cubicBezTo>
                    <a:cubicBezTo>
                      <a:pt x="1950" y="42481"/>
                      <a:pt x="-3384" y="25432"/>
                      <a:pt x="2141" y="5429"/>
                    </a:cubicBezTo>
                    <a:cubicBezTo>
                      <a:pt x="3664" y="3619"/>
                      <a:pt x="5189" y="1810"/>
                      <a:pt x="6712" y="0"/>
                    </a:cubicBezTo>
                    <a:cubicBezTo>
                      <a:pt x="32716" y="27337"/>
                      <a:pt x="47289" y="61531"/>
                      <a:pt x="63672" y="94679"/>
                    </a:cubicBezTo>
                    <a:cubicBezTo>
                      <a:pt x="61957" y="98869"/>
                      <a:pt x="59005" y="102013"/>
                      <a:pt x="54814" y="103823"/>
                    </a:cubicBezTo>
                    <a:close/>
                  </a:path>
                </a:pathLst>
              </a:custGeom>
              <a:solidFill>
                <a:srgbClr val="99A4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0" name="Google Shape;650;p28">
                <a:extLst>
                  <a:ext uri="{FF2B5EF4-FFF2-40B4-BE49-F238E27FC236}">
                    <a16:creationId xmlns:a16="http://schemas.microsoft.com/office/drawing/2014/main" id="{4DE5F0DC-B836-2267-E784-57966E096F71}"/>
                  </a:ext>
                </a:extLst>
              </p:cNvPr>
              <p:cNvSpPr/>
              <p:nvPr/>
            </p:nvSpPr>
            <p:spPr>
              <a:xfrm>
                <a:off x="9979738" y="3438810"/>
                <a:ext cx="41046" cy="84867"/>
              </a:xfrm>
              <a:custGeom>
                <a:avLst/>
                <a:gdLst/>
                <a:ahLst/>
                <a:cxnLst/>
                <a:rect l="l" t="t" r="r" b="b"/>
                <a:pathLst>
                  <a:path w="41046" h="84867" extrusionOk="0">
                    <a:moveTo>
                      <a:pt x="3033" y="0"/>
                    </a:moveTo>
                    <a:cubicBezTo>
                      <a:pt x="43514" y="5429"/>
                      <a:pt x="49991" y="25622"/>
                      <a:pt x="30370" y="84868"/>
                    </a:cubicBezTo>
                    <a:cubicBezTo>
                      <a:pt x="-8016" y="66008"/>
                      <a:pt x="-491" y="32290"/>
                      <a:pt x="3033" y="0"/>
                    </a:cubicBezTo>
                    <a:close/>
                  </a:path>
                </a:pathLst>
              </a:custGeom>
              <a:solidFill>
                <a:srgbClr val="EFEBC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28">
                <a:extLst>
                  <a:ext uri="{FF2B5EF4-FFF2-40B4-BE49-F238E27FC236}">
                    <a16:creationId xmlns:a16="http://schemas.microsoft.com/office/drawing/2014/main" id="{AA6B170C-192D-39F8-7196-DA6E33C97EA7}"/>
                  </a:ext>
                </a:extLst>
              </p:cNvPr>
              <p:cNvSpPr/>
              <p:nvPr/>
            </p:nvSpPr>
            <p:spPr>
              <a:xfrm>
                <a:off x="10145077" y="2891313"/>
                <a:ext cx="188595" cy="37883"/>
              </a:xfrm>
              <a:custGeom>
                <a:avLst/>
                <a:gdLst/>
                <a:ahLst/>
                <a:cxnLst/>
                <a:rect l="l" t="t" r="r" b="b"/>
                <a:pathLst>
                  <a:path w="188595" h="37883" extrusionOk="0">
                    <a:moveTo>
                      <a:pt x="0" y="95"/>
                    </a:moveTo>
                    <a:cubicBezTo>
                      <a:pt x="49530" y="3238"/>
                      <a:pt x="97250" y="24289"/>
                      <a:pt x="148114" y="15335"/>
                    </a:cubicBezTo>
                    <a:cubicBezTo>
                      <a:pt x="158687" y="29623"/>
                      <a:pt x="174974" y="23050"/>
                      <a:pt x="188595" y="26194"/>
                    </a:cubicBezTo>
                    <a:cubicBezTo>
                      <a:pt x="120872" y="52388"/>
                      <a:pt x="59817" y="30575"/>
                      <a:pt x="0" y="0"/>
                    </a:cubicBezTo>
                    <a:close/>
                  </a:path>
                </a:pathLst>
              </a:custGeom>
              <a:solidFill>
                <a:srgbClr val="A08A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28">
                <a:extLst>
                  <a:ext uri="{FF2B5EF4-FFF2-40B4-BE49-F238E27FC236}">
                    <a16:creationId xmlns:a16="http://schemas.microsoft.com/office/drawing/2014/main" id="{E98EDD2D-93D4-530E-833A-716ECE70574D}"/>
                  </a:ext>
                </a:extLst>
              </p:cNvPr>
              <p:cNvSpPr/>
              <p:nvPr/>
            </p:nvSpPr>
            <p:spPr>
              <a:xfrm>
                <a:off x="9952196" y="2831210"/>
                <a:ext cx="100679" cy="108789"/>
              </a:xfrm>
              <a:custGeom>
                <a:avLst/>
                <a:gdLst/>
                <a:ahLst/>
                <a:cxnLst/>
                <a:rect l="l" t="t" r="r" b="b"/>
                <a:pathLst>
                  <a:path w="100679" h="108789" extrusionOk="0">
                    <a:moveTo>
                      <a:pt x="0" y="9144"/>
                    </a:moveTo>
                    <a:cubicBezTo>
                      <a:pt x="2953" y="6096"/>
                      <a:pt x="5905" y="3048"/>
                      <a:pt x="8859" y="0"/>
                    </a:cubicBezTo>
                    <a:cubicBezTo>
                      <a:pt x="41243" y="32766"/>
                      <a:pt x="73724" y="65437"/>
                      <a:pt x="100679" y="104489"/>
                    </a:cubicBezTo>
                    <a:cubicBezTo>
                      <a:pt x="73153" y="112109"/>
                      <a:pt x="74962" y="111347"/>
                      <a:pt x="64580" y="87725"/>
                    </a:cubicBezTo>
                    <a:cubicBezTo>
                      <a:pt x="59341" y="75724"/>
                      <a:pt x="46577" y="67056"/>
                      <a:pt x="37148" y="56960"/>
                    </a:cubicBezTo>
                    <a:cubicBezTo>
                      <a:pt x="24765" y="41053"/>
                      <a:pt x="12383" y="25146"/>
                      <a:pt x="0" y="9144"/>
                    </a:cubicBezTo>
                    <a:close/>
                  </a:path>
                </a:pathLst>
              </a:custGeom>
              <a:solidFill>
                <a:srgbClr val="BBC4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28">
                <a:extLst>
                  <a:ext uri="{FF2B5EF4-FFF2-40B4-BE49-F238E27FC236}">
                    <a16:creationId xmlns:a16="http://schemas.microsoft.com/office/drawing/2014/main" id="{136856DC-4D6C-994E-8C29-72FA7A2465CA}"/>
                  </a:ext>
                </a:extLst>
              </p:cNvPr>
              <p:cNvSpPr/>
              <p:nvPr/>
            </p:nvSpPr>
            <p:spPr>
              <a:xfrm>
                <a:off x="8858726" y="3265741"/>
                <a:ext cx="66961" cy="119253"/>
              </a:xfrm>
              <a:custGeom>
                <a:avLst/>
                <a:gdLst/>
                <a:ahLst/>
                <a:cxnLst/>
                <a:rect l="l" t="t" r="r" b="b"/>
                <a:pathLst>
                  <a:path w="66961" h="119253" extrusionOk="0">
                    <a:moveTo>
                      <a:pt x="0" y="106775"/>
                    </a:moveTo>
                    <a:cubicBezTo>
                      <a:pt x="4572" y="64008"/>
                      <a:pt x="24003" y="28956"/>
                      <a:pt x="55340" y="0"/>
                    </a:cubicBezTo>
                    <a:cubicBezTo>
                      <a:pt x="59246" y="4096"/>
                      <a:pt x="63055" y="8287"/>
                      <a:pt x="66961" y="12383"/>
                    </a:cubicBezTo>
                    <a:cubicBezTo>
                      <a:pt x="53721" y="40386"/>
                      <a:pt x="20669" y="59531"/>
                      <a:pt x="29146" y="97155"/>
                    </a:cubicBezTo>
                    <a:cubicBezTo>
                      <a:pt x="34004" y="107633"/>
                      <a:pt x="33528" y="116110"/>
                      <a:pt x="20193" y="119253"/>
                    </a:cubicBezTo>
                    <a:cubicBezTo>
                      <a:pt x="15716" y="112204"/>
                      <a:pt x="23336" y="100584"/>
                      <a:pt x="12954" y="96869"/>
                    </a:cubicBezTo>
                    <a:cubicBezTo>
                      <a:pt x="10192" y="95917"/>
                      <a:pt x="4382" y="103251"/>
                      <a:pt x="0" y="106775"/>
                    </a:cubicBezTo>
                    <a:close/>
                  </a:path>
                </a:pathLst>
              </a:custGeom>
              <a:solidFill>
                <a:srgbClr val="2F261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28">
                <a:extLst>
                  <a:ext uri="{FF2B5EF4-FFF2-40B4-BE49-F238E27FC236}">
                    <a16:creationId xmlns:a16="http://schemas.microsoft.com/office/drawing/2014/main" id="{55B4CA6B-9955-8A21-9FD9-6F100BD85CDE}"/>
                  </a:ext>
                </a:extLst>
              </p:cNvPr>
              <p:cNvSpPr/>
              <p:nvPr/>
            </p:nvSpPr>
            <p:spPr>
              <a:xfrm>
                <a:off x="9649872" y="2500921"/>
                <a:ext cx="62160" cy="64636"/>
              </a:xfrm>
              <a:custGeom>
                <a:avLst/>
                <a:gdLst/>
                <a:ahLst/>
                <a:cxnLst/>
                <a:rect l="l" t="t" r="r" b="b"/>
                <a:pathLst>
                  <a:path w="62160" h="64636" extrusionOk="0">
                    <a:moveTo>
                      <a:pt x="35052" y="64637"/>
                    </a:moveTo>
                    <a:cubicBezTo>
                      <a:pt x="25146" y="55017"/>
                      <a:pt x="17336" y="37776"/>
                      <a:pt x="0" y="54921"/>
                    </a:cubicBezTo>
                    <a:cubicBezTo>
                      <a:pt x="16764" y="35490"/>
                      <a:pt x="15430" y="-1657"/>
                      <a:pt x="53816" y="57"/>
                    </a:cubicBezTo>
                    <a:cubicBezTo>
                      <a:pt x="63913" y="26346"/>
                      <a:pt x="71533" y="51873"/>
                      <a:pt x="35052" y="64637"/>
                    </a:cubicBezTo>
                    <a:close/>
                  </a:path>
                </a:pathLst>
              </a:custGeom>
              <a:solidFill>
                <a:srgbClr val="AEB5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28">
                <a:extLst>
                  <a:ext uri="{FF2B5EF4-FFF2-40B4-BE49-F238E27FC236}">
                    <a16:creationId xmlns:a16="http://schemas.microsoft.com/office/drawing/2014/main" id="{EC587DC6-C447-30E4-3338-E07849E28D80}"/>
                  </a:ext>
                </a:extLst>
              </p:cNvPr>
              <p:cNvSpPr/>
              <p:nvPr/>
            </p:nvSpPr>
            <p:spPr>
              <a:xfrm>
                <a:off x="10465974" y="2883381"/>
                <a:ext cx="93535" cy="90355"/>
              </a:xfrm>
              <a:custGeom>
                <a:avLst/>
                <a:gdLst/>
                <a:ahLst/>
                <a:cxnLst/>
                <a:rect l="l" t="t" r="r" b="b"/>
                <a:pathLst>
                  <a:path w="93535" h="90355" extrusionOk="0">
                    <a:moveTo>
                      <a:pt x="93440" y="69463"/>
                    </a:moveTo>
                    <a:cubicBezTo>
                      <a:pt x="64008" y="100134"/>
                      <a:pt x="39148" y="96514"/>
                      <a:pt x="18002" y="62034"/>
                    </a:cubicBezTo>
                    <a:cubicBezTo>
                      <a:pt x="8287" y="46127"/>
                      <a:pt x="18479" y="24220"/>
                      <a:pt x="0" y="12504"/>
                    </a:cubicBezTo>
                    <a:cubicBezTo>
                      <a:pt x="22765" y="-20643"/>
                      <a:pt x="16288" y="22600"/>
                      <a:pt x="26384" y="22600"/>
                    </a:cubicBezTo>
                    <a:cubicBezTo>
                      <a:pt x="34671" y="79560"/>
                      <a:pt x="44768" y="86132"/>
                      <a:pt x="84963" y="60891"/>
                    </a:cubicBezTo>
                    <a:cubicBezTo>
                      <a:pt x="87821" y="63748"/>
                      <a:pt x="90678" y="66701"/>
                      <a:pt x="93536" y="69558"/>
                    </a:cubicBezTo>
                    <a:close/>
                  </a:path>
                </a:pathLst>
              </a:custGeom>
              <a:solidFill>
                <a:srgbClr val="3F3C3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28">
                <a:extLst>
                  <a:ext uri="{FF2B5EF4-FFF2-40B4-BE49-F238E27FC236}">
                    <a16:creationId xmlns:a16="http://schemas.microsoft.com/office/drawing/2014/main" id="{0F0A135A-26C6-86C2-C165-75F64D066C6C}"/>
                  </a:ext>
                </a:extLst>
              </p:cNvPr>
              <p:cNvSpPr/>
              <p:nvPr/>
            </p:nvSpPr>
            <p:spPr>
              <a:xfrm>
                <a:off x="9068847" y="3224102"/>
                <a:ext cx="28677" cy="70975"/>
              </a:xfrm>
              <a:custGeom>
                <a:avLst/>
                <a:gdLst/>
                <a:ahLst/>
                <a:cxnLst/>
                <a:rect l="l" t="t" r="r" b="b"/>
                <a:pathLst>
                  <a:path w="28677" h="70975" extrusionOk="0">
                    <a:moveTo>
                      <a:pt x="8954" y="70976"/>
                    </a:moveTo>
                    <a:cubicBezTo>
                      <a:pt x="5905" y="62308"/>
                      <a:pt x="2953" y="53736"/>
                      <a:pt x="0" y="45068"/>
                    </a:cubicBezTo>
                    <a:cubicBezTo>
                      <a:pt x="14383" y="33066"/>
                      <a:pt x="-4000" y="10206"/>
                      <a:pt x="14859" y="205"/>
                    </a:cubicBezTo>
                    <a:cubicBezTo>
                      <a:pt x="17050" y="-938"/>
                      <a:pt x="25241" y="2967"/>
                      <a:pt x="25527" y="5158"/>
                    </a:cubicBezTo>
                    <a:cubicBezTo>
                      <a:pt x="28861" y="29161"/>
                      <a:pt x="35147" y="54212"/>
                      <a:pt x="8954" y="70881"/>
                    </a:cubicBezTo>
                    <a:close/>
                  </a:path>
                </a:pathLst>
              </a:custGeom>
              <a:solidFill>
                <a:srgbClr val="A794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28">
                <a:extLst>
                  <a:ext uri="{FF2B5EF4-FFF2-40B4-BE49-F238E27FC236}">
                    <a16:creationId xmlns:a16="http://schemas.microsoft.com/office/drawing/2014/main" id="{1174A090-D8FF-7F20-619B-1847ADC4F272}"/>
                  </a:ext>
                </a:extLst>
              </p:cNvPr>
              <p:cNvSpPr/>
              <p:nvPr/>
            </p:nvSpPr>
            <p:spPr>
              <a:xfrm>
                <a:off x="10011727" y="2817113"/>
                <a:ext cx="79914" cy="75056"/>
              </a:xfrm>
              <a:custGeom>
                <a:avLst/>
                <a:gdLst/>
                <a:ahLst/>
                <a:cxnLst/>
                <a:rect l="l" t="t" r="r" b="b"/>
                <a:pathLst>
                  <a:path w="79914" h="75056" extrusionOk="0">
                    <a:moveTo>
                      <a:pt x="0" y="0"/>
                    </a:moveTo>
                    <a:cubicBezTo>
                      <a:pt x="27909" y="17526"/>
                      <a:pt x="54579" y="36576"/>
                      <a:pt x="79915" y="75057"/>
                    </a:cubicBezTo>
                    <a:cubicBezTo>
                      <a:pt x="36957" y="55435"/>
                      <a:pt x="18384" y="27813"/>
                      <a:pt x="0" y="0"/>
                    </a:cubicBezTo>
                    <a:close/>
                  </a:path>
                </a:pathLst>
              </a:custGeom>
              <a:solidFill>
                <a:srgbClr val="9382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28">
                <a:extLst>
                  <a:ext uri="{FF2B5EF4-FFF2-40B4-BE49-F238E27FC236}">
                    <a16:creationId xmlns:a16="http://schemas.microsoft.com/office/drawing/2014/main" id="{111995BF-A6EF-44E1-0B93-33F9C6AB3EF6}"/>
                  </a:ext>
                </a:extLst>
              </p:cNvPr>
              <p:cNvSpPr/>
              <p:nvPr/>
            </p:nvSpPr>
            <p:spPr>
              <a:xfrm>
                <a:off x="9923346" y="3362419"/>
                <a:ext cx="69303" cy="68294"/>
              </a:xfrm>
              <a:custGeom>
                <a:avLst/>
                <a:gdLst/>
                <a:ahLst/>
                <a:cxnLst/>
                <a:rect l="l" t="t" r="r" b="b"/>
                <a:pathLst>
                  <a:path w="69303" h="68294" extrusionOk="0">
                    <a:moveTo>
                      <a:pt x="275" y="0"/>
                    </a:moveTo>
                    <a:cubicBezTo>
                      <a:pt x="9705" y="6763"/>
                      <a:pt x="19135" y="13525"/>
                      <a:pt x="28564" y="20193"/>
                    </a:cubicBezTo>
                    <a:cubicBezTo>
                      <a:pt x="33612" y="32575"/>
                      <a:pt x="44662" y="38386"/>
                      <a:pt x="55996" y="42100"/>
                    </a:cubicBezTo>
                    <a:cubicBezTo>
                      <a:pt x="82666" y="50864"/>
                      <a:pt x="61902" y="59531"/>
                      <a:pt x="56568" y="68294"/>
                    </a:cubicBezTo>
                    <a:cubicBezTo>
                      <a:pt x="47424" y="65151"/>
                      <a:pt x="38185" y="62103"/>
                      <a:pt x="29040" y="58960"/>
                    </a:cubicBezTo>
                    <a:cubicBezTo>
                      <a:pt x="31612" y="33338"/>
                      <a:pt x="-2773" y="25718"/>
                      <a:pt x="180" y="0"/>
                    </a:cubicBezTo>
                    <a:close/>
                  </a:path>
                </a:pathLst>
              </a:custGeom>
              <a:solidFill>
                <a:srgbClr val="DFE3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9" name="Google Shape;659;p28">
                <a:extLst>
                  <a:ext uri="{FF2B5EF4-FFF2-40B4-BE49-F238E27FC236}">
                    <a16:creationId xmlns:a16="http://schemas.microsoft.com/office/drawing/2014/main" id="{CB4E1771-F445-086F-A7EA-9CE344CDEB60}"/>
                  </a:ext>
                </a:extLst>
              </p:cNvPr>
              <p:cNvSpPr/>
              <p:nvPr/>
            </p:nvSpPr>
            <p:spPr>
              <a:xfrm>
                <a:off x="9837324" y="3385639"/>
                <a:ext cx="85725" cy="39264"/>
              </a:xfrm>
              <a:custGeom>
                <a:avLst/>
                <a:gdLst/>
                <a:ahLst/>
                <a:cxnLst/>
                <a:rect l="l" t="t" r="r" b="b"/>
                <a:pathLst>
                  <a:path w="85725" h="39264" extrusionOk="0">
                    <a:moveTo>
                      <a:pt x="0" y="6593"/>
                    </a:moveTo>
                    <a:cubicBezTo>
                      <a:pt x="39529" y="-11123"/>
                      <a:pt x="64484" y="9260"/>
                      <a:pt x="85725" y="39264"/>
                    </a:cubicBezTo>
                    <a:cubicBezTo>
                      <a:pt x="57150" y="28406"/>
                      <a:pt x="28575" y="17547"/>
                      <a:pt x="0" y="6593"/>
                    </a:cubicBezTo>
                    <a:close/>
                  </a:path>
                </a:pathLst>
              </a:custGeom>
              <a:solidFill>
                <a:srgbClr val="DADDE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0" name="Google Shape;660;p28">
                <a:extLst>
                  <a:ext uri="{FF2B5EF4-FFF2-40B4-BE49-F238E27FC236}">
                    <a16:creationId xmlns:a16="http://schemas.microsoft.com/office/drawing/2014/main" id="{4774334B-54FC-11A2-9130-418FA3B813A9}"/>
                  </a:ext>
                </a:extLst>
              </p:cNvPr>
              <p:cNvSpPr/>
              <p:nvPr/>
            </p:nvSpPr>
            <p:spPr>
              <a:xfrm>
                <a:off x="10316642" y="3687888"/>
                <a:ext cx="33412" cy="67627"/>
              </a:xfrm>
              <a:custGeom>
                <a:avLst/>
                <a:gdLst/>
                <a:ahLst/>
                <a:cxnLst/>
                <a:rect l="l" t="t" r="r" b="b"/>
                <a:pathLst>
                  <a:path w="33412" h="67627" extrusionOk="0">
                    <a:moveTo>
                      <a:pt x="25983" y="13049"/>
                    </a:moveTo>
                    <a:cubicBezTo>
                      <a:pt x="28459" y="17526"/>
                      <a:pt x="30936" y="22003"/>
                      <a:pt x="33413" y="26480"/>
                    </a:cubicBezTo>
                    <a:cubicBezTo>
                      <a:pt x="31317" y="32004"/>
                      <a:pt x="29317" y="37529"/>
                      <a:pt x="27316" y="43053"/>
                    </a:cubicBezTo>
                    <a:cubicBezTo>
                      <a:pt x="31889" y="55531"/>
                      <a:pt x="30651" y="65151"/>
                      <a:pt x="15125" y="67628"/>
                    </a:cubicBezTo>
                    <a:cubicBezTo>
                      <a:pt x="-11355" y="55436"/>
                      <a:pt x="5028" y="34481"/>
                      <a:pt x="4838" y="16955"/>
                    </a:cubicBezTo>
                    <a:cubicBezTo>
                      <a:pt x="6552" y="11335"/>
                      <a:pt x="8171" y="5620"/>
                      <a:pt x="9886" y="0"/>
                    </a:cubicBezTo>
                    <a:cubicBezTo>
                      <a:pt x="15315" y="4382"/>
                      <a:pt x="20649" y="8763"/>
                      <a:pt x="26078" y="13049"/>
                    </a:cubicBezTo>
                    <a:close/>
                  </a:path>
                </a:pathLst>
              </a:custGeom>
              <a:solidFill>
                <a:srgbClr val="A7AD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28">
                <a:extLst>
                  <a:ext uri="{FF2B5EF4-FFF2-40B4-BE49-F238E27FC236}">
                    <a16:creationId xmlns:a16="http://schemas.microsoft.com/office/drawing/2014/main" id="{D529E351-6587-0F8B-2FB4-46B180D7A82E}"/>
                  </a:ext>
                </a:extLst>
              </p:cNvPr>
              <p:cNvSpPr/>
              <p:nvPr/>
            </p:nvSpPr>
            <p:spPr>
              <a:xfrm>
                <a:off x="9254600" y="2783725"/>
                <a:ext cx="59707" cy="86061"/>
              </a:xfrm>
              <a:custGeom>
                <a:avLst/>
                <a:gdLst/>
                <a:ahLst/>
                <a:cxnLst/>
                <a:rect l="l" t="t" r="r" b="b"/>
                <a:pathLst>
                  <a:path w="59707" h="86061" extrusionOk="0">
                    <a:moveTo>
                      <a:pt x="59707" y="8337"/>
                    </a:moveTo>
                    <a:cubicBezTo>
                      <a:pt x="17892" y="8432"/>
                      <a:pt x="5319" y="28340"/>
                      <a:pt x="20178" y="66725"/>
                    </a:cubicBezTo>
                    <a:cubicBezTo>
                      <a:pt x="17321" y="73202"/>
                      <a:pt x="14463" y="79584"/>
                      <a:pt x="11606" y="86061"/>
                    </a:cubicBezTo>
                    <a:cubicBezTo>
                      <a:pt x="-3063" y="62915"/>
                      <a:pt x="-4587" y="38817"/>
                      <a:pt x="11415" y="16624"/>
                    </a:cubicBezTo>
                    <a:cubicBezTo>
                      <a:pt x="23512" y="-140"/>
                      <a:pt x="40657" y="-6522"/>
                      <a:pt x="59707" y="8337"/>
                    </a:cubicBezTo>
                    <a:close/>
                  </a:path>
                </a:pathLst>
              </a:custGeom>
              <a:solidFill>
                <a:srgbClr val="5B421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28">
                <a:extLst>
                  <a:ext uri="{FF2B5EF4-FFF2-40B4-BE49-F238E27FC236}">
                    <a16:creationId xmlns:a16="http://schemas.microsoft.com/office/drawing/2014/main" id="{B18C743D-E1EE-D8BB-EFEC-EA1C14605154}"/>
                  </a:ext>
                </a:extLst>
              </p:cNvPr>
              <p:cNvSpPr/>
              <p:nvPr/>
            </p:nvSpPr>
            <p:spPr>
              <a:xfrm>
                <a:off x="9684924" y="2497454"/>
                <a:ext cx="38876" cy="75600"/>
              </a:xfrm>
              <a:custGeom>
                <a:avLst/>
                <a:gdLst/>
                <a:ahLst/>
                <a:cxnLst/>
                <a:rect l="l" t="t" r="r" b="b"/>
                <a:pathLst>
                  <a:path w="38876" h="75600" extrusionOk="0">
                    <a:moveTo>
                      <a:pt x="0" y="68104"/>
                    </a:moveTo>
                    <a:cubicBezTo>
                      <a:pt x="25908" y="52292"/>
                      <a:pt x="20193" y="27242"/>
                      <a:pt x="18765" y="3524"/>
                    </a:cubicBezTo>
                    <a:cubicBezTo>
                      <a:pt x="24955" y="2381"/>
                      <a:pt x="31147" y="1143"/>
                      <a:pt x="37433" y="0"/>
                    </a:cubicBezTo>
                    <a:cubicBezTo>
                      <a:pt x="42768" y="20479"/>
                      <a:pt x="31814" y="38767"/>
                      <a:pt x="28861" y="58102"/>
                    </a:cubicBezTo>
                    <a:cubicBezTo>
                      <a:pt x="26289" y="74867"/>
                      <a:pt x="15716" y="82296"/>
                      <a:pt x="0" y="68104"/>
                    </a:cubicBezTo>
                    <a:close/>
                  </a:path>
                </a:pathLst>
              </a:custGeom>
              <a:solidFill>
                <a:srgbClr val="787E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28">
                <a:extLst>
                  <a:ext uri="{FF2B5EF4-FFF2-40B4-BE49-F238E27FC236}">
                    <a16:creationId xmlns:a16="http://schemas.microsoft.com/office/drawing/2014/main" id="{0A9E08A5-BB15-88F3-442D-A285BF106CCE}"/>
                  </a:ext>
                </a:extLst>
              </p:cNvPr>
              <p:cNvSpPr/>
              <p:nvPr/>
            </p:nvSpPr>
            <p:spPr>
              <a:xfrm>
                <a:off x="9114377" y="3066001"/>
                <a:ext cx="50958" cy="56197"/>
              </a:xfrm>
              <a:custGeom>
                <a:avLst/>
                <a:gdLst/>
                <a:ahLst/>
                <a:cxnLst/>
                <a:rect l="l" t="t" r="r" b="b"/>
                <a:pathLst>
                  <a:path w="50958" h="56197" extrusionOk="0">
                    <a:moveTo>
                      <a:pt x="50959" y="0"/>
                    </a:moveTo>
                    <a:cubicBezTo>
                      <a:pt x="36195" y="28670"/>
                      <a:pt x="24003" y="47625"/>
                      <a:pt x="0" y="56198"/>
                    </a:cubicBezTo>
                    <a:cubicBezTo>
                      <a:pt x="10573" y="36100"/>
                      <a:pt x="9906" y="7429"/>
                      <a:pt x="50959" y="0"/>
                    </a:cubicBezTo>
                    <a:close/>
                  </a:path>
                </a:pathLst>
              </a:custGeom>
              <a:solidFill>
                <a:srgbClr val="A794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28">
                <a:extLst>
                  <a:ext uri="{FF2B5EF4-FFF2-40B4-BE49-F238E27FC236}">
                    <a16:creationId xmlns:a16="http://schemas.microsoft.com/office/drawing/2014/main" id="{C5A1F340-1124-B57F-6372-D760C85DF733}"/>
                  </a:ext>
                </a:extLst>
              </p:cNvPr>
              <p:cNvSpPr/>
              <p:nvPr/>
            </p:nvSpPr>
            <p:spPr>
              <a:xfrm>
                <a:off x="9620610" y="2638068"/>
                <a:ext cx="45835" cy="50933"/>
              </a:xfrm>
              <a:custGeom>
                <a:avLst/>
                <a:gdLst/>
                <a:ahLst/>
                <a:cxnLst/>
                <a:rect l="l" t="t" r="r" b="b"/>
                <a:pathLst>
                  <a:path w="45835" h="50933" extrusionOk="0">
                    <a:moveTo>
                      <a:pt x="45835" y="24073"/>
                    </a:moveTo>
                    <a:cubicBezTo>
                      <a:pt x="39263" y="33027"/>
                      <a:pt x="32691" y="41980"/>
                      <a:pt x="26214" y="50934"/>
                    </a:cubicBezTo>
                    <a:cubicBezTo>
                      <a:pt x="7259" y="40933"/>
                      <a:pt x="-1504" y="25312"/>
                      <a:pt x="211" y="3880"/>
                    </a:cubicBezTo>
                    <a:cubicBezTo>
                      <a:pt x="24404" y="-9740"/>
                      <a:pt x="31071" y="16263"/>
                      <a:pt x="45835" y="24073"/>
                    </a:cubicBezTo>
                    <a:close/>
                  </a:path>
                </a:pathLst>
              </a:custGeom>
              <a:solidFill>
                <a:srgbClr val="E0E6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28">
                <a:extLst>
                  <a:ext uri="{FF2B5EF4-FFF2-40B4-BE49-F238E27FC236}">
                    <a16:creationId xmlns:a16="http://schemas.microsoft.com/office/drawing/2014/main" id="{7AC11E36-6541-D7CE-351E-2CFA18A5BA7E}"/>
                  </a:ext>
                </a:extLst>
              </p:cNvPr>
              <p:cNvSpPr/>
              <p:nvPr/>
            </p:nvSpPr>
            <p:spPr>
              <a:xfrm>
                <a:off x="9401937" y="2820604"/>
                <a:ext cx="95250" cy="25261"/>
              </a:xfrm>
              <a:custGeom>
                <a:avLst/>
                <a:gdLst/>
                <a:ahLst/>
                <a:cxnLst/>
                <a:rect l="l" t="t" r="r" b="b"/>
                <a:pathLst>
                  <a:path w="95250" h="25261" extrusionOk="0">
                    <a:moveTo>
                      <a:pt x="0" y="12606"/>
                    </a:moveTo>
                    <a:cubicBezTo>
                      <a:pt x="32766" y="17559"/>
                      <a:pt x="62198" y="-6158"/>
                      <a:pt x="95250" y="1557"/>
                    </a:cubicBezTo>
                    <a:cubicBezTo>
                      <a:pt x="65437" y="22322"/>
                      <a:pt x="34957" y="36895"/>
                      <a:pt x="0" y="12606"/>
                    </a:cubicBezTo>
                    <a:close/>
                  </a:path>
                </a:pathLst>
              </a:custGeom>
              <a:solidFill>
                <a:srgbClr val="6E69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28">
                <a:extLst>
                  <a:ext uri="{FF2B5EF4-FFF2-40B4-BE49-F238E27FC236}">
                    <a16:creationId xmlns:a16="http://schemas.microsoft.com/office/drawing/2014/main" id="{169E1831-0BCB-8672-CCC2-3CAA12B9E301}"/>
                  </a:ext>
                </a:extLst>
              </p:cNvPr>
              <p:cNvSpPr/>
              <p:nvPr/>
            </p:nvSpPr>
            <p:spPr>
              <a:xfrm>
                <a:off x="10115169" y="2734055"/>
                <a:ext cx="59149" cy="38575"/>
              </a:xfrm>
              <a:custGeom>
                <a:avLst/>
                <a:gdLst/>
                <a:ahLst/>
                <a:cxnLst/>
                <a:rect l="l" t="t" r="r" b="b"/>
                <a:pathLst>
                  <a:path w="59149" h="38575" extrusionOk="0">
                    <a:moveTo>
                      <a:pt x="15716" y="0"/>
                    </a:moveTo>
                    <a:cubicBezTo>
                      <a:pt x="19145" y="31337"/>
                      <a:pt x="41053" y="16859"/>
                      <a:pt x="59150" y="14383"/>
                    </a:cubicBezTo>
                    <a:cubicBezTo>
                      <a:pt x="27622" y="50102"/>
                      <a:pt x="17050" y="47054"/>
                      <a:pt x="0" y="0"/>
                    </a:cubicBezTo>
                    <a:cubicBezTo>
                      <a:pt x="5239" y="0"/>
                      <a:pt x="10382" y="0"/>
                      <a:pt x="15621" y="0"/>
                    </a:cubicBezTo>
                    <a:close/>
                  </a:path>
                </a:pathLst>
              </a:custGeom>
              <a:solidFill>
                <a:srgbClr val="8C6B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28">
                <a:extLst>
                  <a:ext uri="{FF2B5EF4-FFF2-40B4-BE49-F238E27FC236}">
                    <a16:creationId xmlns:a16="http://schemas.microsoft.com/office/drawing/2014/main" id="{47D8FD32-7DFC-811C-F18B-BC2D37D84D0E}"/>
                  </a:ext>
                </a:extLst>
              </p:cNvPr>
              <p:cNvSpPr/>
              <p:nvPr/>
            </p:nvSpPr>
            <p:spPr>
              <a:xfrm>
                <a:off x="9523761" y="2709671"/>
                <a:ext cx="40447" cy="97250"/>
              </a:xfrm>
              <a:custGeom>
                <a:avLst/>
                <a:gdLst/>
                <a:ahLst/>
                <a:cxnLst/>
                <a:rect l="l" t="t" r="r" b="b"/>
                <a:pathLst>
                  <a:path w="40447" h="97250" extrusionOk="0">
                    <a:moveTo>
                      <a:pt x="0" y="97250"/>
                    </a:moveTo>
                    <a:cubicBezTo>
                      <a:pt x="7811" y="62484"/>
                      <a:pt x="19621" y="29337"/>
                      <a:pt x="40386" y="0"/>
                    </a:cubicBezTo>
                    <a:cubicBezTo>
                      <a:pt x="41624" y="38576"/>
                      <a:pt x="24003" y="69247"/>
                      <a:pt x="0" y="97250"/>
                    </a:cubicBezTo>
                    <a:close/>
                  </a:path>
                </a:pathLst>
              </a:custGeom>
              <a:solidFill>
                <a:srgbClr val="6E69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28">
                <a:extLst>
                  <a:ext uri="{FF2B5EF4-FFF2-40B4-BE49-F238E27FC236}">
                    <a16:creationId xmlns:a16="http://schemas.microsoft.com/office/drawing/2014/main" id="{CD1C6812-7B7C-790D-254A-44BB5900158F}"/>
                  </a:ext>
                </a:extLst>
              </p:cNvPr>
              <p:cNvSpPr/>
              <p:nvPr/>
            </p:nvSpPr>
            <p:spPr>
              <a:xfrm>
                <a:off x="9667779" y="2801016"/>
                <a:ext cx="30583" cy="79261"/>
              </a:xfrm>
              <a:custGeom>
                <a:avLst/>
                <a:gdLst/>
                <a:ahLst/>
                <a:cxnLst/>
                <a:rect l="l" t="t" r="r" b="b"/>
                <a:pathLst>
                  <a:path w="30583" h="79261" extrusionOk="0">
                    <a:moveTo>
                      <a:pt x="667" y="78677"/>
                    </a:moveTo>
                    <a:cubicBezTo>
                      <a:pt x="-3905" y="59817"/>
                      <a:pt x="24479" y="40672"/>
                      <a:pt x="0" y="22098"/>
                    </a:cubicBezTo>
                    <a:cubicBezTo>
                      <a:pt x="3524" y="14764"/>
                      <a:pt x="7048" y="7429"/>
                      <a:pt x="10573" y="0"/>
                    </a:cubicBezTo>
                    <a:cubicBezTo>
                      <a:pt x="16669" y="12478"/>
                      <a:pt x="22860" y="24860"/>
                      <a:pt x="28956" y="37338"/>
                    </a:cubicBezTo>
                    <a:cubicBezTo>
                      <a:pt x="31623" y="43053"/>
                      <a:pt x="31052" y="48387"/>
                      <a:pt x="26956" y="53245"/>
                    </a:cubicBezTo>
                    <a:cubicBezTo>
                      <a:pt x="13907" y="53816"/>
                      <a:pt x="17716" y="62960"/>
                      <a:pt x="18193" y="70390"/>
                    </a:cubicBezTo>
                    <a:cubicBezTo>
                      <a:pt x="14192" y="77057"/>
                      <a:pt x="8763" y="80772"/>
                      <a:pt x="571" y="78677"/>
                    </a:cubicBezTo>
                    <a:close/>
                  </a:path>
                </a:pathLst>
              </a:custGeom>
              <a:solidFill>
                <a:srgbClr val="6C67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28">
                <a:extLst>
                  <a:ext uri="{FF2B5EF4-FFF2-40B4-BE49-F238E27FC236}">
                    <a16:creationId xmlns:a16="http://schemas.microsoft.com/office/drawing/2014/main" id="{6462F30D-5677-7EC9-9750-40EAECBDE47F}"/>
                  </a:ext>
                </a:extLst>
              </p:cNvPr>
              <p:cNvSpPr/>
              <p:nvPr/>
            </p:nvSpPr>
            <p:spPr>
              <a:xfrm>
                <a:off x="9620510" y="2610516"/>
                <a:ext cx="65556" cy="51625"/>
              </a:xfrm>
              <a:custGeom>
                <a:avLst/>
                <a:gdLst/>
                <a:ahLst/>
                <a:cxnLst/>
                <a:rect l="l" t="t" r="r" b="b"/>
                <a:pathLst>
                  <a:path w="65556" h="51625" extrusionOk="0">
                    <a:moveTo>
                      <a:pt x="45935" y="51626"/>
                    </a:moveTo>
                    <a:cubicBezTo>
                      <a:pt x="30695" y="44863"/>
                      <a:pt x="15550" y="38195"/>
                      <a:pt x="311" y="31432"/>
                    </a:cubicBezTo>
                    <a:cubicBezTo>
                      <a:pt x="-2642" y="12382"/>
                      <a:pt x="16217" y="10287"/>
                      <a:pt x="24695" y="0"/>
                    </a:cubicBezTo>
                    <a:cubicBezTo>
                      <a:pt x="17742" y="33433"/>
                      <a:pt x="47936" y="36385"/>
                      <a:pt x="65557" y="49625"/>
                    </a:cubicBezTo>
                    <a:cubicBezTo>
                      <a:pt x="58984" y="50292"/>
                      <a:pt x="52507" y="50959"/>
                      <a:pt x="45935" y="51626"/>
                    </a:cubicBezTo>
                    <a:close/>
                  </a:path>
                </a:pathLst>
              </a:custGeom>
              <a:solidFill>
                <a:srgbClr val="91929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28">
                <a:extLst>
                  <a:ext uri="{FF2B5EF4-FFF2-40B4-BE49-F238E27FC236}">
                    <a16:creationId xmlns:a16="http://schemas.microsoft.com/office/drawing/2014/main" id="{1400C1A4-98EE-5D2F-6F3B-A735D87132C0}"/>
                  </a:ext>
                </a:extLst>
              </p:cNvPr>
              <p:cNvSpPr/>
              <p:nvPr/>
            </p:nvSpPr>
            <p:spPr>
              <a:xfrm>
                <a:off x="10697635" y="3565302"/>
                <a:ext cx="24942" cy="63245"/>
              </a:xfrm>
              <a:custGeom>
                <a:avLst/>
                <a:gdLst/>
                <a:ahLst/>
                <a:cxnLst/>
                <a:rect l="l" t="t" r="r" b="b"/>
                <a:pathLst>
                  <a:path w="24942" h="63245" extrusionOk="0">
                    <a:moveTo>
                      <a:pt x="4654" y="23336"/>
                    </a:moveTo>
                    <a:cubicBezTo>
                      <a:pt x="8655" y="15526"/>
                      <a:pt x="12655" y="7811"/>
                      <a:pt x="16751" y="0"/>
                    </a:cubicBezTo>
                    <a:cubicBezTo>
                      <a:pt x="19513" y="571"/>
                      <a:pt x="22276" y="1143"/>
                      <a:pt x="24942" y="1715"/>
                    </a:cubicBezTo>
                    <a:cubicBezTo>
                      <a:pt x="22180" y="21908"/>
                      <a:pt x="19418" y="42196"/>
                      <a:pt x="16656" y="62389"/>
                    </a:cubicBezTo>
                    <a:cubicBezTo>
                      <a:pt x="16656" y="62389"/>
                      <a:pt x="15989" y="63246"/>
                      <a:pt x="15989" y="63246"/>
                    </a:cubicBezTo>
                    <a:cubicBezTo>
                      <a:pt x="-10681" y="56388"/>
                      <a:pt x="3892" y="37909"/>
                      <a:pt x="4654" y="23336"/>
                    </a:cubicBezTo>
                    <a:close/>
                  </a:path>
                </a:pathLst>
              </a:custGeom>
              <a:solidFill>
                <a:srgbClr val="D0AC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28">
                <a:extLst>
                  <a:ext uri="{FF2B5EF4-FFF2-40B4-BE49-F238E27FC236}">
                    <a16:creationId xmlns:a16="http://schemas.microsoft.com/office/drawing/2014/main" id="{8EDB243B-D8DA-17C9-A118-CBBBA54A5ABD}"/>
                  </a:ext>
                </a:extLst>
              </p:cNvPr>
              <p:cNvSpPr/>
              <p:nvPr/>
            </p:nvSpPr>
            <p:spPr>
              <a:xfrm>
                <a:off x="9086183" y="2887122"/>
                <a:ext cx="28670" cy="58102"/>
              </a:xfrm>
              <a:custGeom>
                <a:avLst/>
                <a:gdLst/>
                <a:ahLst/>
                <a:cxnLst/>
                <a:rect l="l" t="t" r="r" b="b"/>
                <a:pathLst>
                  <a:path w="28670" h="58102" extrusionOk="0">
                    <a:moveTo>
                      <a:pt x="28670" y="10477"/>
                    </a:moveTo>
                    <a:cubicBezTo>
                      <a:pt x="9906" y="20860"/>
                      <a:pt x="23241" y="50483"/>
                      <a:pt x="0" y="58102"/>
                    </a:cubicBezTo>
                    <a:cubicBezTo>
                      <a:pt x="95" y="38767"/>
                      <a:pt x="286" y="19431"/>
                      <a:pt x="381" y="0"/>
                    </a:cubicBezTo>
                    <a:cubicBezTo>
                      <a:pt x="10287" y="2000"/>
                      <a:pt x="22289" y="-1333"/>
                      <a:pt x="28670" y="10382"/>
                    </a:cubicBezTo>
                    <a:close/>
                  </a:path>
                </a:pathLst>
              </a:custGeom>
              <a:solidFill>
                <a:srgbClr val="5E47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28">
                <a:extLst>
                  <a:ext uri="{FF2B5EF4-FFF2-40B4-BE49-F238E27FC236}">
                    <a16:creationId xmlns:a16="http://schemas.microsoft.com/office/drawing/2014/main" id="{F17F2E29-2AD1-47E4-8D35-18C145FD428A}"/>
                  </a:ext>
                </a:extLst>
              </p:cNvPr>
              <p:cNvSpPr/>
              <p:nvPr/>
            </p:nvSpPr>
            <p:spPr>
              <a:xfrm>
                <a:off x="10198322" y="2714450"/>
                <a:ext cx="47217" cy="32943"/>
              </a:xfrm>
              <a:custGeom>
                <a:avLst/>
                <a:gdLst/>
                <a:ahLst/>
                <a:cxnLst/>
                <a:rect l="l" t="t" r="r" b="b"/>
                <a:pathLst>
                  <a:path w="47217" h="32943" extrusionOk="0">
                    <a:moveTo>
                      <a:pt x="571" y="10747"/>
                    </a:moveTo>
                    <a:cubicBezTo>
                      <a:pt x="13525" y="-588"/>
                      <a:pt x="30670" y="-3255"/>
                      <a:pt x="43529" y="4174"/>
                    </a:cubicBezTo>
                    <a:cubicBezTo>
                      <a:pt x="55245" y="10842"/>
                      <a:pt x="34957" y="21129"/>
                      <a:pt x="38862" y="31702"/>
                    </a:cubicBezTo>
                    <a:cubicBezTo>
                      <a:pt x="38862" y="31702"/>
                      <a:pt x="39529" y="31035"/>
                      <a:pt x="39529" y="31035"/>
                    </a:cubicBezTo>
                    <a:cubicBezTo>
                      <a:pt x="17716" y="40179"/>
                      <a:pt x="14954" y="13699"/>
                      <a:pt x="0" y="9985"/>
                    </a:cubicBezTo>
                    <a:cubicBezTo>
                      <a:pt x="0" y="9985"/>
                      <a:pt x="476" y="10747"/>
                      <a:pt x="476" y="10747"/>
                    </a:cubicBezTo>
                    <a:close/>
                  </a:path>
                </a:pathLst>
              </a:custGeom>
              <a:solidFill>
                <a:srgbClr val="CEAF7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28">
                <a:extLst>
                  <a:ext uri="{FF2B5EF4-FFF2-40B4-BE49-F238E27FC236}">
                    <a16:creationId xmlns:a16="http://schemas.microsoft.com/office/drawing/2014/main" id="{B4B2F36D-5AB1-6C72-527E-EAB5313CD7B1}"/>
                  </a:ext>
                </a:extLst>
              </p:cNvPr>
              <p:cNvSpPr/>
              <p:nvPr/>
            </p:nvSpPr>
            <p:spPr>
              <a:xfrm>
                <a:off x="9780254" y="3209771"/>
                <a:ext cx="37219" cy="30538"/>
              </a:xfrm>
              <a:custGeom>
                <a:avLst/>
                <a:gdLst/>
                <a:ahLst/>
                <a:cxnLst/>
                <a:rect l="l" t="t" r="r" b="b"/>
                <a:pathLst>
                  <a:path w="37219" h="30538" extrusionOk="0">
                    <a:moveTo>
                      <a:pt x="16" y="1963"/>
                    </a:moveTo>
                    <a:cubicBezTo>
                      <a:pt x="24495" y="-4133"/>
                      <a:pt x="38211" y="3582"/>
                      <a:pt x="37163" y="30538"/>
                    </a:cubicBezTo>
                    <a:cubicBezTo>
                      <a:pt x="26400" y="18918"/>
                      <a:pt x="-746" y="28538"/>
                      <a:pt x="16" y="1963"/>
                    </a:cubicBezTo>
                    <a:close/>
                  </a:path>
                </a:pathLst>
              </a:custGeom>
              <a:solidFill>
                <a:srgbClr val="DEE3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28">
                <a:extLst>
                  <a:ext uri="{FF2B5EF4-FFF2-40B4-BE49-F238E27FC236}">
                    <a16:creationId xmlns:a16="http://schemas.microsoft.com/office/drawing/2014/main" id="{1F901509-10DD-A41B-2407-1C7E0A704C56}"/>
                  </a:ext>
                </a:extLst>
              </p:cNvPr>
              <p:cNvSpPr/>
              <p:nvPr/>
            </p:nvSpPr>
            <p:spPr>
              <a:xfrm>
                <a:off x="10651425" y="3553110"/>
                <a:ext cx="22242" cy="47148"/>
              </a:xfrm>
              <a:custGeom>
                <a:avLst/>
                <a:gdLst/>
                <a:ahLst/>
                <a:cxnLst/>
                <a:rect l="l" t="t" r="r" b="b"/>
                <a:pathLst>
                  <a:path w="22242" h="47148" extrusionOk="0">
                    <a:moveTo>
                      <a:pt x="20861" y="0"/>
                    </a:moveTo>
                    <a:cubicBezTo>
                      <a:pt x="25813" y="24098"/>
                      <a:pt x="17051" y="35052"/>
                      <a:pt x="1049" y="47149"/>
                    </a:cubicBezTo>
                    <a:cubicBezTo>
                      <a:pt x="-2285" y="26765"/>
                      <a:pt x="1811" y="13525"/>
                      <a:pt x="20861" y="0"/>
                    </a:cubicBezTo>
                    <a:close/>
                  </a:path>
                </a:pathLst>
              </a:custGeom>
              <a:solidFill>
                <a:srgbClr val="8178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28">
                <a:extLst>
                  <a:ext uri="{FF2B5EF4-FFF2-40B4-BE49-F238E27FC236}">
                    <a16:creationId xmlns:a16="http://schemas.microsoft.com/office/drawing/2014/main" id="{3990CBBE-9E4D-3FCE-FA15-351A9ED23CC2}"/>
                  </a:ext>
                </a:extLst>
              </p:cNvPr>
              <p:cNvSpPr/>
              <p:nvPr/>
            </p:nvSpPr>
            <p:spPr>
              <a:xfrm>
                <a:off x="10304811" y="3704748"/>
                <a:ext cx="31568" cy="68675"/>
              </a:xfrm>
              <a:custGeom>
                <a:avLst/>
                <a:gdLst/>
                <a:ahLst/>
                <a:cxnLst/>
                <a:rect l="l" t="t" r="r" b="b"/>
                <a:pathLst>
                  <a:path w="31568" h="68675" extrusionOk="0">
                    <a:moveTo>
                      <a:pt x="16669" y="95"/>
                    </a:moveTo>
                    <a:cubicBezTo>
                      <a:pt x="22289" y="16002"/>
                      <a:pt x="11430" y="35052"/>
                      <a:pt x="25908" y="49244"/>
                    </a:cubicBezTo>
                    <a:cubicBezTo>
                      <a:pt x="36290" y="58483"/>
                      <a:pt x="30956" y="64103"/>
                      <a:pt x="21431" y="68675"/>
                    </a:cubicBezTo>
                    <a:cubicBezTo>
                      <a:pt x="3524" y="65818"/>
                      <a:pt x="7430" y="47911"/>
                      <a:pt x="0" y="37814"/>
                    </a:cubicBezTo>
                    <a:cubicBezTo>
                      <a:pt x="0" y="34576"/>
                      <a:pt x="0" y="31337"/>
                      <a:pt x="0" y="28099"/>
                    </a:cubicBezTo>
                    <a:cubicBezTo>
                      <a:pt x="5525" y="18764"/>
                      <a:pt x="11049" y="9430"/>
                      <a:pt x="16573" y="0"/>
                    </a:cubicBezTo>
                    <a:close/>
                  </a:path>
                </a:pathLst>
              </a:custGeom>
              <a:solidFill>
                <a:srgbClr val="101D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28">
                <a:extLst>
                  <a:ext uri="{FF2B5EF4-FFF2-40B4-BE49-F238E27FC236}">
                    <a16:creationId xmlns:a16="http://schemas.microsoft.com/office/drawing/2014/main" id="{08A814DF-C753-4738-E5FD-D1DF6CF6A5D3}"/>
                  </a:ext>
                </a:extLst>
              </p:cNvPr>
              <p:cNvSpPr/>
              <p:nvPr/>
            </p:nvSpPr>
            <p:spPr>
              <a:xfrm>
                <a:off x="9649205" y="2564129"/>
                <a:ext cx="56673" cy="41888"/>
              </a:xfrm>
              <a:custGeom>
                <a:avLst/>
                <a:gdLst/>
                <a:ahLst/>
                <a:cxnLst/>
                <a:rect l="l" t="t" r="r" b="b"/>
                <a:pathLst>
                  <a:path w="56673" h="41888" extrusionOk="0">
                    <a:moveTo>
                      <a:pt x="0" y="95"/>
                    </a:moveTo>
                    <a:cubicBezTo>
                      <a:pt x="18383" y="10096"/>
                      <a:pt x="36672" y="20002"/>
                      <a:pt x="55055" y="30004"/>
                    </a:cubicBezTo>
                    <a:cubicBezTo>
                      <a:pt x="55912" y="32004"/>
                      <a:pt x="56483" y="34099"/>
                      <a:pt x="56674" y="36290"/>
                    </a:cubicBezTo>
                    <a:cubicBezTo>
                      <a:pt x="54674" y="42767"/>
                      <a:pt x="51340" y="43624"/>
                      <a:pt x="46482" y="38862"/>
                    </a:cubicBezTo>
                    <a:cubicBezTo>
                      <a:pt x="30861" y="33623"/>
                      <a:pt x="18765" y="18955"/>
                      <a:pt x="286" y="21241"/>
                    </a:cubicBezTo>
                    <a:cubicBezTo>
                      <a:pt x="286" y="14192"/>
                      <a:pt x="95" y="7048"/>
                      <a:pt x="0" y="0"/>
                    </a:cubicBezTo>
                    <a:close/>
                  </a:path>
                </a:pathLst>
              </a:custGeom>
              <a:solidFill>
                <a:srgbClr val="787F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28">
                <a:extLst>
                  <a:ext uri="{FF2B5EF4-FFF2-40B4-BE49-F238E27FC236}">
                    <a16:creationId xmlns:a16="http://schemas.microsoft.com/office/drawing/2014/main" id="{BB4A125E-CCD4-D994-3103-A0B24AAE15EB}"/>
                  </a:ext>
                </a:extLst>
              </p:cNvPr>
              <p:cNvSpPr/>
              <p:nvPr/>
            </p:nvSpPr>
            <p:spPr>
              <a:xfrm>
                <a:off x="9692450" y="3237288"/>
                <a:ext cx="22403" cy="29786"/>
              </a:xfrm>
              <a:custGeom>
                <a:avLst/>
                <a:gdLst/>
                <a:ahLst/>
                <a:cxnLst/>
                <a:rect l="l" t="t" r="r" b="b"/>
                <a:pathLst>
                  <a:path w="22403" h="29786" extrusionOk="0">
                    <a:moveTo>
                      <a:pt x="18859" y="29786"/>
                    </a:moveTo>
                    <a:cubicBezTo>
                      <a:pt x="11334" y="27786"/>
                      <a:pt x="-2763" y="34644"/>
                      <a:pt x="475" y="17975"/>
                    </a:cubicBezTo>
                    <a:cubicBezTo>
                      <a:pt x="2190" y="9212"/>
                      <a:pt x="6190" y="-1837"/>
                      <a:pt x="17906" y="259"/>
                    </a:cubicBezTo>
                    <a:cubicBezTo>
                      <a:pt x="20573" y="735"/>
                      <a:pt x="20954" y="14261"/>
                      <a:pt x="22383" y="21881"/>
                    </a:cubicBezTo>
                    <a:cubicBezTo>
                      <a:pt x="22574" y="25119"/>
                      <a:pt x="21431" y="27786"/>
                      <a:pt x="18859" y="29786"/>
                    </a:cubicBezTo>
                    <a:close/>
                  </a:path>
                </a:pathLst>
              </a:custGeom>
              <a:solidFill>
                <a:srgbClr val="DDE1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28">
                <a:extLst>
                  <a:ext uri="{FF2B5EF4-FFF2-40B4-BE49-F238E27FC236}">
                    <a16:creationId xmlns:a16="http://schemas.microsoft.com/office/drawing/2014/main" id="{E806EECC-1916-2CFA-C03B-61BAFF9E97DE}"/>
                  </a:ext>
                </a:extLst>
              </p:cNvPr>
              <p:cNvSpPr/>
              <p:nvPr/>
            </p:nvSpPr>
            <p:spPr>
              <a:xfrm>
                <a:off x="9876290" y="2668999"/>
                <a:ext cx="28661" cy="67532"/>
              </a:xfrm>
              <a:custGeom>
                <a:avLst/>
                <a:gdLst/>
                <a:ahLst/>
                <a:cxnLst/>
                <a:rect l="l" t="t" r="r" b="b"/>
                <a:pathLst>
                  <a:path w="28661" h="67532" extrusionOk="0">
                    <a:moveTo>
                      <a:pt x="9136" y="571"/>
                    </a:moveTo>
                    <a:cubicBezTo>
                      <a:pt x="25042" y="20193"/>
                      <a:pt x="28662" y="43244"/>
                      <a:pt x="27804" y="67532"/>
                    </a:cubicBezTo>
                    <a:cubicBezTo>
                      <a:pt x="27804" y="67532"/>
                      <a:pt x="28662" y="66770"/>
                      <a:pt x="28662" y="66770"/>
                    </a:cubicBezTo>
                    <a:cubicBezTo>
                      <a:pt x="-6961" y="52864"/>
                      <a:pt x="-4295" y="28099"/>
                      <a:pt x="9421" y="0"/>
                    </a:cubicBezTo>
                    <a:lnTo>
                      <a:pt x="9040" y="571"/>
                    </a:lnTo>
                    <a:close/>
                  </a:path>
                </a:pathLst>
              </a:custGeom>
              <a:solidFill>
                <a:srgbClr val="99A4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9" name="Google Shape;679;p28">
                <a:extLst>
                  <a:ext uri="{FF2B5EF4-FFF2-40B4-BE49-F238E27FC236}">
                    <a16:creationId xmlns:a16="http://schemas.microsoft.com/office/drawing/2014/main" id="{41B89A27-D6B5-478E-E4B8-1204C192F47A}"/>
                  </a:ext>
                </a:extLst>
              </p:cNvPr>
              <p:cNvSpPr/>
              <p:nvPr/>
            </p:nvSpPr>
            <p:spPr>
              <a:xfrm>
                <a:off x="10694779" y="3588638"/>
                <a:ext cx="18845" cy="40422"/>
              </a:xfrm>
              <a:custGeom>
                <a:avLst/>
                <a:gdLst/>
                <a:ahLst/>
                <a:cxnLst/>
                <a:rect l="l" t="t" r="r" b="b"/>
                <a:pathLst>
                  <a:path w="18845" h="40422" extrusionOk="0">
                    <a:moveTo>
                      <a:pt x="7510" y="0"/>
                    </a:moveTo>
                    <a:cubicBezTo>
                      <a:pt x="10845" y="13430"/>
                      <a:pt x="1510" y="30385"/>
                      <a:pt x="18845" y="39910"/>
                    </a:cubicBezTo>
                    <a:cubicBezTo>
                      <a:pt x="5063" y="43148"/>
                      <a:pt x="-1157" y="31052"/>
                      <a:pt x="177" y="3620"/>
                    </a:cubicBezTo>
                    <a:cubicBezTo>
                      <a:pt x="2462" y="2096"/>
                      <a:pt x="4939" y="857"/>
                      <a:pt x="7606" y="0"/>
                    </a:cubicBezTo>
                    <a:close/>
                  </a:path>
                </a:pathLst>
              </a:custGeom>
              <a:solidFill>
                <a:srgbClr val="71540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28">
                <a:extLst>
                  <a:ext uri="{FF2B5EF4-FFF2-40B4-BE49-F238E27FC236}">
                    <a16:creationId xmlns:a16="http://schemas.microsoft.com/office/drawing/2014/main" id="{C52E8B10-2BB9-A483-E94D-AC380732CC3A}"/>
                  </a:ext>
                </a:extLst>
              </p:cNvPr>
              <p:cNvSpPr/>
              <p:nvPr/>
            </p:nvSpPr>
            <p:spPr>
              <a:xfrm>
                <a:off x="10524458" y="2735103"/>
                <a:ext cx="8771" cy="58673"/>
              </a:xfrm>
              <a:custGeom>
                <a:avLst/>
                <a:gdLst/>
                <a:ahLst/>
                <a:cxnLst/>
                <a:rect l="l" t="t" r="r" b="b"/>
                <a:pathLst>
                  <a:path w="8771" h="58673" extrusionOk="0">
                    <a:moveTo>
                      <a:pt x="0" y="0"/>
                    </a:moveTo>
                    <a:cubicBezTo>
                      <a:pt x="13335" y="19526"/>
                      <a:pt x="9906" y="39148"/>
                      <a:pt x="95" y="58674"/>
                    </a:cubicBezTo>
                    <a:cubicBezTo>
                      <a:pt x="95" y="39148"/>
                      <a:pt x="95" y="19526"/>
                      <a:pt x="0" y="0"/>
                    </a:cubicBezTo>
                    <a:close/>
                  </a:path>
                </a:pathLst>
              </a:custGeom>
              <a:solidFill>
                <a:srgbClr val="5555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28">
                <a:extLst>
                  <a:ext uri="{FF2B5EF4-FFF2-40B4-BE49-F238E27FC236}">
                    <a16:creationId xmlns:a16="http://schemas.microsoft.com/office/drawing/2014/main" id="{20A47F48-F460-B99F-2D8B-F59519B3F02C}"/>
                  </a:ext>
                </a:extLst>
              </p:cNvPr>
              <p:cNvSpPr/>
              <p:nvPr/>
            </p:nvSpPr>
            <p:spPr>
              <a:xfrm>
                <a:off x="9933931" y="2867405"/>
                <a:ext cx="26241" cy="22383"/>
              </a:xfrm>
              <a:custGeom>
                <a:avLst/>
                <a:gdLst/>
                <a:ahLst/>
                <a:cxnLst/>
                <a:rect l="l" t="t" r="r" b="b"/>
                <a:pathLst>
                  <a:path w="26241" h="22383" extrusionOk="0">
                    <a:moveTo>
                      <a:pt x="18264" y="22384"/>
                    </a:moveTo>
                    <a:cubicBezTo>
                      <a:pt x="9025" y="21336"/>
                      <a:pt x="-1833" y="20860"/>
                      <a:pt x="263" y="7810"/>
                    </a:cubicBezTo>
                    <a:cubicBezTo>
                      <a:pt x="834" y="4381"/>
                      <a:pt x="9502" y="0"/>
                      <a:pt x="14359" y="0"/>
                    </a:cubicBezTo>
                    <a:cubicBezTo>
                      <a:pt x="28075" y="0"/>
                      <a:pt x="27504" y="9334"/>
                      <a:pt x="24456" y="19145"/>
                    </a:cubicBezTo>
                    <a:cubicBezTo>
                      <a:pt x="21503" y="18669"/>
                      <a:pt x="19407" y="19717"/>
                      <a:pt x="18170" y="22384"/>
                    </a:cubicBezTo>
                    <a:close/>
                  </a:path>
                </a:pathLst>
              </a:custGeom>
              <a:solidFill>
                <a:srgbClr val="C8D3D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28">
                <a:extLst>
                  <a:ext uri="{FF2B5EF4-FFF2-40B4-BE49-F238E27FC236}">
                    <a16:creationId xmlns:a16="http://schemas.microsoft.com/office/drawing/2014/main" id="{8CAF89A8-9EEE-FF82-E36B-A5D98A42DB8A}"/>
                  </a:ext>
                </a:extLst>
              </p:cNvPr>
              <p:cNvSpPr/>
              <p:nvPr/>
            </p:nvSpPr>
            <p:spPr>
              <a:xfrm>
                <a:off x="10170223" y="3942873"/>
                <a:ext cx="26324" cy="28084"/>
              </a:xfrm>
              <a:custGeom>
                <a:avLst/>
                <a:gdLst/>
                <a:ahLst/>
                <a:cxnLst/>
                <a:rect l="l" t="t" r="r" b="b"/>
                <a:pathLst>
                  <a:path w="26324" h="28084" extrusionOk="0">
                    <a:moveTo>
                      <a:pt x="10573" y="27908"/>
                    </a:moveTo>
                    <a:cubicBezTo>
                      <a:pt x="7048" y="22574"/>
                      <a:pt x="3524" y="17240"/>
                      <a:pt x="0" y="11906"/>
                    </a:cubicBezTo>
                    <a:cubicBezTo>
                      <a:pt x="3048" y="7906"/>
                      <a:pt x="6191" y="4000"/>
                      <a:pt x="9240" y="0"/>
                    </a:cubicBezTo>
                    <a:cubicBezTo>
                      <a:pt x="18383" y="2953"/>
                      <a:pt x="25718" y="8763"/>
                      <a:pt x="26289" y="18288"/>
                    </a:cubicBezTo>
                    <a:cubicBezTo>
                      <a:pt x="26956" y="28861"/>
                      <a:pt x="18002" y="28194"/>
                      <a:pt x="10573" y="28004"/>
                    </a:cubicBezTo>
                    <a:close/>
                  </a:path>
                </a:pathLst>
              </a:custGeom>
              <a:solidFill>
                <a:srgbClr val="87877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28">
                <a:extLst>
                  <a:ext uri="{FF2B5EF4-FFF2-40B4-BE49-F238E27FC236}">
                    <a16:creationId xmlns:a16="http://schemas.microsoft.com/office/drawing/2014/main" id="{F3CCCF77-9CBA-9FDF-1FBA-749F1D9D5DAB}"/>
                  </a:ext>
                </a:extLst>
              </p:cNvPr>
              <p:cNvSpPr/>
              <p:nvPr/>
            </p:nvSpPr>
            <p:spPr>
              <a:xfrm>
                <a:off x="10273283" y="2963757"/>
                <a:ext cx="34289" cy="10364"/>
              </a:xfrm>
              <a:custGeom>
                <a:avLst/>
                <a:gdLst/>
                <a:ahLst/>
                <a:cxnLst/>
                <a:rect l="l" t="t" r="r" b="b"/>
                <a:pathLst>
                  <a:path w="34289" h="10364" extrusionOk="0">
                    <a:moveTo>
                      <a:pt x="34290" y="4899"/>
                    </a:moveTo>
                    <a:cubicBezTo>
                      <a:pt x="22670" y="12138"/>
                      <a:pt x="11716" y="12138"/>
                      <a:pt x="0" y="5184"/>
                    </a:cubicBezTo>
                    <a:cubicBezTo>
                      <a:pt x="11716" y="-1388"/>
                      <a:pt x="22574" y="-1959"/>
                      <a:pt x="34290" y="4899"/>
                    </a:cubicBezTo>
                    <a:close/>
                  </a:path>
                </a:pathLst>
              </a:custGeom>
              <a:solidFill>
                <a:srgbClr val="4B5E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28">
                <a:extLst>
                  <a:ext uri="{FF2B5EF4-FFF2-40B4-BE49-F238E27FC236}">
                    <a16:creationId xmlns:a16="http://schemas.microsoft.com/office/drawing/2014/main" id="{E342591E-38E5-2662-B6A9-340CFDDA974B}"/>
                  </a:ext>
                </a:extLst>
              </p:cNvPr>
              <p:cNvSpPr/>
              <p:nvPr/>
            </p:nvSpPr>
            <p:spPr>
              <a:xfrm>
                <a:off x="10437966" y="3861296"/>
                <a:ext cx="112304" cy="145865"/>
              </a:xfrm>
              <a:custGeom>
                <a:avLst/>
                <a:gdLst/>
                <a:ahLst/>
                <a:cxnLst/>
                <a:rect l="l" t="t" r="r" b="b"/>
                <a:pathLst>
                  <a:path w="112304" h="145865" extrusionOk="0">
                    <a:moveTo>
                      <a:pt x="18769" y="14425"/>
                    </a:moveTo>
                    <a:cubicBezTo>
                      <a:pt x="79634" y="-27675"/>
                      <a:pt x="87920" y="32904"/>
                      <a:pt x="112304" y="62145"/>
                    </a:cubicBezTo>
                    <a:cubicBezTo>
                      <a:pt x="112304" y="103198"/>
                      <a:pt x="94111" y="131868"/>
                      <a:pt x="53535" y="142536"/>
                    </a:cubicBezTo>
                    <a:cubicBezTo>
                      <a:pt x="37533" y="146823"/>
                      <a:pt x="18578" y="150918"/>
                      <a:pt x="10577" y="127868"/>
                    </a:cubicBezTo>
                    <a:cubicBezTo>
                      <a:pt x="16483" y="104627"/>
                      <a:pt x="47820" y="111580"/>
                      <a:pt x="57535" y="85196"/>
                    </a:cubicBezTo>
                    <a:cubicBezTo>
                      <a:pt x="37533" y="84529"/>
                      <a:pt x="13149" y="93292"/>
                      <a:pt x="4005" y="68146"/>
                    </a:cubicBezTo>
                    <a:cubicBezTo>
                      <a:pt x="-3615" y="47096"/>
                      <a:pt x="-1234" y="28141"/>
                      <a:pt x="18769" y="14330"/>
                    </a:cubicBezTo>
                    <a:close/>
                  </a:path>
                </a:pathLst>
              </a:custGeom>
              <a:solidFill>
                <a:srgbClr val="BE94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28">
                <a:extLst>
                  <a:ext uri="{FF2B5EF4-FFF2-40B4-BE49-F238E27FC236}">
                    <a16:creationId xmlns:a16="http://schemas.microsoft.com/office/drawing/2014/main" id="{2B8F69FD-6ACC-20EC-9289-B81C9D855796}"/>
                  </a:ext>
                </a:extLst>
              </p:cNvPr>
              <p:cNvSpPr/>
              <p:nvPr/>
            </p:nvSpPr>
            <p:spPr>
              <a:xfrm>
                <a:off x="10416539" y="3861076"/>
                <a:ext cx="91661" cy="128088"/>
              </a:xfrm>
              <a:custGeom>
                <a:avLst/>
                <a:gdLst/>
                <a:ahLst/>
                <a:cxnLst/>
                <a:rect l="l" t="t" r="r" b="b"/>
                <a:pathLst>
                  <a:path w="91661" h="128088" extrusionOk="0">
                    <a:moveTo>
                      <a:pt x="40196" y="14646"/>
                    </a:moveTo>
                    <a:cubicBezTo>
                      <a:pt x="38481" y="20646"/>
                      <a:pt x="36957" y="26742"/>
                      <a:pt x="34862" y="32648"/>
                    </a:cubicBezTo>
                    <a:cubicBezTo>
                      <a:pt x="29146" y="48555"/>
                      <a:pt x="27623" y="64462"/>
                      <a:pt x="42386" y="75606"/>
                    </a:cubicBezTo>
                    <a:cubicBezTo>
                      <a:pt x="62008" y="90465"/>
                      <a:pt x="71533" y="70748"/>
                      <a:pt x="82391" y="57794"/>
                    </a:cubicBezTo>
                    <a:cubicBezTo>
                      <a:pt x="112872" y="119421"/>
                      <a:pt x="60865" y="114849"/>
                      <a:pt x="31909" y="128088"/>
                    </a:cubicBezTo>
                    <a:cubicBezTo>
                      <a:pt x="30956" y="121897"/>
                      <a:pt x="30004" y="115706"/>
                      <a:pt x="29052" y="109610"/>
                    </a:cubicBezTo>
                    <a:cubicBezTo>
                      <a:pt x="33243" y="104085"/>
                      <a:pt x="39338" y="102752"/>
                      <a:pt x="45720" y="102371"/>
                    </a:cubicBezTo>
                    <a:cubicBezTo>
                      <a:pt x="42768" y="98275"/>
                      <a:pt x="37529" y="97894"/>
                      <a:pt x="33814" y="97609"/>
                    </a:cubicBezTo>
                    <a:cubicBezTo>
                      <a:pt x="22860" y="96656"/>
                      <a:pt x="25718" y="75034"/>
                      <a:pt x="10096" y="82464"/>
                    </a:cubicBezTo>
                    <a:cubicBezTo>
                      <a:pt x="6763" y="81416"/>
                      <a:pt x="3334" y="80463"/>
                      <a:pt x="0" y="79416"/>
                    </a:cubicBezTo>
                    <a:cubicBezTo>
                      <a:pt x="7715" y="54651"/>
                      <a:pt x="15526" y="29791"/>
                      <a:pt x="1620" y="4549"/>
                    </a:cubicBezTo>
                    <a:cubicBezTo>
                      <a:pt x="14383" y="-1642"/>
                      <a:pt x="27147" y="-1451"/>
                      <a:pt x="39910" y="4740"/>
                    </a:cubicBezTo>
                    <a:cubicBezTo>
                      <a:pt x="40005" y="7978"/>
                      <a:pt x="40100" y="11312"/>
                      <a:pt x="40291" y="14551"/>
                    </a:cubicBezTo>
                    <a:close/>
                  </a:path>
                </a:pathLst>
              </a:custGeom>
              <a:solidFill>
                <a:srgbClr val="795E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28">
                <a:extLst>
                  <a:ext uri="{FF2B5EF4-FFF2-40B4-BE49-F238E27FC236}">
                    <a16:creationId xmlns:a16="http://schemas.microsoft.com/office/drawing/2014/main" id="{5FED2C0C-3506-6FCD-CEF3-EE29C849BE0E}"/>
                  </a:ext>
                </a:extLst>
              </p:cNvPr>
              <p:cNvSpPr/>
              <p:nvPr/>
            </p:nvSpPr>
            <p:spPr>
              <a:xfrm>
                <a:off x="10426629" y="3930481"/>
                <a:ext cx="54108" cy="40552"/>
              </a:xfrm>
              <a:custGeom>
                <a:avLst/>
                <a:gdLst/>
                <a:ahLst/>
                <a:cxnLst/>
                <a:rect l="l" t="t" r="r" b="b"/>
                <a:pathLst>
                  <a:path w="54108" h="40552" extrusionOk="0">
                    <a:moveTo>
                      <a:pt x="6" y="13059"/>
                    </a:moveTo>
                    <a:cubicBezTo>
                      <a:pt x="3150" y="8868"/>
                      <a:pt x="1340" y="-8087"/>
                      <a:pt x="11341" y="4677"/>
                    </a:cubicBezTo>
                    <a:cubicBezTo>
                      <a:pt x="22581" y="18964"/>
                      <a:pt x="39535" y="22679"/>
                      <a:pt x="54109" y="34395"/>
                    </a:cubicBezTo>
                    <a:cubicBezTo>
                      <a:pt x="42488" y="44301"/>
                      <a:pt x="30106" y="38967"/>
                      <a:pt x="19056" y="40205"/>
                    </a:cubicBezTo>
                    <a:cubicBezTo>
                      <a:pt x="9151" y="33633"/>
                      <a:pt x="-279" y="26775"/>
                      <a:pt x="6" y="13059"/>
                    </a:cubicBezTo>
                    <a:close/>
                  </a:path>
                </a:pathLst>
              </a:custGeom>
              <a:solidFill>
                <a:srgbClr val="CCB5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28">
                <a:extLst>
                  <a:ext uri="{FF2B5EF4-FFF2-40B4-BE49-F238E27FC236}">
                    <a16:creationId xmlns:a16="http://schemas.microsoft.com/office/drawing/2014/main" id="{7AB409B2-7819-C17B-BCAC-480539EBF20F}"/>
                  </a:ext>
                </a:extLst>
              </p:cNvPr>
              <p:cNvSpPr/>
              <p:nvPr/>
            </p:nvSpPr>
            <p:spPr>
              <a:xfrm>
                <a:off x="10518457" y="4007059"/>
                <a:ext cx="41910" cy="31719"/>
              </a:xfrm>
              <a:custGeom>
                <a:avLst/>
                <a:gdLst/>
                <a:ahLst/>
                <a:cxnLst/>
                <a:rect l="l" t="t" r="r" b="b"/>
                <a:pathLst>
                  <a:path w="41910" h="31719" extrusionOk="0">
                    <a:moveTo>
                      <a:pt x="38767" y="18491"/>
                    </a:moveTo>
                    <a:cubicBezTo>
                      <a:pt x="35052" y="21634"/>
                      <a:pt x="31338" y="24682"/>
                      <a:pt x="27813" y="27730"/>
                    </a:cubicBezTo>
                    <a:cubicBezTo>
                      <a:pt x="19336" y="30683"/>
                      <a:pt x="10573" y="36207"/>
                      <a:pt x="0" y="24968"/>
                    </a:cubicBezTo>
                    <a:cubicBezTo>
                      <a:pt x="12954" y="14681"/>
                      <a:pt x="20384" y="-2845"/>
                      <a:pt x="41910" y="393"/>
                    </a:cubicBezTo>
                    <a:cubicBezTo>
                      <a:pt x="40863" y="6394"/>
                      <a:pt x="39910" y="12395"/>
                      <a:pt x="38862" y="18491"/>
                    </a:cubicBezTo>
                    <a:close/>
                  </a:path>
                </a:pathLst>
              </a:custGeom>
              <a:solidFill>
                <a:srgbClr val="78818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28">
                <a:extLst>
                  <a:ext uri="{FF2B5EF4-FFF2-40B4-BE49-F238E27FC236}">
                    <a16:creationId xmlns:a16="http://schemas.microsoft.com/office/drawing/2014/main" id="{A0F61C1E-BC5C-BCEA-7C4A-B8442E97C15E}"/>
                  </a:ext>
                </a:extLst>
              </p:cNvPr>
              <p:cNvSpPr/>
              <p:nvPr/>
            </p:nvSpPr>
            <p:spPr>
              <a:xfrm>
                <a:off x="10548785" y="3730768"/>
                <a:ext cx="126952" cy="158855"/>
              </a:xfrm>
              <a:custGeom>
                <a:avLst/>
                <a:gdLst/>
                <a:ahLst/>
                <a:cxnLst/>
                <a:rect l="l" t="t" r="r" b="b"/>
                <a:pathLst>
                  <a:path w="126952" h="158855" extrusionOk="0">
                    <a:moveTo>
                      <a:pt x="27870" y="77897"/>
                    </a:moveTo>
                    <a:cubicBezTo>
                      <a:pt x="25870" y="75516"/>
                      <a:pt x="23869" y="73135"/>
                      <a:pt x="21869" y="70849"/>
                    </a:cubicBezTo>
                    <a:cubicBezTo>
                      <a:pt x="22155" y="1983"/>
                      <a:pt x="45587" y="-12971"/>
                      <a:pt x="117691" y="10079"/>
                    </a:cubicBezTo>
                    <a:cubicBezTo>
                      <a:pt x="120738" y="13604"/>
                      <a:pt x="125787" y="16747"/>
                      <a:pt x="126549" y="20747"/>
                    </a:cubicBezTo>
                    <a:cubicBezTo>
                      <a:pt x="128835" y="33892"/>
                      <a:pt x="120834" y="26176"/>
                      <a:pt x="116738" y="24653"/>
                    </a:cubicBezTo>
                    <a:cubicBezTo>
                      <a:pt x="95116" y="16461"/>
                      <a:pt x="73590" y="14461"/>
                      <a:pt x="53492" y="28082"/>
                    </a:cubicBezTo>
                    <a:cubicBezTo>
                      <a:pt x="49015" y="31129"/>
                      <a:pt x="44729" y="38464"/>
                      <a:pt x="45205" y="43417"/>
                    </a:cubicBezTo>
                    <a:cubicBezTo>
                      <a:pt x="45872" y="50275"/>
                      <a:pt x="53683" y="51513"/>
                      <a:pt x="60064" y="50275"/>
                    </a:cubicBezTo>
                    <a:cubicBezTo>
                      <a:pt x="81781" y="45893"/>
                      <a:pt x="108070" y="26748"/>
                      <a:pt x="120358" y="60848"/>
                    </a:cubicBezTo>
                    <a:cubicBezTo>
                      <a:pt x="132073" y="93518"/>
                      <a:pt x="111309" y="117521"/>
                      <a:pt x="89592" y="139429"/>
                    </a:cubicBezTo>
                    <a:cubicBezTo>
                      <a:pt x="81686" y="147430"/>
                      <a:pt x="73399" y="154478"/>
                      <a:pt x="61493" y="155336"/>
                    </a:cubicBezTo>
                    <a:cubicBezTo>
                      <a:pt x="47301" y="155336"/>
                      <a:pt x="33204" y="162860"/>
                      <a:pt x="18821" y="155907"/>
                    </a:cubicBezTo>
                    <a:cubicBezTo>
                      <a:pt x="6248" y="149621"/>
                      <a:pt x="-705" y="139905"/>
                      <a:pt x="57" y="125427"/>
                    </a:cubicBezTo>
                    <a:cubicBezTo>
                      <a:pt x="14249" y="98662"/>
                      <a:pt x="47110" y="129713"/>
                      <a:pt x="63494" y="104091"/>
                    </a:cubicBezTo>
                    <a:cubicBezTo>
                      <a:pt x="54730" y="91518"/>
                      <a:pt x="34156" y="93709"/>
                      <a:pt x="27965" y="78088"/>
                    </a:cubicBezTo>
                    <a:close/>
                  </a:path>
                </a:pathLst>
              </a:custGeom>
              <a:solidFill>
                <a:srgbClr val="CE9F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28">
                <a:extLst>
                  <a:ext uri="{FF2B5EF4-FFF2-40B4-BE49-F238E27FC236}">
                    <a16:creationId xmlns:a16="http://schemas.microsoft.com/office/drawing/2014/main" id="{BCDCD5C7-8E2F-1FD4-B900-60819B18CAD4}"/>
                  </a:ext>
                </a:extLst>
              </p:cNvPr>
              <p:cNvSpPr/>
              <p:nvPr/>
            </p:nvSpPr>
            <p:spPr>
              <a:xfrm>
                <a:off x="10396642" y="3743283"/>
                <a:ext cx="78857" cy="130634"/>
              </a:xfrm>
              <a:custGeom>
                <a:avLst/>
                <a:gdLst/>
                <a:ahLst/>
                <a:cxnLst/>
                <a:rect l="l" t="t" r="r" b="b"/>
                <a:pathLst>
                  <a:path w="78857" h="130634" extrusionOk="0">
                    <a:moveTo>
                      <a:pt x="59807" y="122628"/>
                    </a:moveTo>
                    <a:cubicBezTo>
                      <a:pt x="46949" y="135105"/>
                      <a:pt x="34185" y="131391"/>
                      <a:pt x="21517" y="122437"/>
                    </a:cubicBezTo>
                    <a:cubicBezTo>
                      <a:pt x="21517" y="122437"/>
                      <a:pt x="21898" y="123104"/>
                      <a:pt x="21898" y="123104"/>
                    </a:cubicBezTo>
                    <a:cubicBezTo>
                      <a:pt x="14278" y="115579"/>
                      <a:pt x="7991" y="107102"/>
                      <a:pt x="2848" y="97672"/>
                    </a:cubicBezTo>
                    <a:cubicBezTo>
                      <a:pt x="-391" y="91386"/>
                      <a:pt x="-867" y="84909"/>
                      <a:pt x="1419" y="78241"/>
                    </a:cubicBezTo>
                    <a:cubicBezTo>
                      <a:pt x="6087" y="55572"/>
                      <a:pt x="-3820" y="30616"/>
                      <a:pt x="12468" y="9852"/>
                    </a:cubicBezTo>
                    <a:cubicBezTo>
                      <a:pt x="31232" y="-3579"/>
                      <a:pt x="46091" y="-6912"/>
                      <a:pt x="48282" y="23473"/>
                    </a:cubicBezTo>
                    <a:cubicBezTo>
                      <a:pt x="49711" y="43761"/>
                      <a:pt x="60950" y="57191"/>
                      <a:pt x="78857" y="65763"/>
                    </a:cubicBezTo>
                    <a:cubicBezTo>
                      <a:pt x="67618" y="83099"/>
                      <a:pt x="42567" y="95862"/>
                      <a:pt x="59807" y="122628"/>
                    </a:cubicBezTo>
                    <a:close/>
                  </a:path>
                </a:pathLst>
              </a:custGeom>
              <a:solidFill>
                <a:srgbClr val="D2A1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28">
                <a:extLst>
                  <a:ext uri="{FF2B5EF4-FFF2-40B4-BE49-F238E27FC236}">
                    <a16:creationId xmlns:a16="http://schemas.microsoft.com/office/drawing/2014/main" id="{C96BF2A7-A7AF-17F8-3EBD-6256D458427E}"/>
                  </a:ext>
                </a:extLst>
              </p:cNvPr>
              <p:cNvSpPr/>
              <p:nvPr/>
            </p:nvSpPr>
            <p:spPr>
              <a:xfrm>
                <a:off x="10541793" y="3808666"/>
                <a:ext cx="93344" cy="52441"/>
              </a:xfrm>
              <a:custGeom>
                <a:avLst/>
                <a:gdLst/>
                <a:ahLst/>
                <a:cxnLst/>
                <a:rect l="l" t="t" r="r" b="b"/>
                <a:pathLst>
                  <a:path w="93344" h="52441" extrusionOk="0">
                    <a:moveTo>
                      <a:pt x="34861" y="0"/>
                    </a:moveTo>
                    <a:cubicBezTo>
                      <a:pt x="52197" y="8477"/>
                      <a:pt x="70866" y="5334"/>
                      <a:pt x="93345" y="3334"/>
                    </a:cubicBezTo>
                    <a:cubicBezTo>
                      <a:pt x="80772" y="38291"/>
                      <a:pt x="72390" y="69056"/>
                      <a:pt x="28384" y="42291"/>
                    </a:cubicBezTo>
                    <a:cubicBezTo>
                      <a:pt x="23908" y="39529"/>
                      <a:pt x="14192" y="45434"/>
                      <a:pt x="6858" y="47339"/>
                    </a:cubicBezTo>
                    <a:cubicBezTo>
                      <a:pt x="4572" y="45339"/>
                      <a:pt x="2286" y="43339"/>
                      <a:pt x="0" y="41338"/>
                    </a:cubicBezTo>
                    <a:cubicBezTo>
                      <a:pt x="16383" y="31528"/>
                      <a:pt x="30861" y="20193"/>
                      <a:pt x="34861" y="0"/>
                    </a:cubicBezTo>
                    <a:close/>
                  </a:path>
                </a:pathLst>
              </a:custGeom>
              <a:solidFill>
                <a:srgbClr val="2A28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28">
                <a:extLst>
                  <a:ext uri="{FF2B5EF4-FFF2-40B4-BE49-F238E27FC236}">
                    <a16:creationId xmlns:a16="http://schemas.microsoft.com/office/drawing/2014/main" id="{6CA4FEA3-CB11-8342-85D0-776A91F924FA}"/>
                  </a:ext>
                </a:extLst>
              </p:cNvPr>
              <p:cNvSpPr/>
              <p:nvPr/>
            </p:nvSpPr>
            <p:spPr>
              <a:xfrm>
                <a:off x="10567511" y="3881081"/>
                <a:ext cx="42671" cy="16155"/>
              </a:xfrm>
              <a:custGeom>
                <a:avLst/>
                <a:gdLst/>
                <a:ahLst/>
                <a:cxnLst/>
                <a:rect l="l" t="t" r="r" b="b"/>
                <a:pathLst>
                  <a:path w="42671" h="16155" extrusionOk="0">
                    <a:moveTo>
                      <a:pt x="0" y="5403"/>
                    </a:moveTo>
                    <a:cubicBezTo>
                      <a:pt x="14192" y="3784"/>
                      <a:pt x="28289" y="-5550"/>
                      <a:pt x="42672" y="4832"/>
                    </a:cubicBezTo>
                    <a:cubicBezTo>
                      <a:pt x="28575" y="10737"/>
                      <a:pt x="14573" y="26739"/>
                      <a:pt x="0" y="5403"/>
                    </a:cubicBezTo>
                    <a:close/>
                  </a:path>
                </a:pathLst>
              </a:custGeom>
              <a:solidFill>
                <a:srgbClr val="BE94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28">
                <a:extLst>
                  <a:ext uri="{FF2B5EF4-FFF2-40B4-BE49-F238E27FC236}">
                    <a16:creationId xmlns:a16="http://schemas.microsoft.com/office/drawing/2014/main" id="{3295312E-E5B9-CE8A-3648-14E901E4D022}"/>
                  </a:ext>
                </a:extLst>
              </p:cNvPr>
              <p:cNvSpPr/>
              <p:nvPr/>
            </p:nvSpPr>
            <p:spPr>
              <a:xfrm>
                <a:off x="8962084" y="3547014"/>
                <a:ext cx="70924" cy="92678"/>
              </a:xfrm>
              <a:custGeom>
                <a:avLst/>
                <a:gdLst/>
                <a:ahLst/>
                <a:cxnLst/>
                <a:rect l="l" t="t" r="r" b="b"/>
                <a:pathLst>
                  <a:path w="70924" h="92678" extrusionOk="0">
                    <a:moveTo>
                      <a:pt x="273" y="34100"/>
                    </a:moveTo>
                    <a:cubicBezTo>
                      <a:pt x="-3727" y="4572"/>
                      <a:pt x="37516" y="24765"/>
                      <a:pt x="37802" y="0"/>
                    </a:cubicBezTo>
                    <a:cubicBezTo>
                      <a:pt x="49613" y="5334"/>
                      <a:pt x="47898" y="18288"/>
                      <a:pt x="53423" y="27242"/>
                    </a:cubicBezTo>
                    <a:cubicBezTo>
                      <a:pt x="72758" y="59055"/>
                      <a:pt x="88570" y="89630"/>
                      <a:pt x="29324" y="92678"/>
                    </a:cubicBezTo>
                    <a:cubicBezTo>
                      <a:pt x="14465" y="75724"/>
                      <a:pt x="23324" y="47054"/>
                      <a:pt x="273" y="34100"/>
                    </a:cubicBezTo>
                    <a:close/>
                  </a:path>
                </a:pathLst>
              </a:custGeom>
              <a:solidFill>
                <a:srgbClr val="CF9B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28">
                <a:extLst>
                  <a:ext uri="{FF2B5EF4-FFF2-40B4-BE49-F238E27FC236}">
                    <a16:creationId xmlns:a16="http://schemas.microsoft.com/office/drawing/2014/main" id="{F37734FC-892A-BBE3-D84D-4BAA58B6BA91}"/>
                  </a:ext>
                </a:extLst>
              </p:cNvPr>
              <p:cNvSpPr/>
              <p:nvPr/>
            </p:nvSpPr>
            <p:spPr>
              <a:xfrm>
                <a:off x="8856004" y="3633024"/>
                <a:ext cx="69465" cy="60234"/>
              </a:xfrm>
              <a:custGeom>
                <a:avLst/>
                <a:gdLst/>
                <a:ahLst/>
                <a:cxnLst/>
                <a:rect l="l" t="t" r="r" b="b"/>
                <a:pathLst>
                  <a:path w="69465" h="60234" extrusionOk="0">
                    <a:moveTo>
                      <a:pt x="69207" y="0"/>
                    </a:moveTo>
                    <a:cubicBezTo>
                      <a:pt x="71016" y="27242"/>
                      <a:pt x="63872" y="46863"/>
                      <a:pt x="30916" y="43910"/>
                    </a:cubicBezTo>
                    <a:cubicBezTo>
                      <a:pt x="25201" y="49721"/>
                      <a:pt x="18534" y="60960"/>
                      <a:pt x="13866" y="60198"/>
                    </a:cubicBezTo>
                    <a:cubicBezTo>
                      <a:pt x="1293" y="58103"/>
                      <a:pt x="531" y="44863"/>
                      <a:pt x="55" y="34195"/>
                    </a:cubicBezTo>
                    <a:cubicBezTo>
                      <a:pt x="-612" y="20669"/>
                      <a:pt x="4722" y="8763"/>
                      <a:pt x="18819" y="5905"/>
                    </a:cubicBezTo>
                    <a:cubicBezTo>
                      <a:pt x="35297" y="2476"/>
                      <a:pt x="52347" y="1905"/>
                      <a:pt x="69207" y="0"/>
                    </a:cubicBezTo>
                    <a:close/>
                  </a:path>
                </a:pathLst>
              </a:custGeom>
              <a:solidFill>
                <a:srgbClr val="E7B2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28">
                <a:extLst>
                  <a:ext uri="{FF2B5EF4-FFF2-40B4-BE49-F238E27FC236}">
                    <a16:creationId xmlns:a16="http://schemas.microsoft.com/office/drawing/2014/main" id="{D90C2766-D4D8-0BF1-BFD7-3AFF201A2F11}"/>
                  </a:ext>
                </a:extLst>
              </p:cNvPr>
              <p:cNvSpPr/>
              <p:nvPr/>
            </p:nvSpPr>
            <p:spPr>
              <a:xfrm>
                <a:off x="8943105" y="3575230"/>
                <a:ext cx="20126" cy="33791"/>
              </a:xfrm>
              <a:custGeom>
                <a:avLst/>
                <a:gdLst/>
                <a:ahLst/>
                <a:cxnLst/>
                <a:rect l="l" t="t" r="r" b="b"/>
                <a:pathLst>
                  <a:path w="20126" h="33791" extrusionOk="0">
                    <a:moveTo>
                      <a:pt x="10966" y="33791"/>
                    </a:moveTo>
                    <a:cubicBezTo>
                      <a:pt x="6775" y="22838"/>
                      <a:pt x="-6275" y="13503"/>
                      <a:pt x="3631" y="263"/>
                    </a:cubicBezTo>
                    <a:cubicBezTo>
                      <a:pt x="4679" y="-1165"/>
                      <a:pt x="14109" y="3597"/>
                      <a:pt x="19538" y="5502"/>
                    </a:cubicBezTo>
                    <a:cubicBezTo>
                      <a:pt x="18776" y="15599"/>
                      <a:pt x="24586" y="27695"/>
                      <a:pt x="10870" y="33791"/>
                    </a:cubicBezTo>
                    <a:close/>
                  </a:path>
                </a:pathLst>
              </a:custGeom>
              <a:solidFill>
                <a:srgbClr val="969B9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28">
                <a:extLst>
                  <a:ext uri="{FF2B5EF4-FFF2-40B4-BE49-F238E27FC236}">
                    <a16:creationId xmlns:a16="http://schemas.microsoft.com/office/drawing/2014/main" id="{06B3893F-5190-36F7-70B4-31220722848D}"/>
                  </a:ext>
                </a:extLst>
              </p:cNvPr>
              <p:cNvSpPr/>
              <p:nvPr/>
            </p:nvSpPr>
            <p:spPr>
              <a:xfrm>
                <a:off x="9952291" y="2403706"/>
                <a:ext cx="49673" cy="29115"/>
              </a:xfrm>
              <a:custGeom>
                <a:avLst/>
                <a:gdLst/>
                <a:ahLst/>
                <a:cxnLst/>
                <a:rect l="l" t="t" r="r" b="b"/>
                <a:pathLst>
                  <a:path w="49673" h="29115" extrusionOk="0">
                    <a:moveTo>
                      <a:pt x="0" y="28216"/>
                    </a:moveTo>
                    <a:cubicBezTo>
                      <a:pt x="0" y="15929"/>
                      <a:pt x="5334" y="6880"/>
                      <a:pt x="17050" y="2499"/>
                    </a:cubicBezTo>
                    <a:cubicBezTo>
                      <a:pt x="26289" y="-930"/>
                      <a:pt x="36386" y="-1692"/>
                      <a:pt x="43625" y="5832"/>
                    </a:cubicBezTo>
                    <a:cubicBezTo>
                      <a:pt x="47435" y="9833"/>
                      <a:pt x="51054" y="18691"/>
                      <a:pt x="49149" y="22501"/>
                    </a:cubicBezTo>
                    <a:cubicBezTo>
                      <a:pt x="44005" y="32598"/>
                      <a:pt x="32766" y="28026"/>
                      <a:pt x="23908" y="28407"/>
                    </a:cubicBezTo>
                    <a:cubicBezTo>
                      <a:pt x="16002" y="28788"/>
                      <a:pt x="8097" y="28407"/>
                      <a:pt x="191" y="28407"/>
                    </a:cubicBezTo>
                    <a:cubicBezTo>
                      <a:pt x="191" y="28407"/>
                      <a:pt x="0" y="28216"/>
                      <a:pt x="0" y="28216"/>
                    </a:cubicBezTo>
                    <a:close/>
                  </a:path>
                </a:pathLst>
              </a:custGeom>
              <a:solidFill>
                <a:srgbClr val="5B2E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6" name="Google Shape;696;p28">
                <a:extLst>
                  <a:ext uri="{FF2B5EF4-FFF2-40B4-BE49-F238E27FC236}">
                    <a16:creationId xmlns:a16="http://schemas.microsoft.com/office/drawing/2014/main" id="{9B6077DF-CD15-E6BE-861A-1D210E490C94}"/>
                  </a:ext>
                </a:extLst>
              </p:cNvPr>
              <p:cNvSpPr/>
              <p:nvPr/>
            </p:nvSpPr>
            <p:spPr>
              <a:xfrm>
                <a:off x="8859964" y="3877952"/>
                <a:ext cx="239770" cy="176763"/>
              </a:xfrm>
              <a:custGeom>
                <a:avLst/>
                <a:gdLst/>
                <a:ahLst/>
                <a:cxnLst/>
                <a:rect l="l" t="t" r="r" b="b"/>
                <a:pathLst>
                  <a:path w="239770" h="176763" extrusionOk="0">
                    <a:moveTo>
                      <a:pt x="237934" y="174744"/>
                    </a:moveTo>
                    <a:cubicBezTo>
                      <a:pt x="129730" y="190079"/>
                      <a:pt x="29909" y="116737"/>
                      <a:pt x="0" y="56"/>
                    </a:cubicBezTo>
                    <a:cubicBezTo>
                      <a:pt x="45625" y="-1659"/>
                      <a:pt x="79534" y="36822"/>
                      <a:pt x="124873" y="36155"/>
                    </a:cubicBezTo>
                    <a:cubicBezTo>
                      <a:pt x="129159" y="37394"/>
                      <a:pt x="133159" y="39394"/>
                      <a:pt x="136779" y="41966"/>
                    </a:cubicBezTo>
                    <a:cubicBezTo>
                      <a:pt x="155829" y="83399"/>
                      <a:pt x="197930" y="105212"/>
                      <a:pt x="222409" y="142073"/>
                    </a:cubicBezTo>
                    <a:cubicBezTo>
                      <a:pt x="230600" y="151503"/>
                      <a:pt x="244983" y="158075"/>
                      <a:pt x="237840" y="174744"/>
                    </a:cubicBezTo>
                    <a:close/>
                  </a:path>
                </a:pathLst>
              </a:custGeom>
              <a:solidFill>
                <a:srgbClr val="E4AF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7" name="Google Shape;697;p28">
                <a:extLst>
                  <a:ext uri="{FF2B5EF4-FFF2-40B4-BE49-F238E27FC236}">
                    <a16:creationId xmlns:a16="http://schemas.microsoft.com/office/drawing/2014/main" id="{0CC7C1B4-006A-B71E-F224-88BCF546FFAE}"/>
                  </a:ext>
                </a:extLst>
              </p:cNvPr>
              <p:cNvSpPr/>
              <p:nvPr/>
            </p:nvSpPr>
            <p:spPr>
              <a:xfrm>
                <a:off x="9125045" y="3873617"/>
                <a:ext cx="150971" cy="179844"/>
              </a:xfrm>
              <a:custGeom>
                <a:avLst/>
                <a:gdLst/>
                <a:ahLst/>
                <a:cxnLst/>
                <a:rect l="l" t="t" r="r" b="b"/>
                <a:pathLst>
                  <a:path w="150971" h="179844" extrusionOk="0">
                    <a:moveTo>
                      <a:pt x="150590" y="173173"/>
                    </a:moveTo>
                    <a:cubicBezTo>
                      <a:pt x="123920" y="193843"/>
                      <a:pt x="125349" y="160505"/>
                      <a:pt x="112871" y="153743"/>
                    </a:cubicBezTo>
                    <a:cubicBezTo>
                      <a:pt x="100203" y="120881"/>
                      <a:pt x="103537" y="82877"/>
                      <a:pt x="80867" y="52682"/>
                    </a:cubicBezTo>
                    <a:cubicBezTo>
                      <a:pt x="32766" y="106594"/>
                      <a:pt x="25051" y="108023"/>
                      <a:pt x="0" y="68303"/>
                    </a:cubicBezTo>
                    <a:cubicBezTo>
                      <a:pt x="18097" y="49348"/>
                      <a:pt x="20384" y="49539"/>
                      <a:pt x="29337" y="70018"/>
                    </a:cubicBezTo>
                    <a:cubicBezTo>
                      <a:pt x="55721" y="60683"/>
                      <a:pt x="57055" y="61160"/>
                      <a:pt x="68580" y="27250"/>
                    </a:cubicBezTo>
                    <a:cubicBezTo>
                      <a:pt x="76867" y="2962"/>
                      <a:pt x="91630" y="-3706"/>
                      <a:pt x="114776" y="1819"/>
                    </a:cubicBezTo>
                    <a:cubicBezTo>
                      <a:pt x="134017" y="3724"/>
                      <a:pt x="137160" y="15058"/>
                      <a:pt x="131921" y="31156"/>
                    </a:cubicBezTo>
                    <a:cubicBezTo>
                      <a:pt x="112681" y="47348"/>
                      <a:pt x="131731" y="62302"/>
                      <a:pt x="134969" y="76590"/>
                    </a:cubicBezTo>
                    <a:cubicBezTo>
                      <a:pt x="142399" y="108594"/>
                      <a:pt x="153638" y="139645"/>
                      <a:pt x="150400" y="173173"/>
                    </a:cubicBezTo>
                    <a:close/>
                  </a:path>
                </a:pathLst>
              </a:custGeom>
              <a:solidFill>
                <a:srgbClr val="C591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28">
                <a:extLst>
                  <a:ext uri="{FF2B5EF4-FFF2-40B4-BE49-F238E27FC236}">
                    <a16:creationId xmlns:a16="http://schemas.microsoft.com/office/drawing/2014/main" id="{AEAD5EE3-BED8-46AA-5A9D-EEC138ECAFBE}"/>
                  </a:ext>
                </a:extLst>
              </p:cNvPr>
              <p:cNvSpPr/>
              <p:nvPr/>
            </p:nvSpPr>
            <p:spPr>
              <a:xfrm>
                <a:off x="9033653" y="3859721"/>
                <a:ext cx="142947" cy="144485"/>
              </a:xfrm>
              <a:custGeom>
                <a:avLst/>
                <a:gdLst/>
                <a:ahLst/>
                <a:cxnLst/>
                <a:rect l="l" t="t" r="r" b="b"/>
                <a:pathLst>
                  <a:path w="142947" h="144485" extrusionOk="0">
                    <a:moveTo>
                      <a:pt x="120823" y="83913"/>
                    </a:moveTo>
                    <a:cubicBezTo>
                      <a:pt x="111965" y="67912"/>
                      <a:pt x="101488" y="78198"/>
                      <a:pt x="91487" y="82199"/>
                    </a:cubicBezTo>
                    <a:cubicBezTo>
                      <a:pt x="68055" y="61434"/>
                      <a:pt x="93487" y="55243"/>
                      <a:pt x="104917" y="42384"/>
                    </a:cubicBezTo>
                    <a:cubicBezTo>
                      <a:pt x="88629" y="29145"/>
                      <a:pt x="73484" y="30192"/>
                      <a:pt x="58339" y="42384"/>
                    </a:cubicBezTo>
                    <a:cubicBezTo>
                      <a:pt x="41195" y="56100"/>
                      <a:pt x="39671" y="74674"/>
                      <a:pt x="44529" y="93915"/>
                    </a:cubicBezTo>
                    <a:cubicBezTo>
                      <a:pt x="48529" y="109726"/>
                      <a:pt x="59864" y="121156"/>
                      <a:pt x="72437" y="131062"/>
                    </a:cubicBezTo>
                    <a:cubicBezTo>
                      <a:pt x="71389" y="145159"/>
                      <a:pt x="61483" y="144969"/>
                      <a:pt x="51196" y="144207"/>
                    </a:cubicBezTo>
                    <a:cubicBezTo>
                      <a:pt x="-6716" y="111536"/>
                      <a:pt x="-15384" y="75817"/>
                      <a:pt x="24621" y="35431"/>
                    </a:cubicBezTo>
                    <a:cubicBezTo>
                      <a:pt x="38337" y="22668"/>
                      <a:pt x="51101" y="9047"/>
                      <a:pt x="70532" y="4094"/>
                    </a:cubicBezTo>
                    <a:cubicBezTo>
                      <a:pt x="94820" y="-2097"/>
                      <a:pt x="121395" y="-3907"/>
                      <a:pt x="134539" y="18096"/>
                    </a:cubicBezTo>
                    <a:cubicBezTo>
                      <a:pt x="147398" y="39527"/>
                      <a:pt x="147494" y="66578"/>
                      <a:pt x="120729" y="83818"/>
                    </a:cubicBezTo>
                    <a:close/>
                  </a:path>
                </a:pathLst>
              </a:custGeom>
              <a:solidFill>
                <a:srgbClr val="E0B2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9" name="Google Shape;699;p28">
                <a:extLst>
                  <a:ext uri="{FF2B5EF4-FFF2-40B4-BE49-F238E27FC236}">
                    <a16:creationId xmlns:a16="http://schemas.microsoft.com/office/drawing/2014/main" id="{FFBB437C-C0AE-FC00-971E-CCD5EE20A546}"/>
                  </a:ext>
                </a:extLst>
              </p:cNvPr>
              <p:cNvSpPr/>
              <p:nvPr/>
            </p:nvSpPr>
            <p:spPr>
              <a:xfrm>
                <a:off x="8991776" y="4125626"/>
                <a:ext cx="145366" cy="110774"/>
              </a:xfrm>
              <a:custGeom>
                <a:avLst/>
                <a:gdLst/>
                <a:ahLst/>
                <a:cxnLst/>
                <a:rect l="l" t="t" r="r" b="b"/>
                <a:pathLst>
                  <a:path w="145366" h="110774" extrusionOk="0">
                    <a:moveTo>
                      <a:pt x="145271" y="93948"/>
                    </a:moveTo>
                    <a:cubicBezTo>
                      <a:pt x="138794" y="95758"/>
                      <a:pt x="132316" y="97568"/>
                      <a:pt x="125839" y="99377"/>
                    </a:cubicBezTo>
                    <a:cubicBezTo>
                      <a:pt x="115457" y="102616"/>
                      <a:pt x="105170" y="107283"/>
                      <a:pt x="94502" y="108712"/>
                    </a:cubicBezTo>
                    <a:cubicBezTo>
                      <a:pt x="62594" y="112903"/>
                      <a:pt x="28685" y="112998"/>
                      <a:pt x="7348" y="86423"/>
                    </a:cubicBezTo>
                    <a:cubicBezTo>
                      <a:pt x="-13225" y="60896"/>
                      <a:pt x="16397" y="31655"/>
                      <a:pt x="12016" y="2222"/>
                    </a:cubicBezTo>
                    <a:cubicBezTo>
                      <a:pt x="10968" y="-4921"/>
                      <a:pt x="23255" y="6890"/>
                      <a:pt x="27541" y="13271"/>
                    </a:cubicBezTo>
                    <a:cubicBezTo>
                      <a:pt x="39638" y="34417"/>
                      <a:pt x="34876" y="65849"/>
                      <a:pt x="66023" y="75279"/>
                    </a:cubicBezTo>
                    <a:cubicBezTo>
                      <a:pt x="90121" y="91567"/>
                      <a:pt x="122506" y="72517"/>
                      <a:pt x="145366" y="93948"/>
                    </a:cubicBezTo>
                    <a:close/>
                  </a:path>
                </a:pathLst>
              </a:custGeom>
              <a:solidFill>
                <a:srgbClr val="ADB2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0" name="Google Shape;700;p28">
                <a:extLst>
                  <a:ext uri="{FF2B5EF4-FFF2-40B4-BE49-F238E27FC236}">
                    <a16:creationId xmlns:a16="http://schemas.microsoft.com/office/drawing/2014/main" id="{6932CCB7-8678-07D1-5FF0-555B643BCFCD}"/>
                  </a:ext>
                </a:extLst>
              </p:cNvPr>
              <p:cNvSpPr/>
              <p:nvPr/>
            </p:nvSpPr>
            <p:spPr>
              <a:xfrm>
                <a:off x="9019222" y="4108872"/>
                <a:ext cx="126587" cy="92118"/>
              </a:xfrm>
              <a:custGeom>
                <a:avLst/>
                <a:gdLst/>
                <a:ahLst/>
                <a:cxnLst/>
                <a:rect l="l" t="t" r="r" b="b"/>
                <a:pathLst>
                  <a:path w="126587" h="92118" extrusionOk="0">
                    <a:moveTo>
                      <a:pt x="38481" y="92033"/>
                    </a:moveTo>
                    <a:cubicBezTo>
                      <a:pt x="-11145" y="94129"/>
                      <a:pt x="2476" y="57077"/>
                      <a:pt x="0" y="30026"/>
                    </a:cubicBezTo>
                    <a:cubicBezTo>
                      <a:pt x="14954" y="22"/>
                      <a:pt x="42100" y="1546"/>
                      <a:pt x="69246" y="3356"/>
                    </a:cubicBezTo>
                    <a:cubicBezTo>
                      <a:pt x="73152" y="879"/>
                      <a:pt x="77533" y="-169"/>
                      <a:pt x="82105" y="22"/>
                    </a:cubicBezTo>
                    <a:cubicBezTo>
                      <a:pt x="97821" y="1641"/>
                      <a:pt x="112871" y="5546"/>
                      <a:pt x="126587" y="13928"/>
                    </a:cubicBezTo>
                    <a:cubicBezTo>
                      <a:pt x="117729" y="47552"/>
                      <a:pt x="97250" y="56886"/>
                      <a:pt x="68103" y="38312"/>
                    </a:cubicBezTo>
                    <a:cubicBezTo>
                      <a:pt x="55245" y="30121"/>
                      <a:pt x="45434" y="12595"/>
                      <a:pt x="29623" y="29359"/>
                    </a:cubicBezTo>
                    <a:cubicBezTo>
                      <a:pt x="16478" y="43170"/>
                      <a:pt x="17621" y="60506"/>
                      <a:pt x="28860" y="76508"/>
                    </a:cubicBezTo>
                    <a:cubicBezTo>
                      <a:pt x="32385" y="81461"/>
                      <a:pt x="35242" y="86890"/>
                      <a:pt x="38481" y="92033"/>
                    </a:cubicBezTo>
                    <a:close/>
                  </a:path>
                </a:pathLst>
              </a:custGeom>
              <a:solidFill>
                <a:srgbClr val="D0A7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28">
                <a:extLst>
                  <a:ext uri="{FF2B5EF4-FFF2-40B4-BE49-F238E27FC236}">
                    <a16:creationId xmlns:a16="http://schemas.microsoft.com/office/drawing/2014/main" id="{8DE19FD4-BFFC-4AD8-FB65-F4F1CEE63789}"/>
                  </a:ext>
                </a:extLst>
              </p:cNvPr>
              <p:cNvSpPr/>
              <p:nvPr/>
            </p:nvSpPr>
            <p:spPr>
              <a:xfrm>
                <a:off x="9066532" y="3990688"/>
                <a:ext cx="71884" cy="62007"/>
              </a:xfrm>
              <a:custGeom>
                <a:avLst/>
                <a:gdLst/>
                <a:ahLst/>
                <a:cxnLst/>
                <a:rect l="l" t="t" r="r" b="b"/>
                <a:pathLst>
                  <a:path w="71884" h="62007" extrusionOk="0">
                    <a:moveTo>
                      <a:pt x="24699" y="8192"/>
                    </a:moveTo>
                    <a:cubicBezTo>
                      <a:pt x="29652" y="5429"/>
                      <a:pt x="34605" y="2762"/>
                      <a:pt x="39558" y="0"/>
                    </a:cubicBezTo>
                    <a:cubicBezTo>
                      <a:pt x="51560" y="6382"/>
                      <a:pt x="72896" y="7620"/>
                      <a:pt x="71847" y="22384"/>
                    </a:cubicBezTo>
                    <a:cubicBezTo>
                      <a:pt x="70419" y="43529"/>
                      <a:pt x="52321" y="56293"/>
                      <a:pt x="31366" y="62008"/>
                    </a:cubicBezTo>
                    <a:cubicBezTo>
                      <a:pt x="24699" y="53912"/>
                      <a:pt x="18032" y="45815"/>
                      <a:pt x="11364" y="37719"/>
                    </a:cubicBezTo>
                    <a:cubicBezTo>
                      <a:pt x="9649" y="27718"/>
                      <a:pt x="-4353" y="21241"/>
                      <a:pt x="1363" y="9906"/>
                    </a:cubicBezTo>
                    <a:cubicBezTo>
                      <a:pt x="6982" y="-1238"/>
                      <a:pt x="16603" y="5810"/>
                      <a:pt x="24699" y="8096"/>
                    </a:cubicBezTo>
                    <a:close/>
                  </a:path>
                </a:pathLst>
              </a:custGeom>
              <a:solidFill>
                <a:srgbClr val="9D957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28">
                <a:extLst>
                  <a:ext uri="{FF2B5EF4-FFF2-40B4-BE49-F238E27FC236}">
                    <a16:creationId xmlns:a16="http://schemas.microsoft.com/office/drawing/2014/main" id="{8A3D09AD-8C1F-EC43-BF3D-0EEB07E0154D}"/>
                  </a:ext>
                </a:extLst>
              </p:cNvPr>
              <p:cNvSpPr/>
              <p:nvPr/>
            </p:nvSpPr>
            <p:spPr>
              <a:xfrm>
                <a:off x="8858821" y="3865149"/>
                <a:ext cx="134098" cy="57721"/>
              </a:xfrm>
              <a:custGeom>
                <a:avLst/>
                <a:gdLst/>
                <a:ahLst/>
                <a:cxnLst/>
                <a:rect l="l" t="t" r="r" b="b"/>
                <a:pathLst>
                  <a:path w="134098" h="57721" extrusionOk="0">
                    <a:moveTo>
                      <a:pt x="132588" y="57722"/>
                    </a:moveTo>
                    <a:cubicBezTo>
                      <a:pt x="84011" y="56674"/>
                      <a:pt x="44958" y="27908"/>
                      <a:pt x="1143" y="12954"/>
                    </a:cubicBezTo>
                    <a:cubicBezTo>
                      <a:pt x="762" y="8668"/>
                      <a:pt x="381" y="4382"/>
                      <a:pt x="0" y="0"/>
                    </a:cubicBezTo>
                    <a:cubicBezTo>
                      <a:pt x="42958" y="7715"/>
                      <a:pt x="78581" y="39433"/>
                      <a:pt x="124396" y="38195"/>
                    </a:cubicBezTo>
                    <a:cubicBezTo>
                      <a:pt x="128778" y="44006"/>
                      <a:pt x="137636" y="47911"/>
                      <a:pt x="132588" y="57722"/>
                    </a:cubicBezTo>
                    <a:close/>
                  </a:path>
                </a:pathLst>
              </a:custGeom>
              <a:solidFill>
                <a:srgbClr val="6652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3" name="Google Shape;703;p28">
                <a:extLst>
                  <a:ext uri="{FF2B5EF4-FFF2-40B4-BE49-F238E27FC236}">
                    <a16:creationId xmlns:a16="http://schemas.microsoft.com/office/drawing/2014/main" id="{C0DECF18-A457-7EFF-3B94-B2502FBB1712}"/>
                  </a:ext>
                </a:extLst>
              </p:cNvPr>
              <p:cNvSpPr/>
              <p:nvPr/>
            </p:nvSpPr>
            <p:spPr>
              <a:xfrm>
                <a:off x="9088564" y="4089689"/>
                <a:ext cx="48387" cy="28335"/>
              </a:xfrm>
              <a:custGeom>
                <a:avLst/>
                <a:gdLst/>
                <a:ahLst/>
                <a:cxnLst/>
                <a:rect l="l" t="t" r="r" b="b"/>
                <a:pathLst>
                  <a:path w="48387" h="28335" extrusionOk="0">
                    <a:moveTo>
                      <a:pt x="2762" y="23396"/>
                    </a:moveTo>
                    <a:cubicBezTo>
                      <a:pt x="2762" y="23396"/>
                      <a:pt x="0" y="22539"/>
                      <a:pt x="0" y="22539"/>
                    </a:cubicBezTo>
                    <a:cubicBezTo>
                      <a:pt x="15621" y="-7846"/>
                      <a:pt x="31718" y="-6894"/>
                      <a:pt x="48387" y="21681"/>
                    </a:cubicBezTo>
                    <a:cubicBezTo>
                      <a:pt x="33528" y="31778"/>
                      <a:pt x="18193" y="28730"/>
                      <a:pt x="2762" y="23396"/>
                    </a:cubicBezTo>
                    <a:close/>
                  </a:path>
                </a:pathLst>
              </a:custGeom>
              <a:solidFill>
                <a:srgbClr val="77848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4" name="Google Shape;704;p28">
                <a:extLst>
                  <a:ext uri="{FF2B5EF4-FFF2-40B4-BE49-F238E27FC236}">
                    <a16:creationId xmlns:a16="http://schemas.microsoft.com/office/drawing/2014/main" id="{7E7C6874-F9B6-505C-B3A4-6B0823D06BD0}"/>
                  </a:ext>
                </a:extLst>
              </p:cNvPr>
              <p:cNvSpPr/>
              <p:nvPr/>
            </p:nvSpPr>
            <p:spPr>
              <a:xfrm>
                <a:off x="9091326" y="4111370"/>
                <a:ext cx="57734" cy="11334"/>
              </a:xfrm>
              <a:custGeom>
                <a:avLst/>
                <a:gdLst/>
                <a:ahLst/>
                <a:cxnLst/>
                <a:rect l="l" t="t" r="r" b="b"/>
                <a:pathLst>
                  <a:path w="57734" h="11334" extrusionOk="0">
                    <a:moveTo>
                      <a:pt x="0" y="1715"/>
                    </a:moveTo>
                    <a:cubicBezTo>
                      <a:pt x="15240" y="1143"/>
                      <a:pt x="30385" y="571"/>
                      <a:pt x="45625" y="0"/>
                    </a:cubicBezTo>
                    <a:cubicBezTo>
                      <a:pt x="50578" y="2191"/>
                      <a:pt x="63722" y="-1905"/>
                      <a:pt x="54579" y="11335"/>
                    </a:cubicBezTo>
                    <a:cubicBezTo>
                      <a:pt x="36005" y="10096"/>
                      <a:pt x="16479" y="14288"/>
                      <a:pt x="0" y="1715"/>
                    </a:cubicBezTo>
                    <a:close/>
                  </a:path>
                </a:pathLst>
              </a:custGeom>
              <a:solidFill>
                <a:srgbClr val="734C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28">
                <a:extLst>
                  <a:ext uri="{FF2B5EF4-FFF2-40B4-BE49-F238E27FC236}">
                    <a16:creationId xmlns:a16="http://schemas.microsoft.com/office/drawing/2014/main" id="{11D172A1-1CAF-9260-8D47-23010599B85A}"/>
                  </a:ext>
                </a:extLst>
              </p:cNvPr>
              <p:cNvSpPr/>
              <p:nvPr/>
            </p:nvSpPr>
            <p:spPr>
              <a:xfrm>
                <a:off x="8858250" y="3069241"/>
                <a:ext cx="87058" cy="57036"/>
              </a:xfrm>
              <a:custGeom>
                <a:avLst/>
                <a:gdLst/>
                <a:ahLst/>
                <a:cxnLst/>
                <a:rect l="l" t="t" r="r" b="b"/>
                <a:pathLst>
                  <a:path w="87058" h="57036" extrusionOk="0">
                    <a:moveTo>
                      <a:pt x="80391" y="46862"/>
                    </a:moveTo>
                    <a:cubicBezTo>
                      <a:pt x="65246" y="52672"/>
                      <a:pt x="50292" y="59435"/>
                      <a:pt x="33433" y="56196"/>
                    </a:cubicBezTo>
                    <a:cubicBezTo>
                      <a:pt x="17431" y="52101"/>
                      <a:pt x="8191" y="40194"/>
                      <a:pt x="0" y="27240"/>
                    </a:cubicBezTo>
                    <a:cubicBezTo>
                      <a:pt x="0" y="27240"/>
                      <a:pt x="1238" y="27431"/>
                      <a:pt x="1238" y="27431"/>
                    </a:cubicBezTo>
                    <a:cubicBezTo>
                      <a:pt x="-3429" y="15525"/>
                      <a:pt x="7334" y="9143"/>
                      <a:pt x="10954" y="189"/>
                    </a:cubicBezTo>
                    <a:cubicBezTo>
                      <a:pt x="45815" y="-2573"/>
                      <a:pt x="63436" y="25526"/>
                      <a:pt x="87059" y="42671"/>
                    </a:cubicBezTo>
                    <a:cubicBezTo>
                      <a:pt x="86296" y="43528"/>
                      <a:pt x="85630" y="44671"/>
                      <a:pt x="84677" y="45243"/>
                    </a:cubicBezTo>
                    <a:cubicBezTo>
                      <a:pt x="83439" y="46005"/>
                      <a:pt x="81820" y="46386"/>
                      <a:pt x="80486" y="46957"/>
                    </a:cubicBezTo>
                    <a:close/>
                  </a:path>
                </a:pathLst>
              </a:custGeom>
              <a:solidFill>
                <a:srgbClr val="ADB4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28">
                <a:extLst>
                  <a:ext uri="{FF2B5EF4-FFF2-40B4-BE49-F238E27FC236}">
                    <a16:creationId xmlns:a16="http://schemas.microsoft.com/office/drawing/2014/main" id="{4DA891FC-0F12-CC90-AED7-2F61D10E9EF1}"/>
                  </a:ext>
                </a:extLst>
              </p:cNvPr>
              <p:cNvSpPr/>
              <p:nvPr/>
            </p:nvSpPr>
            <p:spPr>
              <a:xfrm>
                <a:off x="8869108" y="3058572"/>
                <a:ext cx="114300" cy="57626"/>
              </a:xfrm>
              <a:custGeom>
                <a:avLst/>
                <a:gdLst/>
                <a:ahLst/>
                <a:cxnLst/>
                <a:rect l="l" t="t" r="r" b="b"/>
                <a:pathLst>
                  <a:path w="114300" h="57626" extrusionOk="0">
                    <a:moveTo>
                      <a:pt x="69532" y="57531"/>
                    </a:moveTo>
                    <a:cubicBezTo>
                      <a:pt x="49053" y="37909"/>
                      <a:pt x="28575" y="18479"/>
                      <a:pt x="0" y="10858"/>
                    </a:cubicBezTo>
                    <a:cubicBezTo>
                      <a:pt x="1810" y="1905"/>
                      <a:pt x="8287" y="0"/>
                      <a:pt x="16193" y="0"/>
                    </a:cubicBezTo>
                    <a:cubicBezTo>
                      <a:pt x="36480" y="3048"/>
                      <a:pt x="44005" y="42481"/>
                      <a:pt x="73247" y="20098"/>
                    </a:cubicBezTo>
                    <a:cubicBezTo>
                      <a:pt x="89725" y="11621"/>
                      <a:pt x="102965" y="16669"/>
                      <a:pt x="114300" y="29908"/>
                    </a:cubicBezTo>
                    <a:cubicBezTo>
                      <a:pt x="106966" y="38195"/>
                      <a:pt x="99726" y="46482"/>
                      <a:pt x="92393" y="54769"/>
                    </a:cubicBezTo>
                    <a:cubicBezTo>
                      <a:pt x="84772" y="55721"/>
                      <a:pt x="77248" y="56674"/>
                      <a:pt x="69628" y="57626"/>
                    </a:cubicBezTo>
                    <a:close/>
                  </a:path>
                </a:pathLst>
              </a:custGeom>
              <a:solidFill>
                <a:srgbClr val="5146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28">
                <a:extLst>
                  <a:ext uri="{FF2B5EF4-FFF2-40B4-BE49-F238E27FC236}">
                    <a16:creationId xmlns:a16="http://schemas.microsoft.com/office/drawing/2014/main" id="{D4BBAAE7-0851-788D-4A29-CD2011C59E1B}"/>
                  </a:ext>
                </a:extLst>
              </p:cNvPr>
              <p:cNvSpPr/>
              <p:nvPr/>
            </p:nvSpPr>
            <p:spPr>
              <a:xfrm>
                <a:off x="10618755" y="3044380"/>
                <a:ext cx="104488" cy="68986"/>
              </a:xfrm>
              <a:custGeom>
                <a:avLst/>
                <a:gdLst/>
                <a:ahLst/>
                <a:cxnLst/>
                <a:rect l="l" t="t" r="r" b="b"/>
                <a:pathLst>
                  <a:path w="104488" h="68986" extrusionOk="0">
                    <a:moveTo>
                      <a:pt x="104489" y="42767"/>
                    </a:moveTo>
                    <a:cubicBezTo>
                      <a:pt x="84487" y="83439"/>
                      <a:pt x="51339" y="65818"/>
                      <a:pt x="21145" y="61341"/>
                    </a:cubicBezTo>
                    <a:cubicBezTo>
                      <a:pt x="8954" y="60103"/>
                      <a:pt x="3238" y="52102"/>
                      <a:pt x="0" y="41434"/>
                    </a:cubicBezTo>
                    <a:cubicBezTo>
                      <a:pt x="24193" y="27718"/>
                      <a:pt x="48292" y="14002"/>
                      <a:pt x="73057" y="0"/>
                    </a:cubicBezTo>
                    <a:cubicBezTo>
                      <a:pt x="89059" y="9906"/>
                      <a:pt x="81534" y="37814"/>
                      <a:pt x="104489" y="42767"/>
                    </a:cubicBezTo>
                    <a:close/>
                  </a:path>
                </a:pathLst>
              </a:custGeom>
              <a:solidFill>
                <a:srgbClr val="BF9C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28">
                <a:extLst>
                  <a:ext uri="{FF2B5EF4-FFF2-40B4-BE49-F238E27FC236}">
                    <a16:creationId xmlns:a16="http://schemas.microsoft.com/office/drawing/2014/main" id="{D348ACB3-7947-5BBE-B4C9-C74762133970}"/>
                  </a:ext>
                </a:extLst>
              </p:cNvPr>
              <p:cNvSpPr/>
              <p:nvPr/>
            </p:nvSpPr>
            <p:spPr>
              <a:xfrm>
                <a:off x="8929901" y="3714170"/>
                <a:ext cx="121610" cy="199573"/>
              </a:xfrm>
              <a:custGeom>
                <a:avLst/>
                <a:gdLst/>
                <a:ahLst/>
                <a:cxnLst/>
                <a:rect l="l" t="t" r="r" b="b"/>
                <a:pathLst>
                  <a:path w="121610" h="199573" extrusionOk="0">
                    <a:moveTo>
                      <a:pt x="118467" y="18771"/>
                    </a:moveTo>
                    <a:cubicBezTo>
                      <a:pt x="119515" y="22391"/>
                      <a:pt x="120563" y="26010"/>
                      <a:pt x="121610" y="29630"/>
                    </a:cubicBezTo>
                    <a:cubicBezTo>
                      <a:pt x="117610" y="37821"/>
                      <a:pt x="111990" y="46394"/>
                      <a:pt x="104275" y="49632"/>
                    </a:cubicBezTo>
                    <a:cubicBezTo>
                      <a:pt x="82463" y="58586"/>
                      <a:pt x="93893" y="71921"/>
                      <a:pt x="97703" y="84589"/>
                    </a:cubicBezTo>
                    <a:cubicBezTo>
                      <a:pt x="64651" y="93638"/>
                      <a:pt x="64175" y="114307"/>
                      <a:pt x="80272" y="138215"/>
                    </a:cubicBezTo>
                    <a:cubicBezTo>
                      <a:pt x="90464" y="153359"/>
                      <a:pt x="103894" y="166313"/>
                      <a:pt x="115895" y="180315"/>
                    </a:cubicBezTo>
                    <a:cubicBezTo>
                      <a:pt x="107609" y="202223"/>
                      <a:pt x="90273" y="201175"/>
                      <a:pt x="71985" y="197555"/>
                    </a:cubicBezTo>
                    <a:cubicBezTo>
                      <a:pt x="67223" y="195555"/>
                      <a:pt x="63508" y="192317"/>
                      <a:pt x="60746" y="187935"/>
                    </a:cubicBezTo>
                    <a:cubicBezTo>
                      <a:pt x="59126" y="184411"/>
                      <a:pt x="57602" y="180887"/>
                      <a:pt x="55983" y="177458"/>
                    </a:cubicBezTo>
                    <a:cubicBezTo>
                      <a:pt x="11406" y="159932"/>
                      <a:pt x="-2500" y="123451"/>
                      <a:pt x="357" y="80208"/>
                    </a:cubicBezTo>
                    <a:cubicBezTo>
                      <a:pt x="2643" y="45441"/>
                      <a:pt x="21122" y="18486"/>
                      <a:pt x="55317" y="5817"/>
                    </a:cubicBezTo>
                    <a:cubicBezTo>
                      <a:pt x="78462" y="-2755"/>
                      <a:pt x="101227" y="-4375"/>
                      <a:pt x="118467" y="18676"/>
                    </a:cubicBezTo>
                    <a:close/>
                  </a:path>
                </a:pathLst>
              </a:custGeom>
              <a:solidFill>
                <a:srgbClr val="DDAA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28">
                <a:extLst>
                  <a:ext uri="{FF2B5EF4-FFF2-40B4-BE49-F238E27FC236}">
                    <a16:creationId xmlns:a16="http://schemas.microsoft.com/office/drawing/2014/main" id="{D33578E3-1F48-0B18-AC90-EDD845370999}"/>
                  </a:ext>
                </a:extLst>
              </p:cNvPr>
              <p:cNvSpPr/>
              <p:nvPr/>
            </p:nvSpPr>
            <p:spPr>
              <a:xfrm>
                <a:off x="8922142" y="3706493"/>
                <a:ext cx="130958" cy="185230"/>
              </a:xfrm>
              <a:custGeom>
                <a:avLst/>
                <a:gdLst/>
                <a:ahLst/>
                <a:cxnLst/>
                <a:rect l="l" t="t" r="r" b="b"/>
                <a:pathLst>
                  <a:path w="130958" h="185230" extrusionOk="0">
                    <a:moveTo>
                      <a:pt x="126226" y="26449"/>
                    </a:moveTo>
                    <a:cubicBezTo>
                      <a:pt x="93079" y="7780"/>
                      <a:pt x="61646" y="11876"/>
                      <a:pt x="36406" y="38831"/>
                    </a:cubicBezTo>
                    <a:cubicBezTo>
                      <a:pt x="9068" y="68168"/>
                      <a:pt x="6687" y="103030"/>
                      <a:pt x="24309" y="139225"/>
                    </a:cubicBezTo>
                    <a:cubicBezTo>
                      <a:pt x="33452" y="158084"/>
                      <a:pt x="48978" y="171229"/>
                      <a:pt x="63647" y="185231"/>
                    </a:cubicBezTo>
                    <a:cubicBezTo>
                      <a:pt x="17641" y="175420"/>
                      <a:pt x="-6552" y="134367"/>
                      <a:pt x="1544" y="79694"/>
                    </a:cubicBezTo>
                    <a:cubicBezTo>
                      <a:pt x="8307" y="33878"/>
                      <a:pt x="52502" y="-3460"/>
                      <a:pt x="96508" y="255"/>
                    </a:cubicBezTo>
                    <a:cubicBezTo>
                      <a:pt x="105747" y="1017"/>
                      <a:pt x="114701" y="4351"/>
                      <a:pt x="123750" y="6542"/>
                    </a:cubicBezTo>
                    <a:cubicBezTo>
                      <a:pt x="137656" y="11590"/>
                      <a:pt x="127369" y="19591"/>
                      <a:pt x="126226" y="26449"/>
                    </a:cubicBezTo>
                    <a:close/>
                  </a:path>
                </a:pathLst>
              </a:custGeom>
              <a:solidFill>
                <a:srgbClr val="3B3D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28">
                <a:extLst>
                  <a:ext uri="{FF2B5EF4-FFF2-40B4-BE49-F238E27FC236}">
                    <a16:creationId xmlns:a16="http://schemas.microsoft.com/office/drawing/2014/main" id="{737E7780-B579-F195-B949-26C4931FEBEB}"/>
                  </a:ext>
                </a:extLst>
              </p:cNvPr>
              <p:cNvSpPr/>
              <p:nvPr/>
            </p:nvSpPr>
            <p:spPr>
              <a:xfrm>
                <a:off x="8983313" y="3902201"/>
                <a:ext cx="52564" cy="50673"/>
              </a:xfrm>
              <a:custGeom>
                <a:avLst/>
                <a:gdLst/>
                <a:ahLst/>
                <a:cxnLst/>
                <a:rect l="l" t="t" r="r" b="b"/>
                <a:pathLst>
                  <a:path w="52564" h="50673" extrusionOk="0">
                    <a:moveTo>
                      <a:pt x="7334" y="0"/>
                    </a:moveTo>
                    <a:cubicBezTo>
                      <a:pt x="9430" y="572"/>
                      <a:pt x="11525" y="1143"/>
                      <a:pt x="13621" y="1619"/>
                    </a:cubicBezTo>
                    <a:cubicBezTo>
                      <a:pt x="41148" y="6763"/>
                      <a:pt x="66104" y="13335"/>
                      <a:pt x="44196" y="50673"/>
                    </a:cubicBezTo>
                    <a:cubicBezTo>
                      <a:pt x="28099" y="43720"/>
                      <a:pt x="22860" y="26575"/>
                      <a:pt x="8191" y="20765"/>
                    </a:cubicBezTo>
                    <a:cubicBezTo>
                      <a:pt x="8191" y="20765"/>
                      <a:pt x="8191" y="20765"/>
                      <a:pt x="8191" y="20765"/>
                    </a:cubicBezTo>
                    <a:cubicBezTo>
                      <a:pt x="5429" y="14288"/>
                      <a:pt x="2762" y="7811"/>
                      <a:pt x="0" y="1238"/>
                    </a:cubicBezTo>
                    <a:cubicBezTo>
                      <a:pt x="2477" y="1238"/>
                      <a:pt x="4953" y="762"/>
                      <a:pt x="7429" y="95"/>
                    </a:cubicBezTo>
                    <a:close/>
                  </a:path>
                </a:pathLst>
              </a:custGeom>
              <a:solidFill>
                <a:srgbClr val="A1A6A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28">
                <a:extLst>
                  <a:ext uri="{FF2B5EF4-FFF2-40B4-BE49-F238E27FC236}">
                    <a16:creationId xmlns:a16="http://schemas.microsoft.com/office/drawing/2014/main" id="{ED97F936-02BF-FB80-99D1-E47B3A329A73}"/>
                  </a:ext>
                </a:extLst>
              </p:cNvPr>
              <p:cNvSpPr/>
              <p:nvPr/>
            </p:nvSpPr>
            <p:spPr>
              <a:xfrm>
                <a:off x="9523571" y="2578988"/>
                <a:ext cx="47911" cy="77343"/>
              </a:xfrm>
              <a:custGeom>
                <a:avLst/>
                <a:gdLst/>
                <a:ahLst/>
                <a:cxnLst/>
                <a:rect l="l" t="t" r="r" b="b"/>
                <a:pathLst>
                  <a:path w="47911" h="77343" extrusionOk="0">
                    <a:moveTo>
                      <a:pt x="0" y="72295"/>
                    </a:moveTo>
                    <a:cubicBezTo>
                      <a:pt x="12764" y="48197"/>
                      <a:pt x="25528" y="24098"/>
                      <a:pt x="38195" y="0"/>
                    </a:cubicBezTo>
                    <a:cubicBezTo>
                      <a:pt x="41434" y="1715"/>
                      <a:pt x="44672" y="3334"/>
                      <a:pt x="47911" y="5048"/>
                    </a:cubicBezTo>
                    <a:cubicBezTo>
                      <a:pt x="35147" y="29147"/>
                      <a:pt x="22384" y="53245"/>
                      <a:pt x="9620" y="77343"/>
                    </a:cubicBezTo>
                    <a:cubicBezTo>
                      <a:pt x="6382" y="75724"/>
                      <a:pt x="3239" y="74009"/>
                      <a:pt x="0" y="72390"/>
                    </a:cubicBezTo>
                    <a:close/>
                  </a:path>
                </a:pathLst>
              </a:custGeom>
              <a:solidFill>
                <a:srgbClr val="9970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28">
                <a:extLst>
                  <a:ext uri="{FF2B5EF4-FFF2-40B4-BE49-F238E27FC236}">
                    <a16:creationId xmlns:a16="http://schemas.microsoft.com/office/drawing/2014/main" id="{860D2DB5-73BC-6F27-9A09-F3304C3EF9A9}"/>
                  </a:ext>
                </a:extLst>
              </p:cNvPr>
              <p:cNvSpPr/>
              <p:nvPr/>
            </p:nvSpPr>
            <p:spPr>
              <a:xfrm>
                <a:off x="9181573" y="2626613"/>
                <a:ext cx="261706" cy="195262"/>
              </a:xfrm>
              <a:custGeom>
                <a:avLst/>
                <a:gdLst/>
                <a:ahLst/>
                <a:cxnLst/>
                <a:rect l="l" t="t" r="r" b="b"/>
                <a:pathLst>
                  <a:path w="261706" h="195262" extrusionOk="0">
                    <a:moveTo>
                      <a:pt x="170547" y="102680"/>
                    </a:moveTo>
                    <a:cubicBezTo>
                      <a:pt x="136162" y="74105"/>
                      <a:pt x="97777" y="72962"/>
                      <a:pt x="61201" y="94012"/>
                    </a:cubicBezTo>
                    <a:cubicBezTo>
                      <a:pt x="23577" y="115538"/>
                      <a:pt x="1955" y="148780"/>
                      <a:pt x="11194" y="195263"/>
                    </a:cubicBezTo>
                    <a:cubicBezTo>
                      <a:pt x="7575" y="194786"/>
                      <a:pt x="4051" y="194310"/>
                      <a:pt x="431" y="193834"/>
                    </a:cubicBezTo>
                    <a:cubicBezTo>
                      <a:pt x="-6046" y="88297"/>
                      <a:pt x="61010" y="29623"/>
                      <a:pt x="165785" y="48959"/>
                    </a:cubicBezTo>
                    <a:cubicBezTo>
                      <a:pt x="207028" y="56578"/>
                      <a:pt x="245224" y="58865"/>
                      <a:pt x="245604" y="0"/>
                    </a:cubicBezTo>
                    <a:cubicBezTo>
                      <a:pt x="249700" y="1238"/>
                      <a:pt x="253796" y="2381"/>
                      <a:pt x="257892" y="3620"/>
                    </a:cubicBezTo>
                    <a:cubicBezTo>
                      <a:pt x="268655" y="49435"/>
                      <a:pt x="258749" y="63055"/>
                      <a:pt x="200837" y="82105"/>
                    </a:cubicBezTo>
                    <a:cubicBezTo>
                      <a:pt x="184359" y="79629"/>
                      <a:pt x="170357" y="80867"/>
                      <a:pt x="170643" y="102775"/>
                    </a:cubicBezTo>
                    <a:close/>
                  </a:path>
                </a:pathLst>
              </a:custGeom>
              <a:solidFill>
                <a:srgbClr val="181D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28">
                <a:extLst>
                  <a:ext uri="{FF2B5EF4-FFF2-40B4-BE49-F238E27FC236}">
                    <a16:creationId xmlns:a16="http://schemas.microsoft.com/office/drawing/2014/main" id="{54352DC5-9B19-F8EE-2A48-42AC5927677D}"/>
                  </a:ext>
                </a:extLst>
              </p:cNvPr>
              <p:cNvSpPr/>
              <p:nvPr/>
            </p:nvSpPr>
            <p:spPr>
              <a:xfrm>
                <a:off x="9372054" y="2728912"/>
                <a:ext cx="19024" cy="18231"/>
              </a:xfrm>
              <a:custGeom>
                <a:avLst/>
                <a:gdLst/>
                <a:ahLst/>
                <a:cxnLst/>
                <a:rect l="l" t="t" r="r" b="b"/>
                <a:pathLst>
                  <a:path w="19024" h="18231" extrusionOk="0">
                    <a:moveTo>
                      <a:pt x="19024" y="16288"/>
                    </a:moveTo>
                    <a:cubicBezTo>
                      <a:pt x="13023" y="13906"/>
                      <a:pt x="4356" y="24098"/>
                      <a:pt x="641" y="12763"/>
                    </a:cubicBezTo>
                    <a:cubicBezTo>
                      <a:pt x="-1264" y="6763"/>
                      <a:pt x="1022" y="95"/>
                      <a:pt x="8261" y="0"/>
                    </a:cubicBezTo>
                    <a:cubicBezTo>
                      <a:pt x="19309" y="0"/>
                      <a:pt x="15404" y="10858"/>
                      <a:pt x="18548" y="16669"/>
                    </a:cubicBezTo>
                    <a:cubicBezTo>
                      <a:pt x="18548" y="16669"/>
                      <a:pt x="18929" y="16192"/>
                      <a:pt x="18929" y="16192"/>
                    </a:cubicBezTo>
                    <a:close/>
                  </a:path>
                </a:pathLst>
              </a:custGeom>
              <a:solidFill>
                <a:srgbClr val="CB9E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28">
                <a:extLst>
                  <a:ext uri="{FF2B5EF4-FFF2-40B4-BE49-F238E27FC236}">
                    <a16:creationId xmlns:a16="http://schemas.microsoft.com/office/drawing/2014/main" id="{78E3F870-9B22-4FF8-CCF6-3CF5681BBBD6}"/>
                  </a:ext>
                </a:extLst>
              </p:cNvPr>
              <p:cNvSpPr/>
              <p:nvPr/>
            </p:nvSpPr>
            <p:spPr>
              <a:xfrm>
                <a:off x="9785876" y="2251426"/>
                <a:ext cx="166268" cy="58644"/>
              </a:xfrm>
              <a:custGeom>
                <a:avLst/>
                <a:gdLst/>
                <a:ahLst/>
                <a:cxnLst/>
                <a:rect l="l" t="t" r="r" b="b"/>
                <a:pathLst>
                  <a:path w="166268" h="58644" extrusionOk="0">
                    <a:moveTo>
                      <a:pt x="72023" y="54861"/>
                    </a:moveTo>
                    <a:cubicBezTo>
                      <a:pt x="53258" y="49908"/>
                      <a:pt x="34685" y="42764"/>
                      <a:pt x="15635" y="40669"/>
                    </a:cubicBezTo>
                    <a:cubicBezTo>
                      <a:pt x="-10559" y="37811"/>
                      <a:pt x="3729" y="23524"/>
                      <a:pt x="5252" y="12379"/>
                    </a:cubicBezTo>
                    <a:cubicBezTo>
                      <a:pt x="36875" y="11617"/>
                      <a:pt x="66689" y="-5337"/>
                      <a:pt x="99264" y="1711"/>
                    </a:cubicBezTo>
                    <a:cubicBezTo>
                      <a:pt x="112122" y="5521"/>
                      <a:pt x="124791" y="-2003"/>
                      <a:pt x="137650" y="1140"/>
                    </a:cubicBezTo>
                    <a:cubicBezTo>
                      <a:pt x="148508" y="664"/>
                      <a:pt x="160891" y="-1337"/>
                      <a:pt x="165272" y="11713"/>
                    </a:cubicBezTo>
                    <a:cubicBezTo>
                      <a:pt x="169559" y="24571"/>
                      <a:pt x="159176" y="31810"/>
                      <a:pt x="150032" y="37144"/>
                    </a:cubicBezTo>
                    <a:cubicBezTo>
                      <a:pt x="126029" y="51146"/>
                      <a:pt x="101836" y="65719"/>
                      <a:pt x="72023" y="54861"/>
                    </a:cubicBezTo>
                    <a:close/>
                  </a:path>
                </a:pathLst>
              </a:custGeom>
              <a:solidFill>
                <a:srgbClr val="AEB0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28">
                <a:extLst>
                  <a:ext uri="{FF2B5EF4-FFF2-40B4-BE49-F238E27FC236}">
                    <a16:creationId xmlns:a16="http://schemas.microsoft.com/office/drawing/2014/main" id="{731727B1-C93E-4640-6F1D-B792C490E38E}"/>
                  </a:ext>
                </a:extLst>
              </p:cNvPr>
              <p:cNvSpPr/>
              <p:nvPr/>
            </p:nvSpPr>
            <p:spPr>
              <a:xfrm>
                <a:off x="9885140" y="2242140"/>
                <a:ext cx="38386" cy="19065"/>
              </a:xfrm>
              <a:custGeom>
                <a:avLst/>
                <a:gdLst/>
                <a:ahLst/>
                <a:cxnLst/>
                <a:rect l="l" t="t" r="r" b="b"/>
                <a:pathLst>
                  <a:path w="38386" h="19065" extrusionOk="0">
                    <a:moveTo>
                      <a:pt x="38386" y="10426"/>
                    </a:moveTo>
                    <a:cubicBezTo>
                      <a:pt x="25813" y="24047"/>
                      <a:pt x="12954" y="19475"/>
                      <a:pt x="0" y="10998"/>
                    </a:cubicBezTo>
                    <a:cubicBezTo>
                      <a:pt x="12764" y="8426"/>
                      <a:pt x="25241" y="-12053"/>
                      <a:pt x="38386" y="10426"/>
                    </a:cubicBezTo>
                    <a:close/>
                  </a:path>
                </a:pathLst>
              </a:custGeom>
              <a:solidFill>
                <a:srgbClr val="6F747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28">
                <a:extLst>
                  <a:ext uri="{FF2B5EF4-FFF2-40B4-BE49-F238E27FC236}">
                    <a16:creationId xmlns:a16="http://schemas.microsoft.com/office/drawing/2014/main" id="{DA9FABE1-B4A7-F92F-9072-E80955C476DA}"/>
                  </a:ext>
                </a:extLst>
              </p:cNvPr>
              <p:cNvSpPr/>
              <p:nvPr/>
            </p:nvSpPr>
            <p:spPr>
              <a:xfrm>
                <a:off x="9440331" y="4221288"/>
                <a:ext cx="351463" cy="191556"/>
              </a:xfrm>
              <a:custGeom>
                <a:avLst/>
                <a:gdLst/>
                <a:ahLst/>
                <a:cxnLst/>
                <a:rect l="l" t="t" r="r" b="b"/>
                <a:pathLst>
                  <a:path w="351463" h="191556" extrusionOk="0">
                    <a:moveTo>
                      <a:pt x="283741" y="138113"/>
                    </a:moveTo>
                    <a:cubicBezTo>
                      <a:pt x="290123" y="149066"/>
                      <a:pt x="300219" y="154115"/>
                      <a:pt x="312125" y="156686"/>
                    </a:cubicBezTo>
                    <a:cubicBezTo>
                      <a:pt x="332128" y="155639"/>
                      <a:pt x="347749" y="161068"/>
                      <a:pt x="351464" y="183737"/>
                    </a:cubicBezTo>
                    <a:cubicBezTo>
                      <a:pt x="324699" y="198501"/>
                      <a:pt x="295838" y="187262"/>
                      <a:pt x="268120" y="190214"/>
                    </a:cubicBezTo>
                    <a:cubicBezTo>
                      <a:pt x="212970" y="182594"/>
                      <a:pt x="157630" y="175736"/>
                      <a:pt x="105338" y="155067"/>
                    </a:cubicBezTo>
                    <a:cubicBezTo>
                      <a:pt x="70286" y="146399"/>
                      <a:pt x="36186" y="135350"/>
                      <a:pt x="6754" y="113443"/>
                    </a:cubicBezTo>
                    <a:cubicBezTo>
                      <a:pt x="-11058" y="96012"/>
                      <a:pt x="11326" y="89059"/>
                      <a:pt x="17231" y="79534"/>
                    </a:cubicBezTo>
                    <a:cubicBezTo>
                      <a:pt x="34471" y="51816"/>
                      <a:pt x="63618" y="32671"/>
                      <a:pt x="76477" y="0"/>
                    </a:cubicBezTo>
                    <a:cubicBezTo>
                      <a:pt x="108290" y="12383"/>
                      <a:pt x="124864" y="48101"/>
                      <a:pt x="160488" y="53054"/>
                    </a:cubicBezTo>
                    <a:lnTo>
                      <a:pt x="159630" y="52197"/>
                    </a:lnTo>
                    <a:cubicBezTo>
                      <a:pt x="192015" y="93631"/>
                      <a:pt x="238021" y="115729"/>
                      <a:pt x="283646" y="138113"/>
                    </a:cubicBezTo>
                    <a:close/>
                  </a:path>
                </a:pathLst>
              </a:custGeom>
              <a:solidFill>
                <a:srgbClr val="B0B3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28">
                <a:extLst>
                  <a:ext uri="{FF2B5EF4-FFF2-40B4-BE49-F238E27FC236}">
                    <a16:creationId xmlns:a16="http://schemas.microsoft.com/office/drawing/2014/main" id="{2E65F292-A69E-1EBF-75BD-9A2557F16926}"/>
                  </a:ext>
                </a:extLst>
              </p:cNvPr>
              <p:cNvSpPr/>
              <p:nvPr/>
            </p:nvSpPr>
            <p:spPr>
              <a:xfrm>
                <a:off x="9357476" y="3590638"/>
                <a:ext cx="55674" cy="494157"/>
              </a:xfrm>
              <a:custGeom>
                <a:avLst/>
                <a:gdLst/>
                <a:ahLst/>
                <a:cxnLst/>
                <a:rect l="l" t="t" r="r" b="b"/>
                <a:pathLst>
                  <a:path w="55674" h="494157" extrusionOk="0">
                    <a:moveTo>
                      <a:pt x="6075" y="0"/>
                    </a:moveTo>
                    <a:cubicBezTo>
                      <a:pt x="17600" y="0"/>
                      <a:pt x="29125" y="0"/>
                      <a:pt x="40555" y="0"/>
                    </a:cubicBezTo>
                    <a:cubicBezTo>
                      <a:pt x="62844" y="20288"/>
                      <a:pt x="53986" y="46292"/>
                      <a:pt x="53700" y="70771"/>
                    </a:cubicBezTo>
                    <a:cubicBezTo>
                      <a:pt x="52938" y="75343"/>
                      <a:pt x="51700" y="79820"/>
                      <a:pt x="49985" y="84106"/>
                    </a:cubicBezTo>
                    <a:cubicBezTo>
                      <a:pt x="42556" y="102584"/>
                      <a:pt x="23315" y="119729"/>
                      <a:pt x="43508" y="141446"/>
                    </a:cubicBezTo>
                    <a:cubicBezTo>
                      <a:pt x="43889" y="246126"/>
                      <a:pt x="44270" y="350806"/>
                      <a:pt x="44365" y="455485"/>
                    </a:cubicBezTo>
                    <a:cubicBezTo>
                      <a:pt x="44365" y="468916"/>
                      <a:pt x="49033" y="484346"/>
                      <a:pt x="32935" y="493109"/>
                    </a:cubicBezTo>
                    <a:lnTo>
                      <a:pt x="33888" y="494157"/>
                    </a:lnTo>
                    <a:cubicBezTo>
                      <a:pt x="-3450" y="451771"/>
                      <a:pt x="-688" y="400431"/>
                      <a:pt x="645" y="348996"/>
                    </a:cubicBezTo>
                    <a:cubicBezTo>
                      <a:pt x="3789" y="232696"/>
                      <a:pt x="-4403" y="116205"/>
                      <a:pt x="5979" y="0"/>
                    </a:cubicBezTo>
                    <a:close/>
                  </a:path>
                </a:pathLst>
              </a:custGeom>
              <a:solidFill>
                <a:srgbClr val="F9EEC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28">
                <a:extLst>
                  <a:ext uri="{FF2B5EF4-FFF2-40B4-BE49-F238E27FC236}">
                    <a16:creationId xmlns:a16="http://schemas.microsoft.com/office/drawing/2014/main" id="{997A46C2-F433-1262-189D-025BE88B751A}"/>
                  </a:ext>
                </a:extLst>
              </p:cNvPr>
              <p:cNvSpPr/>
              <p:nvPr/>
            </p:nvSpPr>
            <p:spPr>
              <a:xfrm>
                <a:off x="9475370" y="3728465"/>
                <a:ext cx="44523" cy="461676"/>
              </a:xfrm>
              <a:custGeom>
                <a:avLst/>
                <a:gdLst/>
                <a:ahLst/>
                <a:cxnLst/>
                <a:rect l="l" t="t" r="r" b="b"/>
                <a:pathLst>
                  <a:path w="44523" h="461676" extrusionOk="0">
                    <a:moveTo>
                      <a:pt x="11149" y="443579"/>
                    </a:moveTo>
                    <a:cubicBezTo>
                      <a:pt x="-1615" y="435007"/>
                      <a:pt x="481" y="421767"/>
                      <a:pt x="481" y="409289"/>
                    </a:cubicBezTo>
                    <a:cubicBezTo>
                      <a:pt x="481" y="287560"/>
                      <a:pt x="862" y="165925"/>
                      <a:pt x="4" y="44196"/>
                    </a:cubicBezTo>
                    <a:cubicBezTo>
                      <a:pt x="-186" y="19526"/>
                      <a:pt x="6100" y="3048"/>
                      <a:pt x="32961" y="0"/>
                    </a:cubicBezTo>
                    <a:cubicBezTo>
                      <a:pt x="47058" y="7906"/>
                      <a:pt x="43629" y="21622"/>
                      <a:pt x="43629" y="33814"/>
                    </a:cubicBezTo>
                    <a:cubicBezTo>
                      <a:pt x="43819" y="166402"/>
                      <a:pt x="43915" y="298990"/>
                      <a:pt x="43438" y="431578"/>
                    </a:cubicBezTo>
                    <a:cubicBezTo>
                      <a:pt x="43438" y="442531"/>
                      <a:pt x="50106" y="458343"/>
                      <a:pt x="30389" y="461677"/>
                    </a:cubicBezTo>
                    <a:lnTo>
                      <a:pt x="28484" y="459867"/>
                    </a:lnTo>
                    <a:cubicBezTo>
                      <a:pt x="20483" y="456819"/>
                      <a:pt x="14197" y="451866"/>
                      <a:pt x="11149" y="443484"/>
                    </a:cubicBezTo>
                    <a:close/>
                  </a:path>
                </a:pathLst>
              </a:custGeom>
              <a:solidFill>
                <a:srgbClr val="EEE5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28">
                <a:extLst>
                  <a:ext uri="{FF2B5EF4-FFF2-40B4-BE49-F238E27FC236}">
                    <a16:creationId xmlns:a16="http://schemas.microsoft.com/office/drawing/2014/main" id="{80A8E162-6A09-480E-C75A-E10D0D3E9F3F}"/>
                  </a:ext>
                </a:extLst>
              </p:cNvPr>
              <p:cNvSpPr/>
              <p:nvPr/>
            </p:nvSpPr>
            <p:spPr>
              <a:xfrm>
                <a:off x="9702440" y="3903700"/>
                <a:ext cx="45644" cy="456667"/>
              </a:xfrm>
              <a:custGeom>
                <a:avLst/>
                <a:gdLst/>
                <a:ahLst/>
                <a:cxnLst/>
                <a:rect l="l" t="t" r="r" b="b"/>
                <a:pathLst>
                  <a:path w="45644" h="456667" extrusionOk="0">
                    <a:moveTo>
                      <a:pt x="41921" y="143662"/>
                    </a:moveTo>
                    <a:cubicBezTo>
                      <a:pt x="42302" y="237959"/>
                      <a:pt x="42492" y="332162"/>
                      <a:pt x="43254" y="426459"/>
                    </a:cubicBezTo>
                    <a:cubicBezTo>
                      <a:pt x="43349" y="442937"/>
                      <a:pt x="44968" y="458654"/>
                      <a:pt x="21061" y="456463"/>
                    </a:cubicBezTo>
                    <a:cubicBezTo>
                      <a:pt x="5154" y="438651"/>
                      <a:pt x="-275" y="418648"/>
                      <a:pt x="11" y="394074"/>
                    </a:cubicBezTo>
                    <a:cubicBezTo>
                      <a:pt x="1440" y="279298"/>
                      <a:pt x="582" y="164522"/>
                      <a:pt x="868" y="49745"/>
                    </a:cubicBezTo>
                    <a:cubicBezTo>
                      <a:pt x="868" y="37363"/>
                      <a:pt x="1820" y="24599"/>
                      <a:pt x="5249" y="12884"/>
                    </a:cubicBezTo>
                    <a:cubicBezTo>
                      <a:pt x="8107" y="3073"/>
                      <a:pt x="18394" y="406"/>
                      <a:pt x="28395" y="25"/>
                    </a:cubicBezTo>
                    <a:cubicBezTo>
                      <a:pt x="37730" y="-356"/>
                      <a:pt x="44302" y="3644"/>
                      <a:pt x="43159" y="13360"/>
                    </a:cubicBezTo>
                    <a:cubicBezTo>
                      <a:pt x="39825" y="42125"/>
                      <a:pt x="53350" y="72891"/>
                      <a:pt x="33253" y="99751"/>
                    </a:cubicBezTo>
                    <a:cubicBezTo>
                      <a:pt x="49636" y="111753"/>
                      <a:pt x="46588" y="127660"/>
                      <a:pt x="42016" y="143852"/>
                    </a:cubicBezTo>
                    <a:close/>
                  </a:path>
                </a:pathLst>
              </a:custGeom>
              <a:solidFill>
                <a:srgbClr val="FAEFC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28">
                <a:extLst>
                  <a:ext uri="{FF2B5EF4-FFF2-40B4-BE49-F238E27FC236}">
                    <a16:creationId xmlns:a16="http://schemas.microsoft.com/office/drawing/2014/main" id="{E39CF809-D98A-8F7A-844A-7451DA71A8E9}"/>
                  </a:ext>
                </a:extLst>
              </p:cNvPr>
              <p:cNvSpPr/>
              <p:nvPr/>
            </p:nvSpPr>
            <p:spPr>
              <a:xfrm>
                <a:off x="9589955" y="3827598"/>
                <a:ext cx="44829" cy="448744"/>
              </a:xfrm>
              <a:custGeom>
                <a:avLst/>
                <a:gdLst/>
                <a:ahLst/>
                <a:cxnLst/>
                <a:rect l="l" t="t" r="r" b="b"/>
                <a:pathLst>
                  <a:path w="44829" h="448744" extrusionOk="0">
                    <a:moveTo>
                      <a:pt x="26484" y="448745"/>
                    </a:moveTo>
                    <a:cubicBezTo>
                      <a:pt x="21055" y="447792"/>
                      <a:pt x="15530" y="446840"/>
                      <a:pt x="10101" y="445887"/>
                    </a:cubicBezTo>
                    <a:cubicBezTo>
                      <a:pt x="10101" y="445887"/>
                      <a:pt x="10958" y="446744"/>
                      <a:pt x="10958" y="446744"/>
                    </a:cubicBezTo>
                    <a:cubicBezTo>
                      <a:pt x="5624" y="434076"/>
                      <a:pt x="-186" y="422075"/>
                      <a:pt x="5" y="407120"/>
                    </a:cubicBezTo>
                    <a:cubicBezTo>
                      <a:pt x="1243" y="274437"/>
                      <a:pt x="1624" y="141849"/>
                      <a:pt x="2195" y="9166"/>
                    </a:cubicBezTo>
                    <a:cubicBezTo>
                      <a:pt x="36485" y="-12742"/>
                      <a:pt x="43153" y="7927"/>
                      <a:pt x="43248" y="36407"/>
                    </a:cubicBezTo>
                    <a:cubicBezTo>
                      <a:pt x="43629" y="99272"/>
                      <a:pt x="43343" y="162042"/>
                      <a:pt x="43343" y="224907"/>
                    </a:cubicBezTo>
                    <a:cubicBezTo>
                      <a:pt x="43343" y="287772"/>
                      <a:pt x="44010" y="350542"/>
                      <a:pt x="42772" y="413407"/>
                    </a:cubicBezTo>
                    <a:cubicBezTo>
                      <a:pt x="42581" y="426075"/>
                      <a:pt x="53630" y="447221"/>
                      <a:pt x="26389" y="448745"/>
                    </a:cubicBezTo>
                    <a:close/>
                  </a:path>
                </a:pathLst>
              </a:custGeom>
              <a:solidFill>
                <a:srgbClr val="EDE7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28">
                <a:extLst>
                  <a:ext uri="{FF2B5EF4-FFF2-40B4-BE49-F238E27FC236}">
                    <a16:creationId xmlns:a16="http://schemas.microsoft.com/office/drawing/2014/main" id="{29BA252A-E270-9AF8-03DF-9CA7EAFE233F}"/>
                  </a:ext>
                </a:extLst>
              </p:cNvPr>
              <p:cNvSpPr/>
              <p:nvPr/>
            </p:nvSpPr>
            <p:spPr>
              <a:xfrm>
                <a:off x="9590474" y="3718741"/>
                <a:ext cx="218808" cy="566368"/>
              </a:xfrm>
              <a:custGeom>
                <a:avLst/>
                <a:gdLst/>
                <a:ahLst/>
                <a:cxnLst/>
                <a:rect l="l" t="t" r="r" b="b"/>
                <a:pathLst>
                  <a:path w="218808" h="566368" extrusionOk="0">
                    <a:moveTo>
                      <a:pt x="25965" y="557602"/>
                    </a:moveTo>
                    <a:cubicBezTo>
                      <a:pt x="40253" y="547982"/>
                      <a:pt x="38062" y="533028"/>
                      <a:pt x="38158" y="519026"/>
                    </a:cubicBezTo>
                    <a:cubicBezTo>
                      <a:pt x="38348" y="397392"/>
                      <a:pt x="37872" y="275853"/>
                      <a:pt x="38729" y="154219"/>
                    </a:cubicBezTo>
                    <a:cubicBezTo>
                      <a:pt x="38920" y="127168"/>
                      <a:pt x="29395" y="114404"/>
                      <a:pt x="1677" y="117928"/>
                    </a:cubicBezTo>
                    <a:cubicBezTo>
                      <a:pt x="16726" y="89830"/>
                      <a:pt x="-6134" y="61826"/>
                      <a:pt x="1677" y="33823"/>
                    </a:cubicBezTo>
                    <a:cubicBezTo>
                      <a:pt x="14631" y="33346"/>
                      <a:pt x="26632" y="36109"/>
                      <a:pt x="37491" y="43443"/>
                    </a:cubicBezTo>
                    <a:cubicBezTo>
                      <a:pt x="59874" y="49824"/>
                      <a:pt x="82354" y="56206"/>
                      <a:pt x="104737" y="62588"/>
                    </a:cubicBezTo>
                    <a:cubicBezTo>
                      <a:pt x="112262" y="60873"/>
                      <a:pt x="118739" y="56302"/>
                      <a:pt x="126359" y="54968"/>
                    </a:cubicBezTo>
                    <a:cubicBezTo>
                      <a:pt x="133789" y="53253"/>
                      <a:pt x="141408" y="53444"/>
                      <a:pt x="148934" y="53920"/>
                    </a:cubicBezTo>
                    <a:cubicBezTo>
                      <a:pt x="164840" y="44872"/>
                      <a:pt x="169222" y="26679"/>
                      <a:pt x="180747" y="14201"/>
                    </a:cubicBezTo>
                    <a:cubicBezTo>
                      <a:pt x="193130" y="14487"/>
                      <a:pt x="200083" y="-7992"/>
                      <a:pt x="212941" y="3057"/>
                    </a:cubicBezTo>
                    <a:cubicBezTo>
                      <a:pt x="228182" y="16106"/>
                      <a:pt x="209608" y="23821"/>
                      <a:pt x="203607" y="33251"/>
                    </a:cubicBezTo>
                    <a:cubicBezTo>
                      <a:pt x="201988" y="35823"/>
                      <a:pt x="200940" y="38776"/>
                      <a:pt x="199702" y="41633"/>
                    </a:cubicBezTo>
                    <a:cubicBezTo>
                      <a:pt x="191415" y="60683"/>
                      <a:pt x="204559" y="92497"/>
                      <a:pt x="175603" y="97640"/>
                    </a:cubicBezTo>
                    <a:cubicBezTo>
                      <a:pt x="153887" y="101545"/>
                      <a:pt x="129597" y="93830"/>
                      <a:pt x="106928" y="89068"/>
                    </a:cubicBezTo>
                    <a:cubicBezTo>
                      <a:pt x="49588" y="76876"/>
                      <a:pt x="47111" y="76304"/>
                      <a:pt x="46349" y="133930"/>
                    </a:cubicBezTo>
                    <a:cubicBezTo>
                      <a:pt x="44730" y="269185"/>
                      <a:pt x="46064" y="404536"/>
                      <a:pt x="45015" y="539886"/>
                    </a:cubicBezTo>
                    <a:cubicBezTo>
                      <a:pt x="45015" y="546458"/>
                      <a:pt x="60923" y="582939"/>
                      <a:pt x="26156" y="557412"/>
                    </a:cubicBezTo>
                    <a:close/>
                  </a:path>
                </a:pathLst>
              </a:custGeom>
              <a:solidFill>
                <a:srgbClr val="CFD4D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28">
                <a:extLst>
                  <a:ext uri="{FF2B5EF4-FFF2-40B4-BE49-F238E27FC236}">
                    <a16:creationId xmlns:a16="http://schemas.microsoft.com/office/drawing/2014/main" id="{17B75D0E-2606-5ECC-1D7A-10C12AAA95D8}"/>
                  </a:ext>
                </a:extLst>
              </p:cNvPr>
              <p:cNvSpPr/>
              <p:nvPr/>
            </p:nvSpPr>
            <p:spPr>
              <a:xfrm>
                <a:off x="9285085" y="4002499"/>
                <a:ext cx="140137" cy="177925"/>
              </a:xfrm>
              <a:custGeom>
                <a:avLst/>
                <a:gdLst/>
                <a:ahLst/>
                <a:cxnLst/>
                <a:rect l="l" t="t" r="r" b="b"/>
                <a:pathLst>
                  <a:path w="140137" h="177925" extrusionOk="0">
                    <a:moveTo>
                      <a:pt x="105421" y="81343"/>
                    </a:moveTo>
                    <a:cubicBezTo>
                      <a:pt x="105040" y="94202"/>
                      <a:pt x="115994" y="99822"/>
                      <a:pt x="122566" y="108204"/>
                    </a:cubicBezTo>
                    <a:cubicBezTo>
                      <a:pt x="132282" y="120682"/>
                      <a:pt x="152856" y="131350"/>
                      <a:pt x="129138" y="149161"/>
                    </a:cubicBezTo>
                    <a:cubicBezTo>
                      <a:pt x="112374" y="161639"/>
                      <a:pt x="102659" y="193929"/>
                      <a:pt x="72560" y="168307"/>
                    </a:cubicBezTo>
                    <a:cubicBezTo>
                      <a:pt x="65511" y="162306"/>
                      <a:pt x="56558" y="155638"/>
                      <a:pt x="47985" y="154972"/>
                    </a:cubicBezTo>
                    <a:cubicBezTo>
                      <a:pt x="-14403" y="149733"/>
                      <a:pt x="-3640" y="114586"/>
                      <a:pt x="12362" y="74581"/>
                    </a:cubicBezTo>
                    <a:cubicBezTo>
                      <a:pt x="21601" y="51340"/>
                      <a:pt x="26840" y="26575"/>
                      <a:pt x="34555" y="0"/>
                    </a:cubicBezTo>
                    <a:cubicBezTo>
                      <a:pt x="65035" y="22098"/>
                      <a:pt x="71703" y="65056"/>
                      <a:pt x="106469" y="82391"/>
                    </a:cubicBezTo>
                    <a:cubicBezTo>
                      <a:pt x="106469" y="82391"/>
                      <a:pt x="105517" y="81343"/>
                      <a:pt x="105517" y="81343"/>
                    </a:cubicBezTo>
                    <a:close/>
                  </a:path>
                </a:pathLst>
              </a:custGeom>
              <a:solidFill>
                <a:srgbClr val="B1B2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28">
                <a:extLst>
                  <a:ext uri="{FF2B5EF4-FFF2-40B4-BE49-F238E27FC236}">
                    <a16:creationId xmlns:a16="http://schemas.microsoft.com/office/drawing/2014/main" id="{F2673B15-E0B8-FB9B-07C6-421C317FFFDE}"/>
                  </a:ext>
                </a:extLst>
              </p:cNvPr>
              <p:cNvSpPr/>
              <p:nvPr/>
            </p:nvSpPr>
            <p:spPr>
              <a:xfrm>
                <a:off x="9196957" y="3702557"/>
                <a:ext cx="78744" cy="205470"/>
              </a:xfrm>
              <a:custGeom>
                <a:avLst/>
                <a:gdLst/>
                <a:ahLst/>
                <a:cxnLst/>
                <a:rect l="l" t="t" r="r" b="b"/>
                <a:pathLst>
                  <a:path w="78744" h="205470" extrusionOk="0">
                    <a:moveTo>
                      <a:pt x="60104" y="202216"/>
                    </a:moveTo>
                    <a:cubicBezTo>
                      <a:pt x="54389" y="192405"/>
                      <a:pt x="48674" y="182594"/>
                      <a:pt x="42959" y="172879"/>
                    </a:cubicBezTo>
                    <a:cubicBezTo>
                      <a:pt x="40958" y="147828"/>
                      <a:pt x="10193" y="142970"/>
                      <a:pt x="5526" y="119729"/>
                    </a:cubicBezTo>
                    <a:cubicBezTo>
                      <a:pt x="-11238" y="99727"/>
                      <a:pt x="16575" y="79438"/>
                      <a:pt x="5240" y="59436"/>
                    </a:cubicBezTo>
                    <a:cubicBezTo>
                      <a:pt x="4764" y="49721"/>
                      <a:pt x="4287" y="40005"/>
                      <a:pt x="3716" y="30385"/>
                    </a:cubicBezTo>
                    <a:cubicBezTo>
                      <a:pt x="9241" y="20860"/>
                      <a:pt x="1430" y="6001"/>
                      <a:pt x="15812" y="0"/>
                    </a:cubicBezTo>
                    <a:cubicBezTo>
                      <a:pt x="23147" y="2476"/>
                      <a:pt x="28576" y="6001"/>
                      <a:pt x="23528" y="14859"/>
                    </a:cubicBezTo>
                    <a:cubicBezTo>
                      <a:pt x="21337" y="32956"/>
                      <a:pt x="26100" y="46958"/>
                      <a:pt x="40673" y="60293"/>
                    </a:cubicBezTo>
                    <a:cubicBezTo>
                      <a:pt x="75249" y="92107"/>
                      <a:pt x="88774" y="162116"/>
                      <a:pt x="70772" y="202978"/>
                    </a:cubicBezTo>
                    <a:cubicBezTo>
                      <a:pt x="70296" y="204121"/>
                      <a:pt x="68200" y="205645"/>
                      <a:pt x="67248" y="205454"/>
                    </a:cubicBezTo>
                    <a:cubicBezTo>
                      <a:pt x="64771" y="204883"/>
                      <a:pt x="62390" y="203359"/>
                      <a:pt x="60008" y="202216"/>
                    </a:cubicBezTo>
                    <a:close/>
                  </a:path>
                </a:pathLst>
              </a:custGeom>
              <a:solidFill>
                <a:srgbClr val="C4A0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28">
                <a:extLst>
                  <a:ext uri="{FF2B5EF4-FFF2-40B4-BE49-F238E27FC236}">
                    <a16:creationId xmlns:a16="http://schemas.microsoft.com/office/drawing/2014/main" id="{E13BFDAF-D95C-84A9-F9F5-21E4904748B8}"/>
                  </a:ext>
                </a:extLst>
              </p:cNvPr>
              <p:cNvSpPr/>
              <p:nvPr/>
            </p:nvSpPr>
            <p:spPr>
              <a:xfrm>
                <a:off x="8878558" y="3362895"/>
                <a:ext cx="83228" cy="164687"/>
              </a:xfrm>
              <a:custGeom>
                <a:avLst/>
                <a:gdLst/>
                <a:ahLst/>
                <a:cxnLst/>
                <a:rect l="l" t="t" r="r" b="b"/>
                <a:pathLst>
                  <a:path w="83228" h="164687" extrusionOk="0">
                    <a:moveTo>
                      <a:pt x="361" y="22098"/>
                    </a:moveTo>
                    <a:cubicBezTo>
                      <a:pt x="3313" y="14764"/>
                      <a:pt x="6362" y="7429"/>
                      <a:pt x="9314" y="0"/>
                    </a:cubicBezTo>
                    <a:cubicBezTo>
                      <a:pt x="27031" y="33528"/>
                      <a:pt x="18268" y="76009"/>
                      <a:pt x="48748" y="111252"/>
                    </a:cubicBezTo>
                    <a:cubicBezTo>
                      <a:pt x="55320" y="95917"/>
                      <a:pt x="60845" y="83153"/>
                      <a:pt x="66274" y="70295"/>
                    </a:cubicBezTo>
                    <a:cubicBezTo>
                      <a:pt x="71894" y="101632"/>
                      <a:pt x="77514" y="132969"/>
                      <a:pt x="83228" y="164687"/>
                    </a:cubicBezTo>
                    <a:cubicBezTo>
                      <a:pt x="20078" y="162211"/>
                      <a:pt x="-3259" y="121158"/>
                      <a:pt x="361" y="22098"/>
                    </a:cubicBezTo>
                    <a:close/>
                  </a:path>
                </a:pathLst>
              </a:custGeom>
              <a:solidFill>
                <a:srgbClr val="DEB3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28">
                <a:extLst>
                  <a:ext uri="{FF2B5EF4-FFF2-40B4-BE49-F238E27FC236}">
                    <a16:creationId xmlns:a16="http://schemas.microsoft.com/office/drawing/2014/main" id="{27984BC4-5181-9504-2506-9BC24229F763}"/>
                  </a:ext>
                </a:extLst>
              </p:cNvPr>
              <p:cNvSpPr/>
              <p:nvPr/>
            </p:nvSpPr>
            <p:spPr>
              <a:xfrm>
                <a:off x="9386702" y="3571398"/>
                <a:ext cx="176874" cy="143256"/>
              </a:xfrm>
              <a:custGeom>
                <a:avLst/>
                <a:gdLst/>
                <a:ahLst/>
                <a:cxnLst/>
                <a:rect l="l" t="t" r="r" b="b"/>
                <a:pathLst>
                  <a:path w="176874" h="143256" extrusionOk="0">
                    <a:moveTo>
                      <a:pt x="176874" y="95"/>
                    </a:moveTo>
                    <a:cubicBezTo>
                      <a:pt x="168397" y="49149"/>
                      <a:pt x="138584" y="80296"/>
                      <a:pt x="93530" y="98584"/>
                    </a:cubicBezTo>
                    <a:cubicBezTo>
                      <a:pt x="73814" y="106585"/>
                      <a:pt x="48668" y="106966"/>
                      <a:pt x="42667" y="134303"/>
                    </a:cubicBezTo>
                    <a:cubicBezTo>
                      <a:pt x="35809" y="146209"/>
                      <a:pt x="23617" y="140875"/>
                      <a:pt x="13902" y="143256"/>
                    </a:cubicBezTo>
                    <a:cubicBezTo>
                      <a:pt x="-16293" y="130302"/>
                      <a:pt x="11806" y="117253"/>
                      <a:pt x="13806" y="104204"/>
                    </a:cubicBezTo>
                    <a:lnTo>
                      <a:pt x="13139" y="105061"/>
                    </a:lnTo>
                    <a:cubicBezTo>
                      <a:pt x="45429" y="80867"/>
                      <a:pt x="84387" y="62198"/>
                      <a:pt x="86673" y="13621"/>
                    </a:cubicBezTo>
                    <a:cubicBezTo>
                      <a:pt x="86863" y="9716"/>
                      <a:pt x="93912" y="9525"/>
                      <a:pt x="98293" y="11811"/>
                    </a:cubicBezTo>
                    <a:lnTo>
                      <a:pt x="98293" y="60484"/>
                    </a:lnTo>
                    <a:cubicBezTo>
                      <a:pt x="110390" y="51054"/>
                      <a:pt x="118867" y="44577"/>
                      <a:pt x="127249" y="38005"/>
                    </a:cubicBezTo>
                    <a:cubicBezTo>
                      <a:pt x="143632" y="25146"/>
                      <a:pt x="154871" y="5525"/>
                      <a:pt x="176874" y="0"/>
                    </a:cubicBezTo>
                    <a:close/>
                  </a:path>
                </a:pathLst>
              </a:custGeom>
              <a:solidFill>
                <a:srgbClr val="DFE1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28">
                <a:extLst>
                  <a:ext uri="{FF2B5EF4-FFF2-40B4-BE49-F238E27FC236}">
                    <a16:creationId xmlns:a16="http://schemas.microsoft.com/office/drawing/2014/main" id="{9F54DEE6-840F-C22F-FB6F-F404C1A8A19A}"/>
                  </a:ext>
                </a:extLst>
              </p:cNvPr>
              <p:cNvSpPr/>
              <p:nvPr/>
            </p:nvSpPr>
            <p:spPr>
              <a:xfrm>
                <a:off x="9814845" y="3890234"/>
                <a:ext cx="93302" cy="94285"/>
              </a:xfrm>
              <a:custGeom>
                <a:avLst/>
                <a:gdLst/>
                <a:ahLst/>
                <a:cxnLst/>
                <a:rect l="l" t="t" r="r" b="b"/>
                <a:pathLst>
                  <a:path w="93302" h="94285" extrusionOk="0">
                    <a:moveTo>
                      <a:pt x="1239" y="87881"/>
                    </a:moveTo>
                    <a:cubicBezTo>
                      <a:pt x="-4924" y="40637"/>
                      <a:pt x="11907" y="11843"/>
                      <a:pt x="51721" y="1490"/>
                    </a:cubicBezTo>
                    <a:cubicBezTo>
                      <a:pt x="65628" y="2442"/>
                      <a:pt x="81916" y="-6607"/>
                      <a:pt x="91917" y="11015"/>
                    </a:cubicBezTo>
                    <a:cubicBezTo>
                      <a:pt x="93441" y="15015"/>
                      <a:pt x="93727" y="19206"/>
                      <a:pt x="92679" y="23397"/>
                    </a:cubicBezTo>
                    <a:cubicBezTo>
                      <a:pt x="83820" y="37494"/>
                      <a:pt x="77343" y="52639"/>
                      <a:pt x="73248" y="68736"/>
                    </a:cubicBezTo>
                    <a:cubicBezTo>
                      <a:pt x="62866" y="82928"/>
                      <a:pt x="46769" y="83405"/>
                      <a:pt x="31624" y="86262"/>
                    </a:cubicBezTo>
                    <a:cubicBezTo>
                      <a:pt x="21718" y="91215"/>
                      <a:pt x="12002" y="100645"/>
                      <a:pt x="1239" y="87881"/>
                    </a:cubicBezTo>
                    <a:close/>
                  </a:path>
                </a:pathLst>
              </a:custGeom>
              <a:solidFill>
                <a:srgbClr val="D9D6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28">
                <a:extLst>
                  <a:ext uri="{FF2B5EF4-FFF2-40B4-BE49-F238E27FC236}">
                    <a16:creationId xmlns:a16="http://schemas.microsoft.com/office/drawing/2014/main" id="{A3D5C6C0-7E3F-EC4B-1197-6317F99BD665}"/>
                  </a:ext>
                </a:extLst>
              </p:cNvPr>
              <p:cNvSpPr/>
              <p:nvPr/>
            </p:nvSpPr>
            <p:spPr>
              <a:xfrm>
                <a:off x="9277540" y="3221354"/>
                <a:ext cx="28575" cy="494728"/>
              </a:xfrm>
              <a:custGeom>
                <a:avLst/>
                <a:gdLst/>
                <a:ahLst/>
                <a:cxnLst/>
                <a:rect l="l" t="t" r="r" b="b"/>
                <a:pathLst>
                  <a:path w="28575" h="494728" extrusionOk="0">
                    <a:moveTo>
                      <a:pt x="7429" y="57055"/>
                    </a:moveTo>
                    <a:cubicBezTo>
                      <a:pt x="14288" y="38672"/>
                      <a:pt x="3238" y="17431"/>
                      <a:pt x="16573" y="0"/>
                    </a:cubicBezTo>
                    <a:cubicBezTo>
                      <a:pt x="17907" y="103251"/>
                      <a:pt x="18859" y="206502"/>
                      <a:pt x="20955" y="309658"/>
                    </a:cubicBezTo>
                    <a:cubicBezTo>
                      <a:pt x="21241" y="326136"/>
                      <a:pt x="15335" y="344424"/>
                      <a:pt x="28575" y="359188"/>
                    </a:cubicBezTo>
                    <a:cubicBezTo>
                      <a:pt x="6572" y="402812"/>
                      <a:pt x="26098" y="450056"/>
                      <a:pt x="16669" y="494729"/>
                    </a:cubicBezTo>
                    <a:cubicBezTo>
                      <a:pt x="-12859" y="487299"/>
                      <a:pt x="13716" y="460629"/>
                      <a:pt x="381" y="447675"/>
                    </a:cubicBezTo>
                    <a:cubicBezTo>
                      <a:pt x="285" y="430530"/>
                      <a:pt x="95" y="413290"/>
                      <a:pt x="0" y="396145"/>
                    </a:cubicBezTo>
                    <a:cubicBezTo>
                      <a:pt x="14859" y="388430"/>
                      <a:pt x="10477" y="374618"/>
                      <a:pt x="9906" y="362712"/>
                    </a:cubicBezTo>
                    <a:cubicBezTo>
                      <a:pt x="5524" y="268415"/>
                      <a:pt x="14001" y="173831"/>
                      <a:pt x="3143" y="79629"/>
                    </a:cubicBezTo>
                    <a:cubicBezTo>
                      <a:pt x="2286" y="72390"/>
                      <a:pt x="5905" y="64579"/>
                      <a:pt x="7525" y="57055"/>
                    </a:cubicBezTo>
                    <a:close/>
                  </a:path>
                </a:pathLst>
              </a:custGeom>
              <a:solidFill>
                <a:srgbClr val="2629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28">
                <a:extLst>
                  <a:ext uri="{FF2B5EF4-FFF2-40B4-BE49-F238E27FC236}">
                    <a16:creationId xmlns:a16="http://schemas.microsoft.com/office/drawing/2014/main" id="{2D1BA7C8-17F5-ACD8-FAF0-B95704101426}"/>
                  </a:ext>
                </a:extLst>
              </p:cNvPr>
              <p:cNvSpPr/>
              <p:nvPr/>
            </p:nvSpPr>
            <p:spPr>
              <a:xfrm>
                <a:off x="9168764" y="3565772"/>
                <a:ext cx="73556" cy="152722"/>
              </a:xfrm>
              <a:custGeom>
                <a:avLst/>
                <a:gdLst/>
                <a:ahLst/>
                <a:cxnLst/>
                <a:rect l="l" t="t" r="r" b="b"/>
                <a:pathLst>
                  <a:path w="73556" h="152722" extrusionOk="0">
                    <a:moveTo>
                      <a:pt x="51816" y="151644"/>
                    </a:moveTo>
                    <a:cubicBezTo>
                      <a:pt x="48768" y="146882"/>
                      <a:pt x="45815" y="142024"/>
                      <a:pt x="42768" y="137261"/>
                    </a:cubicBezTo>
                    <a:cubicBezTo>
                      <a:pt x="36957" y="134118"/>
                      <a:pt x="36386" y="129356"/>
                      <a:pt x="38481" y="123641"/>
                    </a:cubicBezTo>
                    <a:cubicBezTo>
                      <a:pt x="40958" y="80683"/>
                      <a:pt x="36957" y="39154"/>
                      <a:pt x="0" y="197"/>
                    </a:cubicBezTo>
                    <a:cubicBezTo>
                      <a:pt x="43529" y="-2470"/>
                      <a:pt x="55531" y="22485"/>
                      <a:pt x="65056" y="45155"/>
                    </a:cubicBezTo>
                    <a:cubicBezTo>
                      <a:pt x="78963" y="78206"/>
                      <a:pt x="72771" y="113449"/>
                      <a:pt x="67723" y="147739"/>
                    </a:cubicBezTo>
                    <a:cubicBezTo>
                      <a:pt x="66485" y="156026"/>
                      <a:pt x="57531" y="151454"/>
                      <a:pt x="51816" y="151549"/>
                    </a:cubicBezTo>
                    <a:close/>
                  </a:path>
                </a:pathLst>
              </a:custGeom>
              <a:solidFill>
                <a:srgbClr val="D9AC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28">
                <a:extLst>
                  <a:ext uri="{FF2B5EF4-FFF2-40B4-BE49-F238E27FC236}">
                    <a16:creationId xmlns:a16="http://schemas.microsoft.com/office/drawing/2014/main" id="{29146A9A-75FA-6FBE-860A-4F4E7E320239}"/>
                  </a:ext>
                </a:extLst>
              </p:cNvPr>
              <p:cNvSpPr/>
              <p:nvPr/>
            </p:nvSpPr>
            <p:spPr>
              <a:xfrm>
                <a:off x="9505759" y="3726936"/>
                <a:ext cx="18536" cy="468967"/>
              </a:xfrm>
              <a:custGeom>
                <a:avLst/>
                <a:gdLst/>
                <a:ahLst/>
                <a:cxnLst/>
                <a:rect l="l" t="t" r="r" b="b"/>
                <a:pathLst>
                  <a:path w="18536" h="468967" extrusionOk="0">
                    <a:moveTo>
                      <a:pt x="0" y="463301"/>
                    </a:moveTo>
                    <a:cubicBezTo>
                      <a:pt x="10954" y="458633"/>
                      <a:pt x="10668" y="448823"/>
                      <a:pt x="10668" y="439393"/>
                    </a:cubicBezTo>
                    <a:cubicBezTo>
                      <a:pt x="10668" y="302233"/>
                      <a:pt x="10478" y="165073"/>
                      <a:pt x="10287" y="28008"/>
                    </a:cubicBezTo>
                    <a:cubicBezTo>
                      <a:pt x="10287" y="18578"/>
                      <a:pt x="10096" y="8958"/>
                      <a:pt x="2477" y="1624"/>
                    </a:cubicBezTo>
                    <a:cubicBezTo>
                      <a:pt x="22670" y="-5043"/>
                      <a:pt x="17431" y="10387"/>
                      <a:pt x="17526" y="19531"/>
                    </a:cubicBezTo>
                    <a:cubicBezTo>
                      <a:pt x="17907" y="162311"/>
                      <a:pt x="18098" y="304995"/>
                      <a:pt x="17526" y="447775"/>
                    </a:cubicBezTo>
                    <a:cubicBezTo>
                      <a:pt x="17526" y="455586"/>
                      <a:pt x="24861" y="479874"/>
                      <a:pt x="0" y="463301"/>
                    </a:cubicBezTo>
                    <a:close/>
                  </a:path>
                </a:pathLst>
              </a:custGeom>
              <a:solidFill>
                <a:srgbClr val="B285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28">
                <a:extLst>
                  <a:ext uri="{FF2B5EF4-FFF2-40B4-BE49-F238E27FC236}">
                    <a16:creationId xmlns:a16="http://schemas.microsoft.com/office/drawing/2014/main" id="{778B5139-A13C-B9E9-DDAA-9356DE3087E4}"/>
                  </a:ext>
                </a:extLst>
              </p:cNvPr>
              <p:cNvSpPr/>
              <p:nvPr/>
            </p:nvSpPr>
            <p:spPr>
              <a:xfrm>
                <a:off x="9015221" y="3474148"/>
                <a:ext cx="102957" cy="120384"/>
              </a:xfrm>
              <a:custGeom>
                <a:avLst/>
                <a:gdLst/>
                <a:ahLst/>
                <a:cxnLst/>
                <a:rect l="l" t="t" r="r" b="b"/>
                <a:pathLst>
                  <a:path w="102957" h="120384" extrusionOk="0">
                    <a:moveTo>
                      <a:pt x="95" y="0"/>
                    </a:moveTo>
                    <a:cubicBezTo>
                      <a:pt x="36290" y="32290"/>
                      <a:pt x="64484" y="56864"/>
                      <a:pt x="91821" y="82296"/>
                    </a:cubicBezTo>
                    <a:cubicBezTo>
                      <a:pt x="101251" y="91059"/>
                      <a:pt x="108585" y="103442"/>
                      <a:pt x="97060" y="115062"/>
                    </a:cubicBezTo>
                    <a:cubicBezTo>
                      <a:pt x="88106" y="124111"/>
                      <a:pt x="75248" y="120205"/>
                      <a:pt x="66485" y="113824"/>
                    </a:cubicBezTo>
                    <a:cubicBezTo>
                      <a:pt x="31338" y="88011"/>
                      <a:pt x="9525" y="54007"/>
                      <a:pt x="0" y="95"/>
                    </a:cubicBezTo>
                    <a:close/>
                  </a:path>
                </a:pathLst>
              </a:custGeom>
              <a:solidFill>
                <a:srgbClr val="DFB2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28">
                <a:extLst>
                  <a:ext uri="{FF2B5EF4-FFF2-40B4-BE49-F238E27FC236}">
                    <a16:creationId xmlns:a16="http://schemas.microsoft.com/office/drawing/2014/main" id="{8F0A8FC0-9CA9-1D3E-D3D0-95B9509FE239}"/>
                  </a:ext>
                </a:extLst>
              </p:cNvPr>
              <p:cNvSpPr/>
              <p:nvPr/>
            </p:nvSpPr>
            <p:spPr>
              <a:xfrm>
                <a:off x="9047511" y="3752182"/>
                <a:ext cx="91058" cy="86376"/>
              </a:xfrm>
              <a:custGeom>
                <a:avLst/>
                <a:gdLst/>
                <a:ahLst/>
                <a:cxnLst/>
                <a:rect l="l" t="t" r="r" b="b"/>
                <a:pathLst>
                  <a:path w="91058" h="86376" extrusionOk="0">
                    <a:moveTo>
                      <a:pt x="10383" y="28289"/>
                    </a:moveTo>
                    <a:cubicBezTo>
                      <a:pt x="25813" y="25527"/>
                      <a:pt x="18193" y="4382"/>
                      <a:pt x="34290" y="0"/>
                    </a:cubicBezTo>
                    <a:cubicBezTo>
                      <a:pt x="56007" y="23527"/>
                      <a:pt x="75057" y="49721"/>
                      <a:pt x="91059" y="78677"/>
                    </a:cubicBezTo>
                    <a:cubicBezTo>
                      <a:pt x="43339" y="95726"/>
                      <a:pt x="20669" y="85344"/>
                      <a:pt x="0" y="38672"/>
                    </a:cubicBezTo>
                    <a:cubicBezTo>
                      <a:pt x="1143" y="32861"/>
                      <a:pt x="4667" y="29528"/>
                      <a:pt x="10287" y="28289"/>
                    </a:cubicBezTo>
                    <a:close/>
                  </a:path>
                </a:pathLst>
              </a:custGeom>
              <a:solidFill>
                <a:srgbClr val="AFB2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28">
                <a:extLst>
                  <a:ext uri="{FF2B5EF4-FFF2-40B4-BE49-F238E27FC236}">
                    <a16:creationId xmlns:a16="http://schemas.microsoft.com/office/drawing/2014/main" id="{B8EB1CA1-F1A2-83E9-00C2-34661BDDFC9F}"/>
                  </a:ext>
                </a:extLst>
              </p:cNvPr>
              <p:cNvSpPr/>
              <p:nvPr/>
            </p:nvSpPr>
            <p:spPr>
              <a:xfrm>
                <a:off x="9389840" y="4172044"/>
                <a:ext cx="114014" cy="74281"/>
              </a:xfrm>
              <a:custGeom>
                <a:avLst/>
                <a:gdLst/>
                <a:ahLst/>
                <a:cxnLst/>
                <a:rect l="l" t="t" r="r" b="b"/>
                <a:pathLst>
                  <a:path w="114014" h="74281" extrusionOk="0">
                    <a:moveTo>
                      <a:pt x="96679" y="0"/>
                    </a:moveTo>
                    <a:cubicBezTo>
                      <a:pt x="104299" y="3524"/>
                      <a:pt x="111538" y="7429"/>
                      <a:pt x="114015" y="16383"/>
                    </a:cubicBezTo>
                    <a:cubicBezTo>
                      <a:pt x="104584" y="35624"/>
                      <a:pt x="123730" y="71247"/>
                      <a:pt x="87535" y="74009"/>
                    </a:cubicBezTo>
                    <a:cubicBezTo>
                      <a:pt x="48577" y="76962"/>
                      <a:pt x="19812" y="55721"/>
                      <a:pt x="0" y="19431"/>
                    </a:cubicBezTo>
                    <a:cubicBezTo>
                      <a:pt x="43243" y="55340"/>
                      <a:pt x="72200" y="38100"/>
                      <a:pt x="96774" y="0"/>
                    </a:cubicBezTo>
                    <a:close/>
                  </a:path>
                </a:pathLst>
              </a:custGeom>
              <a:solidFill>
                <a:srgbClr val="B285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28">
                <a:extLst>
                  <a:ext uri="{FF2B5EF4-FFF2-40B4-BE49-F238E27FC236}">
                    <a16:creationId xmlns:a16="http://schemas.microsoft.com/office/drawing/2014/main" id="{6A3FE812-DF3B-2F33-5FC4-973E2D0F59C1}"/>
                  </a:ext>
                </a:extLst>
              </p:cNvPr>
              <p:cNvSpPr/>
              <p:nvPr/>
            </p:nvSpPr>
            <p:spPr>
              <a:xfrm>
                <a:off x="8991313" y="3894486"/>
                <a:ext cx="99822" cy="133921"/>
              </a:xfrm>
              <a:custGeom>
                <a:avLst/>
                <a:gdLst/>
                <a:ahLst/>
                <a:cxnLst/>
                <a:rect l="l" t="t" r="r" b="b"/>
                <a:pathLst>
                  <a:path w="99822" h="133921" extrusionOk="0">
                    <a:moveTo>
                      <a:pt x="95" y="28385"/>
                    </a:moveTo>
                    <a:cubicBezTo>
                      <a:pt x="17907" y="25622"/>
                      <a:pt x="21146" y="45244"/>
                      <a:pt x="34004" y="50768"/>
                    </a:cubicBezTo>
                    <a:cubicBezTo>
                      <a:pt x="50292" y="18860"/>
                      <a:pt x="13811" y="23717"/>
                      <a:pt x="5525" y="9239"/>
                    </a:cubicBezTo>
                    <a:cubicBezTo>
                      <a:pt x="21717" y="5620"/>
                      <a:pt x="40005" y="12573"/>
                      <a:pt x="54483" y="0"/>
                    </a:cubicBezTo>
                    <a:cubicBezTo>
                      <a:pt x="58674" y="191"/>
                      <a:pt x="62770" y="381"/>
                      <a:pt x="66961" y="571"/>
                    </a:cubicBezTo>
                    <a:cubicBezTo>
                      <a:pt x="42101" y="57912"/>
                      <a:pt x="45244" y="67723"/>
                      <a:pt x="99822" y="104394"/>
                    </a:cubicBezTo>
                    <a:cubicBezTo>
                      <a:pt x="59341" y="98108"/>
                      <a:pt x="102108" y="129064"/>
                      <a:pt x="86487" y="133921"/>
                    </a:cubicBezTo>
                    <a:cubicBezTo>
                      <a:pt x="60389" y="96488"/>
                      <a:pt x="10573" y="78486"/>
                      <a:pt x="0" y="28385"/>
                    </a:cubicBezTo>
                    <a:close/>
                  </a:path>
                </a:pathLst>
              </a:custGeom>
              <a:solidFill>
                <a:srgbClr val="625A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4" name="Google Shape;734;p28">
                <a:extLst>
                  <a:ext uri="{FF2B5EF4-FFF2-40B4-BE49-F238E27FC236}">
                    <a16:creationId xmlns:a16="http://schemas.microsoft.com/office/drawing/2014/main" id="{E5E1A20A-5A6A-69B9-C37B-32E5B3FF58C9}"/>
                  </a:ext>
                </a:extLst>
              </p:cNvPr>
              <p:cNvSpPr/>
              <p:nvPr/>
            </p:nvSpPr>
            <p:spPr>
              <a:xfrm>
                <a:off x="9821513" y="3723972"/>
                <a:ext cx="72294" cy="144128"/>
              </a:xfrm>
              <a:custGeom>
                <a:avLst/>
                <a:gdLst/>
                <a:ahLst/>
                <a:cxnLst/>
                <a:rect l="l" t="t" r="r" b="b"/>
                <a:pathLst>
                  <a:path w="72294" h="144128" extrusionOk="0">
                    <a:moveTo>
                      <a:pt x="52768" y="11446"/>
                    </a:moveTo>
                    <a:cubicBezTo>
                      <a:pt x="56674" y="9827"/>
                      <a:pt x="61913" y="-7318"/>
                      <a:pt x="62389" y="5922"/>
                    </a:cubicBezTo>
                    <a:cubicBezTo>
                      <a:pt x="63913" y="50404"/>
                      <a:pt x="67723" y="94600"/>
                      <a:pt x="72294" y="138891"/>
                    </a:cubicBezTo>
                    <a:cubicBezTo>
                      <a:pt x="71057" y="144034"/>
                      <a:pt x="68104" y="145368"/>
                      <a:pt x="63436" y="142987"/>
                    </a:cubicBezTo>
                    <a:cubicBezTo>
                      <a:pt x="45434" y="126127"/>
                      <a:pt x="34957" y="107173"/>
                      <a:pt x="40957" y="80884"/>
                    </a:cubicBezTo>
                    <a:cubicBezTo>
                      <a:pt x="49244" y="44879"/>
                      <a:pt x="18383" y="26877"/>
                      <a:pt x="0" y="3350"/>
                    </a:cubicBezTo>
                    <a:cubicBezTo>
                      <a:pt x="19621" y="-6556"/>
                      <a:pt x="20860" y="7636"/>
                      <a:pt x="27717" y="18304"/>
                    </a:cubicBezTo>
                    <a:cubicBezTo>
                      <a:pt x="39243" y="36021"/>
                      <a:pt x="50102" y="34878"/>
                      <a:pt x="52768" y="11542"/>
                    </a:cubicBezTo>
                    <a:close/>
                  </a:path>
                </a:pathLst>
              </a:custGeom>
              <a:solidFill>
                <a:srgbClr val="DCE1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5" name="Google Shape;735;p28">
                <a:extLst>
                  <a:ext uri="{FF2B5EF4-FFF2-40B4-BE49-F238E27FC236}">
                    <a16:creationId xmlns:a16="http://schemas.microsoft.com/office/drawing/2014/main" id="{C74351A2-6EC7-BB29-A408-4BE74FB27963}"/>
                  </a:ext>
                </a:extLst>
              </p:cNvPr>
              <p:cNvSpPr/>
              <p:nvPr/>
            </p:nvSpPr>
            <p:spPr>
              <a:xfrm>
                <a:off x="9698483" y="3667695"/>
                <a:ext cx="51554" cy="114681"/>
              </a:xfrm>
              <a:custGeom>
                <a:avLst/>
                <a:gdLst/>
                <a:ahLst/>
                <a:cxnLst/>
                <a:rect l="l" t="t" r="r" b="b"/>
                <a:pathLst>
                  <a:path w="51554" h="114681" extrusionOk="0">
                    <a:moveTo>
                      <a:pt x="41686" y="112871"/>
                    </a:moveTo>
                    <a:cubicBezTo>
                      <a:pt x="31971" y="113443"/>
                      <a:pt x="22255" y="114109"/>
                      <a:pt x="12444" y="114681"/>
                    </a:cubicBezTo>
                    <a:cubicBezTo>
                      <a:pt x="-7939" y="77438"/>
                      <a:pt x="1776" y="38576"/>
                      <a:pt x="6444" y="0"/>
                    </a:cubicBezTo>
                    <a:cubicBezTo>
                      <a:pt x="11873" y="3524"/>
                      <a:pt x="17302" y="7049"/>
                      <a:pt x="22636" y="10573"/>
                    </a:cubicBezTo>
                    <a:cubicBezTo>
                      <a:pt x="52830" y="32861"/>
                      <a:pt x="59783" y="70485"/>
                      <a:pt x="41591" y="112871"/>
                    </a:cubicBezTo>
                    <a:close/>
                  </a:path>
                </a:pathLst>
              </a:custGeom>
              <a:solidFill>
                <a:srgbClr val="F4F0C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28">
                <a:extLst>
                  <a:ext uri="{FF2B5EF4-FFF2-40B4-BE49-F238E27FC236}">
                    <a16:creationId xmlns:a16="http://schemas.microsoft.com/office/drawing/2014/main" id="{F6ADDDDE-8CC6-203A-8CD4-D7F750BF7FFD}"/>
                  </a:ext>
                </a:extLst>
              </p:cNvPr>
              <p:cNvSpPr/>
              <p:nvPr/>
            </p:nvSpPr>
            <p:spPr>
              <a:xfrm>
                <a:off x="9075610" y="3663124"/>
                <a:ext cx="90106" cy="105346"/>
              </a:xfrm>
              <a:custGeom>
                <a:avLst/>
                <a:gdLst/>
                <a:ahLst/>
                <a:cxnLst/>
                <a:rect l="l" t="t" r="r" b="b"/>
                <a:pathLst>
                  <a:path w="90106" h="105346" extrusionOk="0">
                    <a:moveTo>
                      <a:pt x="90107" y="105346"/>
                    </a:moveTo>
                    <a:cubicBezTo>
                      <a:pt x="53626" y="76867"/>
                      <a:pt x="26479" y="41910"/>
                      <a:pt x="0" y="0"/>
                    </a:cubicBezTo>
                    <a:cubicBezTo>
                      <a:pt x="59341" y="15335"/>
                      <a:pt x="89059" y="48863"/>
                      <a:pt x="90107" y="105346"/>
                    </a:cubicBezTo>
                    <a:close/>
                  </a:path>
                </a:pathLst>
              </a:custGeom>
              <a:solidFill>
                <a:srgbClr val="C39C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28">
                <a:extLst>
                  <a:ext uri="{FF2B5EF4-FFF2-40B4-BE49-F238E27FC236}">
                    <a16:creationId xmlns:a16="http://schemas.microsoft.com/office/drawing/2014/main" id="{4659A6B1-D569-D5E2-4EAB-D85B135C1E93}"/>
                  </a:ext>
                </a:extLst>
              </p:cNvPr>
              <p:cNvSpPr/>
              <p:nvPr/>
            </p:nvSpPr>
            <p:spPr>
              <a:xfrm>
                <a:off x="9735597" y="3973448"/>
                <a:ext cx="115477" cy="75558"/>
              </a:xfrm>
              <a:custGeom>
                <a:avLst/>
                <a:gdLst/>
                <a:ahLst/>
                <a:cxnLst/>
                <a:rect l="l" t="t" r="r" b="b"/>
                <a:pathLst>
                  <a:path w="115477" h="75558" extrusionOk="0">
                    <a:moveTo>
                      <a:pt x="80486" y="4667"/>
                    </a:moveTo>
                    <a:cubicBezTo>
                      <a:pt x="91250" y="3143"/>
                      <a:pt x="102013" y="1524"/>
                      <a:pt x="112872" y="0"/>
                    </a:cubicBezTo>
                    <a:cubicBezTo>
                      <a:pt x="115348" y="1905"/>
                      <a:pt x="116014" y="3715"/>
                      <a:pt x="115062" y="5334"/>
                    </a:cubicBezTo>
                    <a:cubicBezTo>
                      <a:pt x="114110" y="6858"/>
                      <a:pt x="113157" y="7715"/>
                      <a:pt x="112300" y="7715"/>
                    </a:cubicBezTo>
                    <a:cubicBezTo>
                      <a:pt x="102394" y="20764"/>
                      <a:pt x="79439" y="14573"/>
                      <a:pt x="73819" y="33814"/>
                    </a:cubicBezTo>
                    <a:cubicBezTo>
                      <a:pt x="63437" y="40481"/>
                      <a:pt x="43815" y="47911"/>
                      <a:pt x="44291" y="53816"/>
                    </a:cubicBezTo>
                    <a:cubicBezTo>
                      <a:pt x="46768" y="89249"/>
                      <a:pt x="21527" y="69628"/>
                      <a:pt x="8763" y="74009"/>
                    </a:cubicBezTo>
                    <a:cubicBezTo>
                      <a:pt x="5810" y="59341"/>
                      <a:pt x="2953" y="44577"/>
                      <a:pt x="0" y="29908"/>
                    </a:cubicBezTo>
                    <a:cubicBezTo>
                      <a:pt x="26480" y="20479"/>
                      <a:pt x="51531" y="6477"/>
                      <a:pt x="80486" y="4763"/>
                    </a:cubicBezTo>
                    <a:close/>
                  </a:path>
                </a:pathLst>
              </a:custGeom>
              <a:solidFill>
                <a:srgbClr val="D6DBD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28">
                <a:extLst>
                  <a:ext uri="{FF2B5EF4-FFF2-40B4-BE49-F238E27FC236}">
                    <a16:creationId xmlns:a16="http://schemas.microsoft.com/office/drawing/2014/main" id="{B8A13799-30B0-E77B-A615-29D82CE9EC2C}"/>
                  </a:ext>
                </a:extLst>
              </p:cNvPr>
              <p:cNvSpPr/>
              <p:nvPr/>
            </p:nvSpPr>
            <p:spPr>
              <a:xfrm>
                <a:off x="9187814" y="3366950"/>
                <a:ext cx="70001" cy="166633"/>
              </a:xfrm>
              <a:custGeom>
                <a:avLst/>
                <a:gdLst/>
                <a:ahLst/>
                <a:cxnLst/>
                <a:rect l="l" t="t" r="r" b="b"/>
                <a:pathLst>
                  <a:path w="70001" h="166633" extrusionOk="0">
                    <a:moveTo>
                      <a:pt x="0" y="147107"/>
                    </a:moveTo>
                    <a:cubicBezTo>
                      <a:pt x="56293" y="99768"/>
                      <a:pt x="66866" y="59382"/>
                      <a:pt x="37624" y="4328"/>
                    </a:cubicBezTo>
                    <a:cubicBezTo>
                      <a:pt x="72486" y="-11770"/>
                      <a:pt x="66961" y="21282"/>
                      <a:pt x="68771" y="34236"/>
                    </a:cubicBezTo>
                    <a:cubicBezTo>
                      <a:pt x="76391" y="88529"/>
                      <a:pt x="47530" y="129391"/>
                      <a:pt x="12288" y="166634"/>
                    </a:cubicBezTo>
                    <a:cubicBezTo>
                      <a:pt x="9144" y="162919"/>
                      <a:pt x="5905" y="159299"/>
                      <a:pt x="2763" y="155585"/>
                    </a:cubicBezTo>
                    <a:cubicBezTo>
                      <a:pt x="1810" y="152727"/>
                      <a:pt x="953" y="149965"/>
                      <a:pt x="0" y="147107"/>
                    </a:cubicBezTo>
                    <a:close/>
                  </a:path>
                </a:pathLst>
              </a:custGeom>
              <a:solidFill>
                <a:srgbClr val="504B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28">
                <a:extLst>
                  <a:ext uri="{FF2B5EF4-FFF2-40B4-BE49-F238E27FC236}">
                    <a16:creationId xmlns:a16="http://schemas.microsoft.com/office/drawing/2014/main" id="{0647FEB1-F259-C72B-2046-7E83B33B811E}"/>
                  </a:ext>
                </a:extLst>
              </p:cNvPr>
              <p:cNvSpPr/>
              <p:nvPr/>
            </p:nvSpPr>
            <p:spPr>
              <a:xfrm>
                <a:off x="9590528" y="3699647"/>
                <a:ext cx="46892" cy="64584"/>
              </a:xfrm>
              <a:custGeom>
                <a:avLst/>
                <a:gdLst/>
                <a:ahLst/>
                <a:cxnLst/>
                <a:rect l="l" t="t" r="r" b="b"/>
                <a:pathLst>
                  <a:path w="46892" h="64584" extrusionOk="0">
                    <a:moveTo>
                      <a:pt x="37246" y="62536"/>
                    </a:moveTo>
                    <a:cubicBezTo>
                      <a:pt x="24101" y="63775"/>
                      <a:pt x="9719" y="69776"/>
                      <a:pt x="1432" y="52916"/>
                    </a:cubicBezTo>
                    <a:cubicBezTo>
                      <a:pt x="955" y="45201"/>
                      <a:pt x="98" y="37581"/>
                      <a:pt x="3" y="29866"/>
                    </a:cubicBezTo>
                    <a:cubicBezTo>
                      <a:pt x="-283" y="6720"/>
                      <a:pt x="18958" y="-710"/>
                      <a:pt x="34293" y="52"/>
                    </a:cubicBezTo>
                    <a:cubicBezTo>
                      <a:pt x="55915" y="1100"/>
                      <a:pt x="42770" y="21769"/>
                      <a:pt x="44485" y="33485"/>
                    </a:cubicBezTo>
                    <a:cubicBezTo>
                      <a:pt x="45818" y="43010"/>
                      <a:pt x="49533" y="55488"/>
                      <a:pt x="37246" y="62632"/>
                    </a:cubicBezTo>
                    <a:close/>
                  </a:path>
                </a:pathLst>
              </a:custGeom>
              <a:solidFill>
                <a:srgbClr val="EFEDC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0" name="Google Shape;740;p28">
                <a:extLst>
                  <a:ext uri="{FF2B5EF4-FFF2-40B4-BE49-F238E27FC236}">
                    <a16:creationId xmlns:a16="http://schemas.microsoft.com/office/drawing/2014/main" id="{3AD4E503-2BA0-79A3-9CB1-F9D45C45D88A}"/>
                  </a:ext>
                </a:extLst>
              </p:cNvPr>
              <p:cNvSpPr/>
              <p:nvPr/>
            </p:nvSpPr>
            <p:spPr>
              <a:xfrm>
                <a:off x="9153170" y="3761993"/>
                <a:ext cx="56806" cy="103780"/>
              </a:xfrm>
              <a:custGeom>
                <a:avLst/>
                <a:gdLst/>
                <a:ahLst/>
                <a:cxnLst/>
                <a:rect l="l" t="t" r="r" b="b"/>
                <a:pathLst>
                  <a:path w="56806" h="103780" extrusionOk="0">
                    <a:moveTo>
                      <a:pt x="49122" y="0"/>
                    </a:moveTo>
                    <a:cubicBezTo>
                      <a:pt x="65124" y="20002"/>
                      <a:pt x="51503" y="40195"/>
                      <a:pt x="49408" y="60293"/>
                    </a:cubicBezTo>
                    <a:cubicBezTo>
                      <a:pt x="51694" y="73819"/>
                      <a:pt x="46265" y="85153"/>
                      <a:pt x="39026" y="95726"/>
                    </a:cubicBezTo>
                    <a:cubicBezTo>
                      <a:pt x="30548" y="108204"/>
                      <a:pt x="21785" y="104108"/>
                      <a:pt x="11022" y="97345"/>
                    </a:cubicBezTo>
                    <a:cubicBezTo>
                      <a:pt x="-1360" y="89630"/>
                      <a:pt x="-3646" y="83344"/>
                      <a:pt x="5879" y="71533"/>
                    </a:cubicBezTo>
                    <a:cubicBezTo>
                      <a:pt x="23595" y="49720"/>
                      <a:pt x="46360" y="30766"/>
                      <a:pt x="49122" y="0"/>
                    </a:cubicBezTo>
                    <a:close/>
                  </a:path>
                </a:pathLst>
              </a:custGeom>
              <a:solidFill>
                <a:srgbClr val="D1AD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1" name="Google Shape;741;p28">
                <a:extLst>
                  <a:ext uri="{FF2B5EF4-FFF2-40B4-BE49-F238E27FC236}">
                    <a16:creationId xmlns:a16="http://schemas.microsoft.com/office/drawing/2014/main" id="{DC9D0C35-8E5A-692F-EC78-74BC55AFDEE7}"/>
                  </a:ext>
                </a:extLst>
              </p:cNvPr>
              <p:cNvSpPr/>
              <p:nvPr/>
            </p:nvSpPr>
            <p:spPr>
              <a:xfrm>
                <a:off x="9713214" y="3562825"/>
                <a:ext cx="57558" cy="86625"/>
              </a:xfrm>
              <a:custGeom>
                <a:avLst/>
                <a:gdLst/>
                <a:ahLst/>
                <a:cxnLst/>
                <a:rect l="l" t="t" r="r" b="b"/>
                <a:pathLst>
                  <a:path w="57558" h="86625" extrusionOk="0">
                    <a:moveTo>
                      <a:pt x="95" y="75152"/>
                    </a:moveTo>
                    <a:cubicBezTo>
                      <a:pt x="13525" y="46672"/>
                      <a:pt x="2381" y="0"/>
                      <a:pt x="57531" y="0"/>
                    </a:cubicBezTo>
                    <a:cubicBezTo>
                      <a:pt x="58293" y="32956"/>
                      <a:pt x="43529" y="56674"/>
                      <a:pt x="20574" y="76486"/>
                    </a:cubicBezTo>
                    <a:cubicBezTo>
                      <a:pt x="13335" y="81153"/>
                      <a:pt x="5429" y="97536"/>
                      <a:pt x="0" y="75057"/>
                    </a:cubicBezTo>
                    <a:close/>
                  </a:path>
                </a:pathLst>
              </a:custGeom>
              <a:solidFill>
                <a:srgbClr val="CDD5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2" name="Google Shape;742;p28">
                <a:extLst>
                  <a:ext uri="{FF2B5EF4-FFF2-40B4-BE49-F238E27FC236}">
                    <a16:creationId xmlns:a16="http://schemas.microsoft.com/office/drawing/2014/main" id="{E87E0F47-1DA7-965E-489D-3FE9CB83AD39}"/>
                  </a:ext>
                </a:extLst>
              </p:cNvPr>
              <p:cNvSpPr/>
              <p:nvPr/>
            </p:nvSpPr>
            <p:spPr>
              <a:xfrm>
                <a:off x="9031509" y="3385033"/>
                <a:ext cx="46614" cy="80732"/>
              </a:xfrm>
              <a:custGeom>
                <a:avLst/>
                <a:gdLst/>
                <a:ahLst/>
                <a:cxnLst/>
                <a:rect l="l" t="t" r="r" b="b"/>
                <a:pathLst>
                  <a:path w="46614" h="80732" extrusionOk="0">
                    <a:moveTo>
                      <a:pt x="0" y="41966"/>
                    </a:moveTo>
                    <a:cubicBezTo>
                      <a:pt x="8287" y="34632"/>
                      <a:pt x="4858" y="24440"/>
                      <a:pt x="6477" y="15582"/>
                    </a:cubicBezTo>
                    <a:cubicBezTo>
                      <a:pt x="7906" y="7676"/>
                      <a:pt x="10001" y="-1277"/>
                      <a:pt x="19812" y="151"/>
                    </a:cubicBezTo>
                    <a:cubicBezTo>
                      <a:pt x="24575" y="818"/>
                      <a:pt x="30194" y="7295"/>
                      <a:pt x="32195" y="12439"/>
                    </a:cubicBezTo>
                    <a:cubicBezTo>
                      <a:pt x="40767" y="34346"/>
                      <a:pt x="48006" y="56730"/>
                      <a:pt x="46387" y="80733"/>
                    </a:cubicBezTo>
                    <a:cubicBezTo>
                      <a:pt x="21812" y="78637"/>
                      <a:pt x="6858" y="65112"/>
                      <a:pt x="0" y="41966"/>
                    </a:cubicBezTo>
                    <a:close/>
                  </a:path>
                </a:pathLst>
              </a:custGeom>
              <a:solidFill>
                <a:srgbClr val="6B57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p28">
                <a:extLst>
                  <a:ext uri="{FF2B5EF4-FFF2-40B4-BE49-F238E27FC236}">
                    <a16:creationId xmlns:a16="http://schemas.microsoft.com/office/drawing/2014/main" id="{01D8B4C2-938B-9E74-8B8B-0830C19A0A9F}"/>
                  </a:ext>
                </a:extLst>
              </p:cNvPr>
              <p:cNvSpPr/>
              <p:nvPr/>
            </p:nvSpPr>
            <p:spPr>
              <a:xfrm>
                <a:off x="8981312" y="3743800"/>
                <a:ext cx="76986" cy="54959"/>
              </a:xfrm>
              <a:custGeom>
                <a:avLst/>
                <a:gdLst/>
                <a:ahLst/>
                <a:cxnLst/>
                <a:rect l="l" t="t" r="r" b="b"/>
                <a:pathLst>
                  <a:path w="76986" h="54959" extrusionOk="0">
                    <a:moveTo>
                      <a:pt x="76581" y="36671"/>
                    </a:moveTo>
                    <a:cubicBezTo>
                      <a:pt x="73152" y="40100"/>
                      <a:pt x="69723" y="43529"/>
                      <a:pt x="66294" y="46958"/>
                    </a:cubicBezTo>
                    <a:cubicBezTo>
                      <a:pt x="59627" y="49625"/>
                      <a:pt x="52959" y="52292"/>
                      <a:pt x="46387" y="54959"/>
                    </a:cubicBezTo>
                    <a:cubicBezTo>
                      <a:pt x="36386" y="35719"/>
                      <a:pt x="12573" y="57531"/>
                      <a:pt x="0" y="36290"/>
                    </a:cubicBezTo>
                    <a:cubicBezTo>
                      <a:pt x="23241" y="24289"/>
                      <a:pt x="46768" y="12097"/>
                      <a:pt x="70295" y="0"/>
                    </a:cubicBezTo>
                    <a:cubicBezTo>
                      <a:pt x="81249" y="10668"/>
                      <a:pt x="75057" y="24289"/>
                      <a:pt x="76676" y="36671"/>
                    </a:cubicBezTo>
                    <a:close/>
                  </a:path>
                </a:pathLst>
              </a:custGeom>
              <a:solidFill>
                <a:srgbClr val="322C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4" name="Google Shape;744;p28">
                <a:extLst>
                  <a:ext uri="{FF2B5EF4-FFF2-40B4-BE49-F238E27FC236}">
                    <a16:creationId xmlns:a16="http://schemas.microsoft.com/office/drawing/2014/main" id="{3D0898E9-B52B-891C-9D7E-6FC1802ABF90}"/>
                  </a:ext>
                </a:extLst>
              </p:cNvPr>
              <p:cNvSpPr/>
              <p:nvPr/>
            </p:nvSpPr>
            <p:spPr>
              <a:xfrm>
                <a:off x="9721214" y="3676861"/>
                <a:ext cx="49816" cy="103800"/>
              </a:xfrm>
              <a:custGeom>
                <a:avLst/>
                <a:gdLst/>
                <a:ahLst/>
                <a:cxnLst/>
                <a:rect l="l" t="t" r="r" b="b"/>
                <a:pathLst>
                  <a:path w="49816" h="103800" extrusionOk="0">
                    <a:moveTo>
                      <a:pt x="18955" y="103706"/>
                    </a:moveTo>
                    <a:cubicBezTo>
                      <a:pt x="22860" y="67701"/>
                      <a:pt x="33909" y="30363"/>
                      <a:pt x="0" y="1407"/>
                    </a:cubicBezTo>
                    <a:cubicBezTo>
                      <a:pt x="32861" y="-6118"/>
                      <a:pt x="30099" y="18076"/>
                      <a:pt x="31528" y="37507"/>
                    </a:cubicBezTo>
                    <a:cubicBezTo>
                      <a:pt x="32385" y="49699"/>
                      <a:pt x="29623" y="63605"/>
                      <a:pt x="49816" y="56176"/>
                    </a:cubicBezTo>
                    <a:cubicBezTo>
                      <a:pt x="39815" y="72273"/>
                      <a:pt x="51340" y="102086"/>
                      <a:pt x="19050" y="103801"/>
                    </a:cubicBezTo>
                    <a:close/>
                  </a:path>
                </a:pathLst>
              </a:custGeom>
              <a:solidFill>
                <a:srgbClr val="4E56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5" name="Google Shape;745;p28">
                <a:extLst>
                  <a:ext uri="{FF2B5EF4-FFF2-40B4-BE49-F238E27FC236}">
                    <a16:creationId xmlns:a16="http://schemas.microsoft.com/office/drawing/2014/main" id="{513F9458-2D11-52DB-2197-144529E2D357}"/>
                  </a:ext>
                </a:extLst>
              </p:cNvPr>
              <p:cNvSpPr/>
              <p:nvPr/>
            </p:nvSpPr>
            <p:spPr>
              <a:xfrm>
                <a:off x="9694215" y="3656742"/>
                <a:ext cx="16713" cy="130905"/>
              </a:xfrm>
              <a:custGeom>
                <a:avLst/>
                <a:gdLst/>
                <a:ahLst/>
                <a:cxnLst/>
                <a:rect l="l" t="t" r="r" b="b"/>
                <a:pathLst>
                  <a:path w="16713" h="130905" extrusionOk="0">
                    <a:moveTo>
                      <a:pt x="10712" y="10858"/>
                    </a:moveTo>
                    <a:cubicBezTo>
                      <a:pt x="13760" y="49054"/>
                      <a:pt x="3283" y="87916"/>
                      <a:pt x="16713" y="125539"/>
                    </a:cubicBezTo>
                    <a:cubicBezTo>
                      <a:pt x="10902" y="133255"/>
                      <a:pt x="5664" y="132397"/>
                      <a:pt x="806" y="124587"/>
                    </a:cubicBezTo>
                    <a:cubicBezTo>
                      <a:pt x="7093" y="83534"/>
                      <a:pt x="-10243" y="40481"/>
                      <a:pt x="10808" y="571"/>
                    </a:cubicBezTo>
                    <a:cubicBezTo>
                      <a:pt x="10808" y="571"/>
                      <a:pt x="10236" y="0"/>
                      <a:pt x="10236" y="0"/>
                    </a:cubicBezTo>
                    <a:cubicBezTo>
                      <a:pt x="10426" y="3619"/>
                      <a:pt x="10522" y="7239"/>
                      <a:pt x="10712" y="10858"/>
                    </a:cubicBezTo>
                    <a:close/>
                  </a:path>
                </a:pathLst>
              </a:custGeom>
              <a:solidFill>
                <a:srgbClr val="4E56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6" name="Google Shape;746;p28">
                <a:extLst>
                  <a:ext uri="{FF2B5EF4-FFF2-40B4-BE49-F238E27FC236}">
                    <a16:creationId xmlns:a16="http://schemas.microsoft.com/office/drawing/2014/main" id="{E3D92AE3-3240-858F-DC30-8F53C2BC9223}"/>
                  </a:ext>
                </a:extLst>
              </p:cNvPr>
              <p:cNvSpPr/>
              <p:nvPr/>
            </p:nvSpPr>
            <p:spPr>
              <a:xfrm>
                <a:off x="9446432" y="4334541"/>
                <a:ext cx="99300" cy="46958"/>
              </a:xfrm>
              <a:custGeom>
                <a:avLst/>
                <a:gdLst/>
                <a:ahLst/>
                <a:cxnLst/>
                <a:rect l="l" t="t" r="r" b="b"/>
                <a:pathLst>
                  <a:path w="99300" h="46958" extrusionOk="0">
                    <a:moveTo>
                      <a:pt x="748" y="95"/>
                    </a:moveTo>
                    <a:cubicBezTo>
                      <a:pt x="32562" y="12287"/>
                      <a:pt x="64375" y="24574"/>
                      <a:pt x="96189" y="36766"/>
                    </a:cubicBezTo>
                    <a:cubicBezTo>
                      <a:pt x="98856" y="38957"/>
                      <a:pt x="99808" y="41148"/>
                      <a:pt x="99047" y="43434"/>
                    </a:cubicBezTo>
                    <a:cubicBezTo>
                      <a:pt x="98284" y="45815"/>
                      <a:pt x="97522" y="46958"/>
                      <a:pt x="96665" y="46958"/>
                    </a:cubicBezTo>
                    <a:cubicBezTo>
                      <a:pt x="62566" y="40005"/>
                      <a:pt x="29323" y="30956"/>
                      <a:pt x="1701" y="8096"/>
                    </a:cubicBezTo>
                    <a:cubicBezTo>
                      <a:pt x="-204" y="5620"/>
                      <a:pt x="-490" y="2953"/>
                      <a:pt x="748" y="0"/>
                    </a:cubicBezTo>
                    <a:close/>
                  </a:path>
                </a:pathLst>
              </a:custGeom>
              <a:solidFill>
                <a:srgbClr val="5751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7" name="Google Shape;747;p28">
                <a:extLst>
                  <a:ext uri="{FF2B5EF4-FFF2-40B4-BE49-F238E27FC236}">
                    <a16:creationId xmlns:a16="http://schemas.microsoft.com/office/drawing/2014/main" id="{90F397AC-D32E-3E72-ADC7-3867A7EE93E0}"/>
                  </a:ext>
                </a:extLst>
              </p:cNvPr>
              <p:cNvSpPr/>
              <p:nvPr/>
            </p:nvSpPr>
            <p:spPr>
              <a:xfrm>
                <a:off x="9866566" y="3862863"/>
                <a:ext cx="45995" cy="40957"/>
              </a:xfrm>
              <a:custGeom>
                <a:avLst/>
                <a:gdLst/>
                <a:ahLst/>
                <a:cxnLst/>
                <a:rect l="l" t="t" r="r" b="b"/>
                <a:pathLst>
                  <a:path w="45995" h="40957" extrusionOk="0">
                    <a:moveTo>
                      <a:pt x="18288" y="4000"/>
                    </a:moveTo>
                    <a:cubicBezTo>
                      <a:pt x="21241" y="2667"/>
                      <a:pt x="24194" y="1333"/>
                      <a:pt x="27147" y="0"/>
                    </a:cubicBezTo>
                    <a:cubicBezTo>
                      <a:pt x="31147" y="1048"/>
                      <a:pt x="35147" y="2096"/>
                      <a:pt x="39243" y="3238"/>
                    </a:cubicBezTo>
                    <a:cubicBezTo>
                      <a:pt x="47435" y="16192"/>
                      <a:pt x="49625" y="28956"/>
                      <a:pt x="37529" y="40958"/>
                    </a:cubicBezTo>
                    <a:cubicBezTo>
                      <a:pt x="28385" y="26479"/>
                      <a:pt x="8763" y="44577"/>
                      <a:pt x="0" y="28956"/>
                    </a:cubicBezTo>
                    <a:cubicBezTo>
                      <a:pt x="7144" y="21431"/>
                      <a:pt x="22765" y="20098"/>
                      <a:pt x="18288" y="4096"/>
                    </a:cubicBezTo>
                    <a:close/>
                  </a:path>
                </a:pathLst>
              </a:custGeom>
              <a:solidFill>
                <a:srgbClr val="7F80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8" name="Google Shape;748;p28">
                <a:extLst>
                  <a:ext uri="{FF2B5EF4-FFF2-40B4-BE49-F238E27FC236}">
                    <a16:creationId xmlns:a16="http://schemas.microsoft.com/office/drawing/2014/main" id="{C403E75E-A102-05EF-F544-AB9399C6FD34}"/>
                  </a:ext>
                </a:extLst>
              </p:cNvPr>
              <p:cNvSpPr/>
              <p:nvPr/>
            </p:nvSpPr>
            <p:spPr>
              <a:xfrm>
                <a:off x="9269961" y="3669029"/>
                <a:ext cx="24247" cy="53384"/>
              </a:xfrm>
              <a:custGeom>
                <a:avLst/>
                <a:gdLst/>
                <a:ahLst/>
                <a:cxnLst/>
                <a:rect l="l" t="t" r="r" b="b"/>
                <a:pathLst>
                  <a:path w="24247" h="53384" extrusionOk="0">
                    <a:moveTo>
                      <a:pt x="7960" y="0"/>
                    </a:moveTo>
                    <a:cubicBezTo>
                      <a:pt x="27962" y="10668"/>
                      <a:pt x="13674" y="33147"/>
                      <a:pt x="24248" y="47054"/>
                    </a:cubicBezTo>
                    <a:cubicBezTo>
                      <a:pt x="2626" y="63437"/>
                      <a:pt x="816" y="44291"/>
                      <a:pt x="54" y="31718"/>
                    </a:cubicBezTo>
                    <a:cubicBezTo>
                      <a:pt x="-613" y="21336"/>
                      <a:pt x="5102" y="10573"/>
                      <a:pt x="7960" y="0"/>
                    </a:cubicBezTo>
                    <a:close/>
                  </a:path>
                </a:pathLst>
              </a:custGeom>
              <a:solidFill>
                <a:srgbClr val="A6ABA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9" name="Google Shape;749;p28">
                <a:extLst>
                  <a:ext uri="{FF2B5EF4-FFF2-40B4-BE49-F238E27FC236}">
                    <a16:creationId xmlns:a16="http://schemas.microsoft.com/office/drawing/2014/main" id="{254AA772-7964-2CFE-EFC1-2A54196A8B82}"/>
                  </a:ext>
                </a:extLst>
              </p:cNvPr>
              <p:cNvSpPr/>
              <p:nvPr/>
            </p:nvSpPr>
            <p:spPr>
              <a:xfrm>
                <a:off x="9187372" y="3682936"/>
                <a:ext cx="24159" cy="50006"/>
              </a:xfrm>
              <a:custGeom>
                <a:avLst/>
                <a:gdLst/>
                <a:ahLst/>
                <a:cxnLst/>
                <a:rect l="l" t="t" r="r" b="b"/>
                <a:pathLst>
                  <a:path w="24159" h="50006" extrusionOk="0">
                    <a:moveTo>
                      <a:pt x="19873" y="6477"/>
                    </a:moveTo>
                    <a:cubicBezTo>
                      <a:pt x="21302" y="11049"/>
                      <a:pt x="22731" y="15526"/>
                      <a:pt x="24160" y="20098"/>
                    </a:cubicBezTo>
                    <a:cubicBezTo>
                      <a:pt x="21397" y="30289"/>
                      <a:pt x="25303" y="42958"/>
                      <a:pt x="13396" y="50006"/>
                    </a:cubicBezTo>
                    <a:cubicBezTo>
                      <a:pt x="9586" y="37909"/>
                      <a:pt x="5776" y="25813"/>
                      <a:pt x="1966" y="13716"/>
                    </a:cubicBezTo>
                    <a:cubicBezTo>
                      <a:pt x="-1272" y="8477"/>
                      <a:pt x="-510" y="3905"/>
                      <a:pt x="4252" y="0"/>
                    </a:cubicBezTo>
                    <a:cubicBezTo>
                      <a:pt x="9491" y="2191"/>
                      <a:pt x="14635" y="4381"/>
                      <a:pt x="19873" y="6572"/>
                    </a:cubicBezTo>
                    <a:close/>
                  </a:path>
                </a:pathLst>
              </a:custGeom>
              <a:solidFill>
                <a:srgbClr val="D1AD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0" name="Google Shape;750;p28">
                <a:extLst>
                  <a:ext uri="{FF2B5EF4-FFF2-40B4-BE49-F238E27FC236}">
                    <a16:creationId xmlns:a16="http://schemas.microsoft.com/office/drawing/2014/main" id="{8837A77C-50CC-0563-6BFF-C191CC0F6DDA}"/>
                  </a:ext>
                </a:extLst>
              </p:cNvPr>
              <p:cNvSpPr/>
              <p:nvPr/>
            </p:nvSpPr>
            <p:spPr>
              <a:xfrm>
                <a:off x="9379310" y="3675601"/>
                <a:ext cx="22300" cy="56483"/>
              </a:xfrm>
              <a:custGeom>
                <a:avLst/>
                <a:gdLst/>
                <a:ahLst/>
                <a:cxnLst/>
                <a:rect l="l" t="t" r="r" b="b"/>
                <a:pathLst>
                  <a:path w="22300" h="56483" extrusionOk="0">
                    <a:moveTo>
                      <a:pt x="21198" y="0"/>
                    </a:moveTo>
                    <a:cubicBezTo>
                      <a:pt x="27865" y="12954"/>
                      <a:pt x="1291" y="26099"/>
                      <a:pt x="21293" y="39053"/>
                    </a:cubicBezTo>
                    <a:cubicBezTo>
                      <a:pt x="21484" y="44863"/>
                      <a:pt x="21578" y="50673"/>
                      <a:pt x="21769" y="56483"/>
                    </a:cubicBezTo>
                    <a:cubicBezTo>
                      <a:pt x="-3663" y="37909"/>
                      <a:pt x="-10426" y="19145"/>
                      <a:pt x="21198" y="0"/>
                    </a:cubicBezTo>
                    <a:close/>
                  </a:path>
                </a:pathLst>
              </a:custGeom>
              <a:solidFill>
                <a:srgbClr val="706F6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1" name="Google Shape;751;p28">
                <a:extLst>
                  <a:ext uri="{FF2B5EF4-FFF2-40B4-BE49-F238E27FC236}">
                    <a16:creationId xmlns:a16="http://schemas.microsoft.com/office/drawing/2014/main" id="{8270CAC2-72FC-C7BA-EF77-7917E8D94916}"/>
                  </a:ext>
                </a:extLst>
              </p:cNvPr>
              <p:cNvSpPr/>
              <p:nvPr/>
            </p:nvSpPr>
            <p:spPr>
              <a:xfrm>
                <a:off x="9171994" y="3662613"/>
                <a:ext cx="20812" cy="34038"/>
              </a:xfrm>
              <a:custGeom>
                <a:avLst/>
                <a:gdLst/>
                <a:ahLst/>
                <a:cxnLst/>
                <a:rect l="l" t="t" r="r" b="b"/>
                <a:pathLst>
                  <a:path w="20812" h="34038" extrusionOk="0">
                    <a:moveTo>
                      <a:pt x="19631" y="20323"/>
                    </a:moveTo>
                    <a:cubicBezTo>
                      <a:pt x="18869" y="24895"/>
                      <a:pt x="18107" y="29467"/>
                      <a:pt x="17440" y="34039"/>
                    </a:cubicBezTo>
                    <a:cubicBezTo>
                      <a:pt x="6582" y="28895"/>
                      <a:pt x="-6468" y="24514"/>
                      <a:pt x="3629" y="8702"/>
                    </a:cubicBezTo>
                    <a:cubicBezTo>
                      <a:pt x="6201" y="4606"/>
                      <a:pt x="14106" y="-918"/>
                      <a:pt x="15916" y="130"/>
                    </a:cubicBezTo>
                    <a:cubicBezTo>
                      <a:pt x="23441" y="4702"/>
                      <a:pt x="20202" y="13084"/>
                      <a:pt x="19631" y="20323"/>
                    </a:cubicBezTo>
                    <a:close/>
                  </a:path>
                </a:pathLst>
              </a:custGeom>
              <a:solidFill>
                <a:srgbClr val="C6AE7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2" name="Google Shape;752;p28">
                <a:extLst>
                  <a:ext uri="{FF2B5EF4-FFF2-40B4-BE49-F238E27FC236}">
                    <a16:creationId xmlns:a16="http://schemas.microsoft.com/office/drawing/2014/main" id="{157DE480-4654-82AA-5FA2-6035701B9E34}"/>
                  </a:ext>
                </a:extLst>
              </p:cNvPr>
              <p:cNvSpPr/>
              <p:nvPr/>
            </p:nvSpPr>
            <p:spPr>
              <a:xfrm>
                <a:off x="9704546" y="3637978"/>
                <a:ext cx="29337" cy="20099"/>
              </a:xfrm>
              <a:custGeom>
                <a:avLst/>
                <a:gdLst/>
                <a:ahLst/>
                <a:cxnLst/>
                <a:rect l="l" t="t" r="r" b="b"/>
                <a:pathLst>
                  <a:path w="29337" h="20099" extrusionOk="0">
                    <a:moveTo>
                      <a:pt x="8763" y="0"/>
                    </a:moveTo>
                    <a:cubicBezTo>
                      <a:pt x="14288" y="20383"/>
                      <a:pt x="22479" y="1143"/>
                      <a:pt x="29337" y="1429"/>
                    </a:cubicBezTo>
                    <a:cubicBezTo>
                      <a:pt x="29146" y="23241"/>
                      <a:pt x="14478" y="20860"/>
                      <a:pt x="0" y="18859"/>
                    </a:cubicBezTo>
                    <a:cubicBezTo>
                      <a:pt x="0" y="18859"/>
                      <a:pt x="571" y="19431"/>
                      <a:pt x="571" y="19431"/>
                    </a:cubicBezTo>
                    <a:cubicBezTo>
                      <a:pt x="953" y="12001"/>
                      <a:pt x="1429" y="4572"/>
                      <a:pt x="8859" y="95"/>
                    </a:cubicBezTo>
                    <a:close/>
                  </a:path>
                </a:pathLst>
              </a:custGeom>
              <a:solidFill>
                <a:srgbClr val="4E56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3" name="Google Shape;753;p28">
                <a:extLst>
                  <a:ext uri="{FF2B5EF4-FFF2-40B4-BE49-F238E27FC236}">
                    <a16:creationId xmlns:a16="http://schemas.microsoft.com/office/drawing/2014/main" id="{EFE888A0-061C-3E5F-E865-5FACD3E3B25C}"/>
                  </a:ext>
                </a:extLst>
              </p:cNvPr>
              <p:cNvSpPr/>
              <p:nvPr/>
            </p:nvSpPr>
            <p:spPr>
              <a:xfrm>
                <a:off x="9750219" y="3855433"/>
                <a:ext cx="575142" cy="559974"/>
              </a:xfrm>
              <a:custGeom>
                <a:avLst/>
                <a:gdLst/>
                <a:ahLst/>
                <a:cxnLst/>
                <a:rect l="l" t="t" r="r" b="b"/>
                <a:pathLst>
                  <a:path w="575142" h="559974" extrusionOk="0">
                    <a:moveTo>
                      <a:pt x="39004" y="543687"/>
                    </a:moveTo>
                    <a:cubicBezTo>
                      <a:pt x="26717" y="536638"/>
                      <a:pt x="14525" y="529495"/>
                      <a:pt x="2238" y="522446"/>
                    </a:cubicBezTo>
                    <a:cubicBezTo>
                      <a:pt x="30337" y="490442"/>
                      <a:pt x="9191" y="460153"/>
                      <a:pt x="4619" y="426339"/>
                    </a:cubicBezTo>
                    <a:cubicBezTo>
                      <a:pt x="-4049" y="362045"/>
                      <a:pt x="2142" y="295656"/>
                      <a:pt x="2142" y="226790"/>
                    </a:cubicBezTo>
                    <a:cubicBezTo>
                      <a:pt x="25479" y="264319"/>
                      <a:pt x="30241" y="262604"/>
                      <a:pt x="59007" y="209931"/>
                    </a:cubicBezTo>
                    <a:lnTo>
                      <a:pt x="59007" y="529304"/>
                    </a:lnTo>
                    <a:cubicBezTo>
                      <a:pt x="66436" y="530447"/>
                      <a:pt x="70246" y="532447"/>
                      <a:pt x="72246" y="531209"/>
                    </a:cubicBezTo>
                    <a:cubicBezTo>
                      <a:pt x="240744" y="430721"/>
                      <a:pt x="388572" y="307372"/>
                      <a:pt x="502014" y="145637"/>
                    </a:cubicBezTo>
                    <a:cubicBezTo>
                      <a:pt x="532970" y="101536"/>
                      <a:pt x="550116" y="54197"/>
                      <a:pt x="546592" y="0"/>
                    </a:cubicBezTo>
                    <a:cubicBezTo>
                      <a:pt x="552973" y="1429"/>
                      <a:pt x="559831" y="4477"/>
                      <a:pt x="560689" y="10763"/>
                    </a:cubicBezTo>
                    <a:cubicBezTo>
                      <a:pt x="568213" y="60579"/>
                      <a:pt x="586978" y="110300"/>
                      <a:pt x="564308" y="160782"/>
                    </a:cubicBezTo>
                    <a:cubicBezTo>
                      <a:pt x="559736" y="149638"/>
                      <a:pt x="555164" y="138589"/>
                      <a:pt x="547829" y="120586"/>
                    </a:cubicBezTo>
                    <a:cubicBezTo>
                      <a:pt x="514873" y="174593"/>
                      <a:pt x="483441" y="221933"/>
                      <a:pt x="446389" y="265176"/>
                    </a:cubicBezTo>
                    <a:cubicBezTo>
                      <a:pt x="439245" y="273558"/>
                      <a:pt x="446960" y="279178"/>
                      <a:pt x="449246" y="285940"/>
                    </a:cubicBezTo>
                    <a:cubicBezTo>
                      <a:pt x="449151" y="300895"/>
                      <a:pt x="448960" y="315849"/>
                      <a:pt x="448865" y="330803"/>
                    </a:cubicBezTo>
                    <a:cubicBezTo>
                      <a:pt x="440102" y="365188"/>
                      <a:pt x="410288" y="378238"/>
                      <a:pt x="383905" y="394906"/>
                    </a:cubicBezTo>
                    <a:cubicBezTo>
                      <a:pt x="379618" y="396240"/>
                      <a:pt x="375142" y="396811"/>
                      <a:pt x="370569" y="396621"/>
                    </a:cubicBezTo>
                    <a:cubicBezTo>
                      <a:pt x="343423" y="386143"/>
                      <a:pt x="323040" y="397955"/>
                      <a:pt x="302466" y="414814"/>
                    </a:cubicBezTo>
                    <a:cubicBezTo>
                      <a:pt x="240744" y="465582"/>
                      <a:pt x="175688" y="511588"/>
                      <a:pt x="103489" y="546544"/>
                    </a:cubicBezTo>
                    <a:cubicBezTo>
                      <a:pt x="92058" y="551974"/>
                      <a:pt x="79009" y="552831"/>
                      <a:pt x="68055" y="559594"/>
                    </a:cubicBezTo>
                    <a:cubicBezTo>
                      <a:pt x="61960" y="559689"/>
                      <a:pt x="55959" y="559880"/>
                      <a:pt x="49863" y="559975"/>
                    </a:cubicBezTo>
                    <a:cubicBezTo>
                      <a:pt x="42433" y="557022"/>
                      <a:pt x="45291" y="547116"/>
                      <a:pt x="38719" y="543592"/>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4" name="Google Shape;754;p28">
                <a:extLst>
                  <a:ext uri="{FF2B5EF4-FFF2-40B4-BE49-F238E27FC236}">
                    <a16:creationId xmlns:a16="http://schemas.microsoft.com/office/drawing/2014/main" id="{C9199C1C-EE5B-20A3-8CA2-69E7135A1132}"/>
                  </a:ext>
                </a:extLst>
              </p:cNvPr>
              <p:cNvSpPr/>
              <p:nvPr/>
            </p:nvSpPr>
            <p:spPr>
              <a:xfrm>
                <a:off x="9210294" y="4319253"/>
                <a:ext cx="176448" cy="168640"/>
              </a:xfrm>
              <a:custGeom>
                <a:avLst/>
                <a:gdLst/>
                <a:ahLst/>
                <a:cxnLst/>
                <a:rect l="l" t="t" r="r" b="b"/>
                <a:pathLst>
                  <a:path w="176448" h="168640" extrusionOk="0">
                    <a:moveTo>
                      <a:pt x="44577" y="132922"/>
                    </a:moveTo>
                    <a:cubicBezTo>
                      <a:pt x="26003" y="131302"/>
                      <a:pt x="14954" y="117777"/>
                      <a:pt x="0" y="105490"/>
                    </a:cubicBezTo>
                    <a:cubicBezTo>
                      <a:pt x="35528" y="86344"/>
                      <a:pt x="60293" y="55293"/>
                      <a:pt x="75247" y="22813"/>
                    </a:cubicBezTo>
                    <a:cubicBezTo>
                      <a:pt x="90773" y="-10906"/>
                      <a:pt x="102965" y="-809"/>
                      <a:pt x="122301" y="12335"/>
                    </a:cubicBezTo>
                    <a:cubicBezTo>
                      <a:pt x="142208" y="36148"/>
                      <a:pt x="95821" y="37957"/>
                      <a:pt x="108489" y="60627"/>
                    </a:cubicBezTo>
                    <a:cubicBezTo>
                      <a:pt x="131921" y="74057"/>
                      <a:pt x="125063" y="-7096"/>
                      <a:pt x="161068" y="40720"/>
                    </a:cubicBezTo>
                    <a:cubicBezTo>
                      <a:pt x="167640" y="50816"/>
                      <a:pt x="192119" y="53197"/>
                      <a:pt x="161068" y="72438"/>
                    </a:cubicBezTo>
                    <a:cubicBezTo>
                      <a:pt x="129254" y="92155"/>
                      <a:pt x="100965" y="125683"/>
                      <a:pt x="91249" y="168640"/>
                    </a:cubicBezTo>
                    <a:cubicBezTo>
                      <a:pt x="74009" y="163783"/>
                      <a:pt x="59531" y="153972"/>
                      <a:pt x="50006" y="137303"/>
                    </a:cubicBezTo>
                    <a:cubicBezTo>
                      <a:pt x="55054" y="122539"/>
                      <a:pt x="76771" y="121206"/>
                      <a:pt x="77819" y="101299"/>
                    </a:cubicBezTo>
                    <a:cubicBezTo>
                      <a:pt x="49720" y="94631"/>
                      <a:pt x="56579" y="124159"/>
                      <a:pt x="44577" y="132922"/>
                    </a:cubicBezTo>
                    <a:close/>
                  </a:path>
                </a:pathLst>
              </a:custGeom>
              <a:solidFill>
                <a:srgbClr val="1C1E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28">
                <a:extLst>
                  <a:ext uri="{FF2B5EF4-FFF2-40B4-BE49-F238E27FC236}">
                    <a16:creationId xmlns:a16="http://schemas.microsoft.com/office/drawing/2014/main" id="{05C6A2F6-AF75-0DF3-291D-8376AE20260E}"/>
                  </a:ext>
                </a:extLst>
              </p:cNvPr>
              <p:cNvSpPr/>
              <p:nvPr/>
            </p:nvSpPr>
            <p:spPr>
              <a:xfrm>
                <a:off x="9129331" y="4249741"/>
                <a:ext cx="172116" cy="122878"/>
              </a:xfrm>
              <a:custGeom>
                <a:avLst/>
                <a:gdLst/>
                <a:ahLst/>
                <a:cxnLst/>
                <a:rect l="l" t="t" r="r" b="b"/>
                <a:pathLst>
                  <a:path w="172116" h="122878" extrusionOk="0">
                    <a:moveTo>
                      <a:pt x="0" y="121566"/>
                    </a:moveTo>
                    <a:cubicBezTo>
                      <a:pt x="54387" y="89562"/>
                      <a:pt x="90392" y="50605"/>
                      <a:pt x="124777" y="10505"/>
                    </a:cubicBezTo>
                    <a:cubicBezTo>
                      <a:pt x="136398" y="-3021"/>
                      <a:pt x="144113" y="-3021"/>
                      <a:pt x="154876" y="7838"/>
                    </a:cubicBezTo>
                    <a:cubicBezTo>
                      <a:pt x="161639" y="14791"/>
                      <a:pt x="176117" y="15744"/>
                      <a:pt x="171069" y="32127"/>
                    </a:cubicBezTo>
                    <a:cubicBezTo>
                      <a:pt x="157924" y="75656"/>
                      <a:pt x="59912" y="132234"/>
                      <a:pt x="0" y="121566"/>
                    </a:cubicBezTo>
                    <a:close/>
                  </a:path>
                </a:pathLst>
              </a:custGeom>
              <a:solidFill>
                <a:srgbClr val="D598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28">
                <a:extLst>
                  <a:ext uri="{FF2B5EF4-FFF2-40B4-BE49-F238E27FC236}">
                    <a16:creationId xmlns:a16="http://schemas.microsoft.com/office/drawing/2014/main" id="{610E55C9-D32D-FEE8-B568-248F7E3E34EF}"/>
                  </a:ext>
                </a:extLst>
              </p:cNvPr>
              <p:cNvSpPr/>
              <p:nvPr/>
            </p:nvSpPr>
            <p:spPr>
              <a:xfrm>
                <a:off x="9361134" y="4387839"/>
                <a:ext cx="195392" cy="158314"/>
              </a:xfrm>
              <a:custGeom>
                <a:avLst/>
                <a:gdLst/>
                <a:ahLst/>
                <a:cxnLst/>
                <a:rect l="l" t="t" r="r" b="b"/>
                <a:pathLst>
                  <a:path w="195392" h="158314" extrusionOk="0">
                    <a:moveTo>
                      <a:pt x="164723" y="66716"/>
                    </a:moveTo>
                    <a:cubicBezTo>
                      <a:pt x="143863" y="48238"/>
                      <a:pt x="131385" y="59001"/>
                      <a:pt x="120431" y="78623"/>
                    </a:cubicBezTo>
                    <a:cubicBezTo>
                      <a:pt x="108906" y="99292"/>
                      <a:pt x="98333" y="120913"/>
                      <a:pt x="83950" y="139392"/>
                    </a:cubicBezTo>
                    <a:cubicBezTo>
                      <a:pt x="67281" y="160919"/>
                      <a:pt x="44707" y="163967"/>
                      <a:pt x="20704" y="149108"/>
                    </a:cubicBezTo>
                    <a:cubicBezTo>
                      <a:pt x="-2632" y="134725"/>
                      <a:pt x="-3489" y="114627"/>
                      <a:pt x="4702" y="91291"/>
                    </a:cubicBezTo>
                    <a:cubicBezTo>
                      <a:pt x="14894" y="62049"/>
                      <a:pt x="35468" y="38618"/>
                      <a:pt x="44040" y="7185"/>
                    </a:cubicBezTo>
                    <a:cubicBezTo>
                      <a:pt x="49470" y="-12817"/>
                      <a:pt x="68806" y="15281"/>
                      <a:pt x="87094" y="15377"/>
                    </a:cubicBezTo>
                    <a:cubicBezTo>
                      <a:pt x="53661" y="41380"/>
                      <a:pt x="41945" y="75003"/>
                      <a:pt x="26324" y="106054"/>
                    </a:cubicBezTo>
                    <a:cubicBezTo>
                      <a:pt x="20323" y="118056"/>
                      <a:pt x="23562" y="127676"/>
                      <a:pt x="33372" y="135201"/>
                    </a:cubicBezTo>
                    <a:cubicBezTo>
                      <a:pt x="45279" y="144250"/>
                      <a:pt x="59090" y="143678"/>
                      <a:pt x="67377" y="132344"/>
                    </a:cubicBezTo>
                    <a:cubicBezTo>
                      <a:pt x="88903" y="102721"/>
                      <a:pt x="114526" y="74432"/>
                      <a:pt x="112811" y="30807"/>
                    </a:cubicBezTo>
                    <a:cubicBezTo>
                      <a:pt x="141100" y="42428"/>
                      <a:pt x="168247" y="53572"/>
                      <a:pt x="195393" y="64621"/>
                    </a:cubicBezTo>
                    <a:cubicBezTo>
                      <a:pt x="185772" y="75575"/>
                      <a:pt x="175485" y="74908"/>
                      <a:pt x="164627" y="66621"/>
                    </a:cubicBezTo>
                    <a:close/>
                  </a:path>
                </a:pathLst>
              </a:custGeom>
              <a:solidFill>
                <a:srgbClr val="2A241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28">
                <a:extLst>
                  <a:ext uri="{FF2B5EF4-FFF2-40B4-BE49-F238E27FC236}">
                    <a16:creationId xmlns:a16="http://schemas.microsoft.com/office/drawing/2014/main" id="{92EAF318-83AD-BB0E-D9B7-1E238E3AA63E}"/>
                  </a:ext>
                </a:extLst>
              </p:cNvPr>
              <p:cNvSpPr/>
              <p:nvPr/>
            </p:nvSpPr>
            <p:spPr>
              <a:xfrm>
                <a:off x="9816083" y="4473143"/>
                <a:ext cx="104584" cy="150900"/>
              </a:xfrm>
              <a:custGeom>
                <a:avLst/>
                <a:gdLst/>
                <a:ahLst/>
                <a:cxnLst/>
                <a:rect l="l" t="t" r="r" b="b"/>
                <a:pathLst>
                  <a:path w="104584" h="150900" extrusionOk="0">
                    <a:moveTo>
                      <a:pt x="87344" y="51612"/>
                    </a:moveTo>
                    <a:lnTo>
                      <a:pt x="87344" y="91808"/>
                    </a:lnTo>
                    <a:cubicBezTo>
                      <a:pt x="73247" y="94951"/>
                      <a:pt x="56388" y="67328"/>
                      <a:pt x="45530" y="91236"/>
                    </a:cubicBezTo>
                    <a:cubicBezTo>
                      <a:pt x="39910" y="103619"/>
                      <a:pt x="41243" y="122383"/>
                      <a:pt x="53340" y="129717"/>
                    </a:cubicBezTo>
                    <a:cubicBezTo>
                      <a:pt x="76771" y="143719"/>
                      <a:pt x="88011" y="117716"/>
                      <a:pt x="104584" y="106476"/>
                    </a:cubicBezTo>
                    <a:cubicBezTo>
                      <a:pt x="101251" y="149529"/>
                      <a:pt x="96202" y="151910"/>
                      <a:pt x="13907" y="150672"/>
                    </a:cubicBezTo>
                    <a:cubicBezTo>
                      <a:pt x="25908" y="103333"/>
                      <a:pt x="16002" y="58279"/>
                      <a:pt x="0" y="1415"/>
                    </a:cubicBezTo>
                    <a:cubicBezTo>
                      <a:pt x="26098" y="34943"/>
                      <a:pt x="81915" y="-43447"/>
                      <a:pt x="88868" y="40182"/>
                    </a:cubicBezTo>
                    <a:cubicBezTo>
                      <a:pt x="79439" y="44278"/>
                      <a:pt x="70961" y="34848"/>
                      <a:pt x="56959" y="40182"/>
                    </a:cubicBezTo>
                    <a:cubicBezTo>
                      <a:pt x="66866" y="49231"/>
                      <a:pt x="84106" y="36944"/>
                      <a:pt x="87344" y="51803"/>
                    </a:cubicBezTo>
                    <a:close/>
                  </a:path>
                </a:pathLst>
              </a:custGeom>
              <a:solidFill>
                <a:srgbClr val="26261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28">
                <a:extLst>
                  <a:ext uri="{FF2B5EF4-FFF2-40B4-BE49-F238E27FC236}">
                    <a16:creationId xmlns:a16="http://schemas.microsoft.com/office/drawing/2014/main" id="{4E31ED7E-93B3-0BD5-1132-7DCFC29207DB}"/>
                  </a:ext>
                </a:extLst>
              </p:cNvPr>
              <p:cNvSpPr/>
              <p:nvPr/>
            </p:nvSpPr>
            <p:spPr>
              <a:xfrm>
                <a:off x="10008965" y="4402835"/>
                <a:ext cx="153104" cy="159505"/>
              </a:xfrm>
              <a:custGeom>
                <a:avLst/>
                <a:gdLst/>
                <a:ahLst/>
                <a:cxnLst/>
                <a:rect l="l" t="t" r="r" b="b"/>
                <a:pathLst>
                  <a:path w="153104" h="159505" extrusionOk="0">
                    <a:moveTo>
                      <a:pt x="105061" y="95"/>
                    </a:moveTo>
                    <a:cubicBezTo>
                      <a:pt x="111633" y="1429"/>
                      <a:pt x="118300" y="2857"/>
                      <a:pt x="124873" y="4191"/>
                    </a:cubicBezTo>
                    <a:cubicBezTo>
                      <a:pt x="106489" y="20764"/>
                      <a:pt x="120682" y="35433"/>
                      <a:pt x="127445" y="50578"/>
                    </a:cubicBezTo>
                    <a:cubicBezTo>
                      <a:pt x="135827" y="69247"/>
                      <a:pt x="146304" y="87439"/>
                      <a:pt x="151543" y="106966"/>
                    </a:cubicBezTo>
                    <a:cubicBezTo>
                      <a:pt x="157925" y="130492"/>
                      <a:pt x="144018" y="147066"/>
                      <a:pt x="123158" y="155258"/>
                    </a:cubicBezTo>
                    <a:cubicBezTo>
                      <a:pt x="98012" y="165163"/>
                      <a:pt x="77629" y="157543"/>
                      <a:pt x="61722" y="134493"/>
                    </a:cubicBezTo>
                    <a:cubicBezTo>
                      <a:pt x="42863" y="107061"/>
                      <a:pt x="40672" y="68866"/>
                      <a:pt x="0" y="51054"/>
                    </a:cubicBezTo>
                    <a:cubicBezTo>
                      <a:pt x="20479" y="41338"/>
                      <a:pt x="34290" y="34766"/>
                      <a:pt x="48863" y="27908"/>
                    </a:cubicBezTo>
                    <a:cubicBezTo>
                      <a:pt x="48863" y="68580"/>
                      <a:pt x="71057" y="98393"/>
                      <a:pt x="89821" y="129159"/>
                    </a:cubicBezTo>
                    <a:cubicBezTo>
                      <a:pt x="96012" y="139351"/>
                      <a:pt x="108014" y="141256"/>
                      <a:pt x="119539" y="135922"/>
                    </a:cubicBezTo>
                    <a:cubicBezTo>
                      <a:pt x="133350" y="129540"/>
                      <a:pt x="138113" y="117158"/>
                      <a:pt x="132969" y="104394"/>
                    </a:cubicBezTo>
                    <a:cubicBezTo>
                      <a:pt x="122873" y="79724"/>
                      <a:pt x="116014" y="49054"/>
                      <a:pt x="97250" y="33528"/>
                    </a:cubicBezTo>
                    <a:cubicBezTo>
                      <a:pt x="68104" y="9430"/>
                      <a:pt x="93726" y="8763"/>
                      <a:pt x="105061" y="0"/>
                    </a:cubicBezTo>
                    <a:close/>
                  </a:path>
                </a:pathLst>
              </a:custGeom>
              <a:solidFill>
                <a:srgbClr val="322B1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28">
                <a:extLst>
                  <a:ext uri="{FF2B5EF4-FFF2-40B4-BE49-F238E27FC236}">
                    <a16:creationId xmlns:a16="http://schemas.microsoft.com/office/drawing/2014/main" id="{A0E6CA86-5C7B-39BA-CEF7-B8B30AAA9743}"/>
                  </a:ext>
                </a:extLst>
              </p:cNvPr>
              <p:cNvSpPr/>
              <p:nvPr/>
            </p:nvSpPr>
            <p:spPr>
              <a:xfrm>
                <a:off x="9586245" y="4465414"/>
                <a:ext cx="115691" cy="147923"/>
              </a:xfrm>
              <a:custGeom>
                <a:avLst/>
                <a:gdLst/>
                <a:ahLst/>
                <a:cxnLst/>
                <a:rect l="l" t="t" r="r" b="b"/>
                <a:pathLst>
                  <a:path w="115691" h="147923" extrusionOk="0">
                    <a:moveTo>
                      <a:pt x="45911" y="147923"/>
                    </a:moveTo>
                    <a:cubicBezTo>
                      <a:pt x="28004" y="144494"/>
                      <a:pt x="14288" y="141827"/>
                      <a:pt x="0" y="139065"/>
                    </a:cubicBezTo>
                    <a:cubicBezTo>
                      <a:pt x="26765" y="96203"/>
                      <a:pt x="34576" y="50387"/>
                      <a:pt x="34195" y="0"/>
                    </a:cubicBezTo>
                    <a:cubicBezTo>
                      <a:pt x="53340" y="3334"/>
                      <a:pt x="74962" y="6477"/>
                      <a:pt x="96203" y="10954"/>
                    </a:cubicBezTo>
                    <a:cubicBezTo>
                      <a:pt x="109918" y="13811"/>
                      <a:pt x="121730" y="21431"/>
                      <a:pt x="112300" y="37052"/>
                    </a:cubicBezTo>
                    <a:cubicBezTo>
                      <a:pt x="98489" y="60103"/>
                      <a:pt x="99250" y="31147"/>
                      <a:pt x="91535" y="29813"/>
                    </a:cubicBezTo>
                    <a:cubicBezTo>
                      <a:pt x="82487" y="28289"/>
                      <a:pt x="72580" y="20860"/>
                      <a:pt x="65532" y="29813"/>
                    </a:cubicBezTo>
                    <a:cubicBezTo>
                      <a:pt x="60103" y="36671"/>
                      <a:pt x="55912" y="47530"/>
                      <a:pt x="56959" y="55817"/>
                    </a:cubicBezTo>
                    <a:cubicBezTo>
                      <a:pt x="58579" y="68961"/>
                      <a:pt x="69437" y="65818"/>
                      <a:pt x="78772" y="62484"/>
                    </a:cubicBezTo>
                    <a:cubicBezTo>
                      <a:pt x="97822" y="55817"/>
                      <a:pt x="90583" y="70866"/>
                      <a:pt x="89725" y="77438"/>
                    </a:cubicBezTo>
                    <a:cubicBezTo>
                      <a:pt x="88678" y="85915"/>
                      <a:pt x="90868" y="98298"/>
                      <a:pt x="78391" y="100394"/>
                    </a:cubicBezTo>
                    <a:cubicBezTo>
                      <a:pt x="40957" y="106775"/>
                      <a:pt x="40957" y="106394"/>
                      <a:pt x="45911" y="147828"/>
                    </a:cubicBezTo>
                    <a:close/>
                  </a:path>
                </a:pathLst>
              </a:custGeom>
              <a:solidFill>
                <a:srgbClr val="2B2A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0" name="Google Shape;760;p28">
                <a:extLst>
                  <a:ext uri="{FF2B5EF4-FFF2-40B4-BE49-F238E27FC236}">
                    <a16:creationId xmlns:a16="http://schemas.microsoft.com/office/drawing/2014/main" id="{05682797-A421-5720-138E-77391D2BF3F9}"/>
                  </a:ext>
                </a:extLst>
              </p:cNvPr>
              <p:cNvSpPr/>
              <p:nvPr/>
            </p:nvSpPr>
            <p:spPr>
              <a:xfrm>
                <a:off x="10140133" y="4349400"/>
                <a:ext cx="112498" cy="162646"/>
              </a:xfrm>
              <a:custGeom>
                <a:avLst/>
                <a:gdLst/>
                <a:ahLst/>
                <a:cxnLst/>
                <a:rect l="l" t="t" r="r" b="b"/>
                <a:pathLst>
                  <a:path w="112498" h="162646" extrusionOk="0">
                    <a:moveTo>
                      <a:pt x="11707" y="57150"/>
                    </a:moveTo>
                    <a:cubicBezTo>
                      <a:pt x="9325" y="50197"/>
                      <a:pt x="-11915" y="45910"/>
                      <a:pt x="9421" y="35719"/>
                    </a:cubicBezTo>
                    <a:cubicBezTo>
                      <a:pt x="32662" y="24670"/>
                      <a:pt x="55331" y="12382"/>
                      <a:pt x="78191" y="667"/>
                    </a:cubicBezTo>
                    <a:cubicBezTo>
                      <a:pt x="78191" y="667"/>
                      <a:pt x="77620" y="0"/>
                      <a:pt x="77620" y="0"/>
                    </a:cubicBezTo>
                    <a:cubicBezTo>
                      <a:pt x="79049" y="13716"/>
                      <a:pt x="103052" y="41719"/>
                      <a:pt x="59713" y="27622"/>
                    </a:cubicBezTo>
                    <a:cubicBezTo>
                      <a:pt x="55808" y="26384"/>
                      <a:pt x="42854" y="37243"/>
                      <a:pt x="43425" y="40957"/>
                    </a:cubicBezTo>
                    <a:cubicBezTo>
                      <a:pt x="45044" y="50863"/>
                      <a:pt x="50283" y="61246"/>
                      <a:pt x="56950" y="69056"/>
                    </a:cubicBezTo>
                    <a:cubicBezTo>
                      <a:pt x="64190" y="77343"/>
                      <a:pt x="72095" y="70485"/>
                      <a:pt x="74953" y="63246"/>
                    </a:cubicBezTo>
                    <a:cubicBezTo>
                      <a:pt x="81525" y="46196"/>
                      <a:pt x="88764" y="48958"/>
                      <a:pt x="95622" y="61913"/>
                    </a:cubicBezTo>
                    <a:cubicBezTo>
                      <a:pt x="99242" y="68675"/>
                      <a:pt x="113148" y="80200"/>
                      <a:pt x="100099" y="84106"/>
                    </a:cubicBezTo>
                    <a:cubicBezTo>
                      <a:pt x="45806" y="100298"/>
                      <a:pt x="91526" y="125444"/>
                      <a:pt x="100099" y="129064"/>
                    </a:cubicBezTo>
                    <a:cubicBezTo>
                      <a:pt x="128674" y="141351"/>
                      <a:pt x="98861" y="145637"/>
                      <a:pt x="99242" y="153067"/>
                    </a:cubicBezTo>
                    <a:cubicBezTo>
                      <a:pt x="89240" y="151924"/>
                      <a:pt x="77143" y="180022"/>
                      <a:pt x="68666" y="144971"/>
                    </a:cubicBezTo>
                    <a:cubicBezTo>
                      <a:pt x="60761" y="112204"/>
                      <a:pt x="38091" y="81725"/>
                      <a:pt x="11611" y="57150"/>
                    </a:cubicBezTo>
                    <a:close/>
                  </a:path>
                </a:pathLst>
              </a:custGeom>
              <a:solidFill>
                <a:srgbClr val="2622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1" name="Google Shape;761;p28">
                <a:extLst>
                  <a:ext uri="{FF2B5EF4-FFF2-40B4-BE49-F238E27FC236}">
                    <a16:creationId xmlns:a16="http://schemas.microsoft.com/office/drawing/2014/main" id="{9B4E315E-E9B9-91F0-5F1E-49566F0958C3}"/>
                  </a:ext>
                </a:extLst>
              </p:cNvPr>
              <p:cNvSpPr/>
              <p:nvPr/>
            </p:nvSpPr>
            <p:spPr>
              <a:xfrm>
                <a:off x="9474136" y="4452556"/>
                <a:ext cx="127876" cy="133785"/>
              </a:xfrm>
              <a:custGeom>
                <a:avLst/>
                <a:gdLst/>
                <a:ahLst/>
                <a:cxnLst/>
                <a:rect l="l" t="t" r="r" b="b"/>
                <a:pathLst>
                  <a:path w="127876" h="133785" extrusionOk="0">
                    <a:moveTo>
                      <a:pt x="51721" y="2000"/>
                    </a:moveTo>
                    <a:cubicBezTo>
                      <a:pt x="62008" y="1333"/>
                      <a:pt x="72200" y="667"/>
                      <a:pt x="82487" y="0"/>
                    </a:cubicBezTo>
                    <a:cubicBezTo>
                      <a:pt x="99060" y="2762"/>
                      <a:pt x="119539" y="762"/>
                      <a:pt x="126492" y="20098"/>
                    </a:cubicBezTo>
                    <a:cubicBezTo>
                      <a:pt x="130779" y="32194"/>
                      <a:pt x="125159" y="45244"/>
                      <a:pt x="108966" y="48101"/>
                    </a:cubicBezTo>
                    <a:cubicBezTo>
                      <a:pt x="102204" y="45434"/>
                      <a:pt x="98584" y="37433"/>
                      <a:pt x="89916" y="37052"/>
                    </a:cubicBezTo>
                    <a:cubicBezTo>
                      <a:pt x="93440" y="44101"/>
                      <a:pt x="102870" y="43910"/>
                      <a:pt x="105823" y="50959"/>
                    </a:cubicBezTo>
                    <a:cubicBezTo>
                      <a:pt x="99536" y="65151"/>
                      <a:pt x="93250" y="79248"/>
                      <a:pt x="86773" y="93917"/>
                    </a:cubicBezTo>
                    <a:cubicBezTo>
                      <a:pt x="74867" y="89154"/>
                      <a:pt x="71914" y="65056"/>
                      <a:pt x="59246" y="76295"/>
                    </a:cubicBezTo>
                    <a:cubicBezTo>
                      <a:pt x="44863" y="89059"/>
                      <a:pt x="36195" y="109252"/>
                      <a:pt x="47340" y="131159"/>
                    </a:cubicBezTo>
                    <a:cubicBezTo>
                      <a:pt x="30480" y="139160"/>
                      <a:pt x="17622" y="126683"/>
                      <a:pt x="0" y="122872"/>
                    </a:cubicBezTo>
                    <a:cubicBezTo>
                      <a:pt x="30671" y="87154"/>
                      <a:pt x="40577" y="44291"/>
                      <a:pt x="51721" y="1905"/>
                    </a:cubicBezTo>
                    <a:close/>
                  </a:path>
                </a:pathLst>
              </a:custGeom>
              <a:solidFill>
                <a:srgbClr val="2322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2" name="Google Shape;762;p28">
                <a:extLst>
                  <a:ext uri="{FF2B5EF4-FFF2-40B4-BE49-F238E27FC236}">
                    <a16:creationId xmlns:a16="http://schemas.microsoft.com/office/drawing/2014/main" id="{9F42001A-495E-1163-DCB0-ECCCBE7BC259}"/>
                  </a:ext>
                </a:extLst>
              </p:cNvPr>
              <p:cNvSpPr/>
              <p:nvPr/>
            </p:nvSpPr>
            <p:spPr>
              <a:xfrm>
                <a:off x="9928002" y="4459394"/>
                <a:ext cx="96543" cy="147248"/>
              </a:xfrm>
              <a:custGeom>
                <a:avLst/>
                <a:gdLst/>
                <a:ahLst/>
                <a:cxnLst/>
                <a:rect l="l" t="t" r="r" b="b"/>
                <a:pathLst>
                  <a:path w="96543" h="147248" extrusionOk="0">
                    <a:moveTo>
                      <a:pt x="0" y="11259"/>
                    </a:moveTo>
                    <a:cubicBezTo>
                      <a:pt x="14668" y="7545"/>
                      <a:pt x="28099" y="3258"/>
                      <a:pt x="41910" y="687"/>
                    </a:cubicBezTo>
                    <a:cubicBezTo>
                      <a:pt x="65723" y="-3695"/>
                      <a:pt x="79915" y="13736"/>
                      <a:pt x="90964" y="28976"/>
                    </a:cubicBezTo>
                    <a:cubicBezTo>
                      <a:pt x="100299" y="41835"/>
                      <a:pt x="98298" y="62695"/>
                      <a:pt x="82105" y="70410"/>
                    </a:cubicBezTo>
                    <a:cubicBezTo>
                      <a:pt x="41243" y="89936"/>
                      <a:pt x="52768" y="111558"/>
                      <a:pt x="78867" y="134322"/>
                    </a:cubicBezTo>
                    <a:cubicBezTo>
                      <a:pt x="62484" y="144133"/>
                      <a:pt x="48196" y="148134"/>
                      <a:pt x="32385" y="147086"/>
                    </a:cubicBezTo>
                    <a:cubicBezTo>
                      <a:pt x="37148" y="98032"/>
                      <a:pt x="22289" y="56217"/>
                      <a:pt x="0" y="11259"/>
                    </a:cubicBezTo>
                    <a:close/>
                  </a:path>
                </a:pathLst>
              </a:custGeom>
              <a:solidFill>
                <a:srgbClr val="2020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28">
                <a:extLst>
                  <a:ext uri="{FF2B5EF4-FFF2-40B4-BE49-F238E27FC236}">
                    <a16:creationId xmlns:a16="http://schemas.microsoft.com/office/drawing/2014/main" id="{B90AD7E1-EF85-525C-F49F-91A9F7A6FC09}"/>
                  </a:ext>
                </a:extLst>
              </p:cNvPr>
              <p:cNvSpPr/>
              <p:nvPr/>
            </p:nvSpPr>
            <p:spPr>
              <a:xfrm>
                <a:off x="9714833" y="4482365"/>
                <a:ext cx="91154" cy="143144"/>
              </a:xfrm>
              <a:custGeom>
                <a:avLst/>
                <a:gdLst/>
                <a:ahLst/>
                <a:cxnLst/>
                <a:rect l="l" t="t" r="r" b="b"/>
                <a:pathLst>
                  <a:path w="91154" h="143144" extrusionOk="0">
                    <a:moveTo>
                      <a:pt x="0" y="141736"/>
                    </a:moveTo>
                    <a:cubicBezTo>
                      <a:pt x="11716" y="94968"/>
                      <a:pt x="20193" y="50296"/>
                      <a:pt x="8287" y="2957"/>
                    </a:cubicBezTo>
                    <a:cubicBezTo>
                      <a:pt x="21622" y="-2472"/>
                      <a:pt x="36766" y="480"/>
                      <a:pt x="55055" y="4576"/>
                    </a:cubicBezTo>
                    <a:cubicBezTo>
                      <a:pt x="30671" y="36294"/>
                      <a:pt x="32290" y="74394"/>
                      <a:pt x="38386" y="106684"/>
                    </a:cubicBezTo>
                    <a:cubicBezTo>
                      <a:pt x="46958" y="152214"/>
                      <a:pt x="72485" y="120781"/>
                      <a:pt x="91154" y="108970"/>
                    </a:cubicBezTo>
                    <a:cubicBezTo>
                      <a:pt x="89754" y="136526"/>
                      <a:pt x="59370" y="147422"/>
                      <a:pt x="0" y="141641"/>
                    </a:cubicBezTo>
                    <a:close/>
                  </a:path>
                </a:pathLst>
              </a:custGeom>
              <a:solidFill>
                <a:srgbClr val="292B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4" name="Google Shape;764;p28">
                <a:extLst>
                  <a:ext uri="{FF2B5EF4-FFF2-40B4-BE49-F238E27FC236}">
                    <a16:creationId xmlns:a16="http://schemas.microsoft.com/office/drawing/2014/main" id="{1B222784-A53A-14B7-200A-F38D5DAA76EA}"/>
                  </a:ext>
                </a:extLst>
              </p:cNvPr>
              <p:cNvSpPr/>
              <p:nvPr/>
            </p:nvSpPr>
            <p:spPr>
              <a:xfrm>
                <a:off x="9818560" y="4290704"/>
                <a:ext cx="346656" cy="124418"/>
              </a:xfrm>
              <a:custGeom>
                <a:avLst/>
                <a:gdLst/>
                <a:ahLst/>
                <a:cxnLst/>
                <a:rect l="l" t="t" r="r" b="b"/>
                <a:pathLst>
                  <a:path w="346656" h="124418" extrusionOk="0">
                    <a:moveTo>
                      <a:pt x="0" y="124418"/>
                    </a:moveTo>
                    <a:cubicBezTo>
                      <a:pt x="6858" y="115370"/>
                      <a:pt x="13430" y="106035"/>
                      <a:pt x="26765" y="107178"/>
                    </a:cubicBezTo>
                    <a:cubicBezTo>
                      <a:pt x="128207" y="82127"/>
                      <a:pt x="229648" y="57172"/>
                      <a:pt x="321278" y="4022"/>
                    </a:cubicBezTo>
                    <a:cubicBezTo>
                      <a:pt x="328136" y="22"/>
                      <a:pt x="336137" y="-1407"/>
                      <a:pt x="344138" y="1641"/>
                    </a:cubicBezTo>
                    <a:cubicBezTo>
                      <a:pt x="347663" y="6308"/>
                      <a:pt x="347472" y="10880"/>
                      <a:pt x="343662" y="15262"/>
                    </a:cubicBezTo>
                    <a:cubicBezTo>
                      <a:pt x="338900" y="20215"/>
                      <a:pt x="334137" y="25073"/>
                      <a:pt x="329375" y="30026"/>
                    </a:cubicBezTo>
                    <a:cubicBezTo>
                      <a:pt x="324231" y="32121"/>
                      <a:pt x="319183" y="34121"/>
                      <a:pt x="314134" y="36217"/>
                    </a:cubicBezTo>
                    <a:cubicBezTo>
                      <a:pt x="215169" y="85842"/>
                      <a:pt x="112586" y="122609"/>
                      <a:pt x="0" y="124323"/>
                    </a:cubicBezTo>
                    <a:close/>
                  </a:path>
                </a:pathLst>
              </a:custGeom>
              <a:solidFill>
                <a:srgbClr val="4C47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5" name="Google Shape;765;p28">
                <a:extLst>
                  <a:ext uri="{FF2B5EF4-FFF2-40B4-BE49-F238E27FC236}">
                    <a16:creationId xmlns:a16="http://schemas.microsoft.com/office/drawing/2014/main" id="{E19D9FC4-4C94-30EF-E215-E922617257A7}"/>
                  </a:ext>
                </a:extLst>
              </p:cNvPr>
              <p:cNvSpPr/>
              <p:nvPr/>
            </p:nvSpPr>
            <p:spPr>
              <a:xfrm>
                <a:off x="9295377" y="4331493"/>
                <a:ext cx="75983" cy="69986"/>
              </a:xfrm>
              <a:custGeom>
                <a:avLst/>
                <a:gdLst/>
                <a:ahLst/>
                <a:cxnLst/>
                <a:rect l="l" t="t" r="r" b="b"/>
                <a:pathLst>
                  <a:path w="75983" h="69986" extrusionOk="0">
                    <a:moveTo>
                      <a:pt x="75984" y="28480"/>
                    </a:moveTo>
                    <a:cubicBezTo>
                      <a:pt x="71793" y="26384"/>
                      <a:pt x="67888" y="23527"/>
                      <a:pt x="63506" y="22384"/>
                    </a:cubicBezTo>
                    <a:cubicBezTo>
                      <a:pt x="54457" y="20003"/>
                      <a:pt x="54077" y="24479"/>
                      <a:pt x="55410" y="32195"/>
                    </a:cubicBezTo>
                    <a:cubicBezTo>
                      <a:pt x="57981" y="47244"/>
                      <a:pt x="43789" y="53530"/>
                      <a:pt x="36646" y="63246"/>
                    </a:cubicBezTo>
                    <a:cubicBezTo>
                      <a:pt x="27121" y="76391"/>
                      <a:pt x="17596" y="67342"/>
                      <a:pt x="8547" y="61055"/>
                    </a:cubicBezTo>
                    <a:cubicBezTo>
                      <a:pt x="-2788" y="53245"/>
                      <a:pt x="-1359" y="46482"/>
                      <a:pt x="4261" y="33718"/>
                    </a:cubicBezTo>
                    <a:cubicBezTo>
                      <a:pt x="11595" y="17145"/>
                      <a:pt x="37122" y="21241"/>
                      <a:pt x="37217" y="0"/>
                    </a:cubicBezTo>
                    <a:cubicBezTo>
                      <a:pt x="50076" y="9525"/>
                      <a:pt x="74555" y="3238"/>
                      <a:pt x="75984" y="28384"/>
                    </a:cubicBezTo>
                    <a:close/>
                  </a:path>
                </a:pathLst>
              </a:custGeom>
              <a:solidFill>
                <a:srgbClr val="DBB7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6" name="Google Shape;766;p28">
                <a:extLst>
                  <a:ext uri="{FF2B5EF4-FFF2-40B4-BE49-F238E27FC236}">
                    <a16:creationId xmlns:a16="http://schemas.microsoft.com/office/drawing/2014/main" id="{E8149634-7DE8-BB7E-787C-CD28B3DBE533}"/>
                  </a:ext>
                </a:extLst>
              </p:cNvPr>
              <p:cNvSpPr/>
              <p:nvPr/>
            </p:nvSpPr>
            <p:spPr>
              <a:xfrm>
                <a:off x="9542621" y="4371307"/>
                <a:ext cx="162973" cy="44005"/>
              </a:xfrm>
              <a:custGeom>
                <a:avLst/>
                <a:gdLst/>
                <a:ahLst/>
                <a:cxnLst/>
                <a:rect l="l" t="t" r="r" b="b"/>
                <a:pathLst>
                  <a:path w="162973" h="44005" extrusionOk="0">
                    <a:moveTo>
                      <a:pt x="477" y="10287"/>
                    </a:moveTo>
                    <a:cubicBezTo>
                      <a:pt x="286" y="6858"/>
                      <a:pt x="191" y="3429"/>
                      <a:pt x="0" y="0"/>
                    </a:cubicBezTo>
                    <a:cubicBezTo>
                      <a:pt x="54293" y="11621"/>
                      <a:pt x="108681" y="23146"/>
                      <a:pt x="162973" y="34766"/>
                    </a:cubicBezTo>
                    <a:cubicBezTo>
                      <a:pt x="159354" y="43244"/>
                      <a:pt x="149257" y="38481"/>
                      <a:pt x="144209" y="44006"/>
                    </a:cubicBezTo>
                    <a:cubicBezTo>
                      <a:pt x="94965" y="38386"/>
                      <a:pt x="45815" y="32480"/>
                      <a:pt x="477" y="10287"/>
                    </a:cubicBezTo>
                    <a:close/>
                  </a:path>
                </a:pathLst>
              </a:custGeom>
              <a:solidFill>
                <a:srgbClr val="6D65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7" name="Google Shape;767;p28">
                <a:extLst>
                  <a:ext uri="{FF2B5EF4-FFF2-40B4-BE49-F238E27FC236}">
                    <a16:creationId xmlns:a16="http://schemas.microsoft.com/office/drawing/2014/main" id="{72E04326-6BBA-7787-F664-A091E9621FD8}"/>
                  </a:ext>
                </a:extLst>
              </p:cNvPr>
              <p:cNvSpPr/>
              <p:nvPr/>
            </p:nvSpPr>
            <p:spPr>
              <a:xfrm>
                <a:off x="9853275" y="4493128"/>
                <a:ext cx="51677" cy="47819"/>
              </a:xfrm>
              <a:custGeom>
                <a:avLst/>
                <a:gdLst/>
                <a:ahLst/>
                <a:cxnLst/>
                <a:rect l="l" t="t" r="r" b="b"/>
                <a:pathLst>
                  <a:path w="51677" h="47819" extrusionOk="0">
                    <a:moveTo>
                      <a:pt x="50153" y="31627"/>
                    </a:moveTo>
                    <a:cubicBezTo>
                      <a:pt x="33770" y="19244"/>
                      <a:pt x="19864" y="71823"/>
                      <a:pt x="3386" y="33723"/>
                    </a:cubicBezTo>
                    <a:cubicBezTo>
                      <a:pt x="-615" y="24483"/>
                      <a:pt x="-3282" y="10100"/>
                      <a:pt x="8624" y="3623"/>
                    </a:cubicBezTo>
                    <a:cubicBezTo>
                      <a:pt x="28055" y="-7140"/>
                      <a:pt x="39676" y="8386"/>
                      <a:pt x="51677" y="20102"/>
                    </a:cubicBezTo>
                    <a:cubicBezTo>
                      <a:pt x="51201" y="23912"/>
                      <a:pt x="50630" y="27817"/>
                      <a:pt x="50153" y="31627"/>
                    </a:cubicBezTo>
                    <a:close/>
                  </a:path>
                </a:pathLst>
              </a:custGeom>
              <a:solidFill>
                <a:srgbClr val="DBBA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8" name="Google Shape;768;p28">
                <a:extLst>
                  <a:ext uri="{FF2B5EF4-FFF2-40B4-BE49-F238E27FC236}">
                    <a16:creationId xmlns:a16="http://schemas.microsoft.com/office/drawing/2014/main" id="{8C456DA2-8BC5-7F84-763A-0265BE067880}"/>
                  </a:ext>
                </a:extLst>
              </p:cNvPr>
              <p:cNvSpPr/>
              <p:nvPr/>
            </p:nvSpPr>
            <p:spPr>
              <a:xfrm>
                <a:off x="9686829" y="4399120"/>
                <a:ext cx="113537" cy="19383"/>
              </a:xfrm>
              <a:custGeom>
                <a:avLst/>
                <a:gdLst/>
                <a:ahLst/>
                <a:cxnLst/>
                <a:rect l="l" t="t" r="r" b="b"/>
                <a:pathLst>
                  <a:path w="113537" h="19383" extrusionOk="0">
                    <a:moveTo>
                      <a:pt x="0" y="16097"/>
                    </a:moveTo>
                    <a:cubicBezTo>
                      <a:pt x="6287" y="13049"/>
                      <a:pt x="12478" y="10001"/>
                      <a:pt x="18765" y="6953"/>
                    </a:cubicBezTo>
                    <a:cubicBezTo>
                      <a:pt x="46482" y="3334"/>
                      <a:pt x="75629" y="16192"/>
                      <a:pt x="102394" y="0"/>
                    </a:cubicBezTo>
                    <a:cubicBezTo>
                      <a:pt x="111823" y="1619"/>
                      <a:pt x="112490" y="9144"/>
                      <a:pt x="113538" y="16383"/>
                    </a:cubicBezTo>
                    <a:cubicBezTo>
                      <a:pt x="75724" y="21717"/>
                      <a:pt x="37815" y="18859"/>
                      <a:pt x="0" y="16097"/>
                    </a:cubicBezTo>
                    <a:close/>
                  </a:path>
                </a:pathLst>
              </a:custGeom>
              <a:solidFill>
                <a:srgbClr val="4C47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9" name="Google Shape;769;p28">
                <a:extLst>
                  <a:ext uri="{FF2B5EF4-FFF2-40B4-BE49-F238E27FC236}">
                    <a16:creationId xmlns:a16="http://schemas.microsoft.com/office/drawing/2014/main" id="{55E10EF5-875E-8353-6BB5-0BCDE977B6F8}"/>
                  </a:ext>
                </a:extLst>
              </p:cNvPr>
              <p:cNvSpPr/>
              <p:nvPr/>
            </p:nvSpPr>
            <p:spPr>
              <a:xfrm>
                <a:off x="8944366" y="2890455"/>
                <a:ext cx="180679" cy="159917"/>
              </a:xfrm>
              <a:custGeom>
                <a:avLst/>
                <a:gdLst/>
                <a:ahLst/>
                <a:cxnLst/>
                <a:rect l="l" t="t" r="r" b="b"/>
                <a:pathLst>
                  <a:path w="180679" h="159917" extrusionOk="0">
                    <a:moveTo>
                      <a:pt x="75713" y="79915"/>
                    </a:moveTo>
                    <a:cubicBezTo>
                      <a:pt x="72189" y="76771"/>
                      <a:pt x="69141" y="72771"/>
                      <a:pt x="65045" y="70771"/>
                    </a:cubicBezTo>
                    <a:cubicBezTo>
                      <a:pt x="53997" y="65437"/>
                      <a:pt x="56568" y="76771"/>
                      <a:pt x="57426" y="79439"/>
                    </a:cubicBezTo>
                    <a:cubicBezTo>
                      <a:pt x="65141" y="103156"/>
                      <a:pt x="83239" y="107156"/>
                      <a:pt x="105813" y="105727"/>
                    </a:cubicBezTo>
                    <a:cubicBezTo>
                      <a:pt x="141626" y="103442"/>
                      <a:pt x="157057" y="73438"/>
                      <a:pt x="180203" y="53912"/>
                    </a:cubicBezTo>
                    <a:cubicBezTo>
                      <a:pt x="183822" y="80677"/>
                      <a:pt x="166201" y="100108"/>
                      <a:pt x="149151" y="112109"/>
                    </a:cubicBezTo>
                    <a:cubicBezTo>
                      <a:pt x="126291" y="128111"/>
                      <a:pt x="129720" y="140779"/>
                      <a:pt x="141817" y="158496"/>
                    </a:cubicBezTo>
                    <a:cubicBezTo>
                      <a:pt x="112194" y="162782"/>
                      <a:pt x="82857" y="156591"/>
                      <a:pt x="54664" y="150304"/>
                    </a:cubicBezTo>
                    <a:cubicBezTo>
                      <a:pt x="-1153" y="137827"/>
                      <a:pt x="-17441" y="79058"/>
                      <a:pt x="20849" y="36957"/>
                    </a:cubicBezTo>
                    <a:cubicBezTo>
                      <a:pt x="38376" y="19621"/>
                      <a:pt x="54377" y="0"/>
                      <a:pt x="86191" y="0"/>
                    </a:cubicBezTo>
                    <a:cubicBezTo>
                      <a:pt x="83905" y="22003"/>
                      <a:pt x="62473" y="41053"/>
                      <a:pt x="75333" y="63913"/>
                    </a:cubicBezTo>
                    <a:cubicBezTo>
                      <a:pt x="79047" y="69152"/>
                      <a:pt x="79142" y="74486"/>
                      <a:pt x="75618" y="79915"/>
                    </a:cubicBezTo>
                    <a:close/>
                  </a:path>
                </a:pathLst>
              </a:custGeom>
              <a:solidFill>
                <a:srgbClr val="121D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0" name="Google Shape;770;p28">
                <a:extLst>
                  <a:ext uri="{FF2B5EF4-FFF2-40B4-BE49-F238E27FC236}">
                    <a16:creationId xmlns:a16="http://schemas.microsoft.com/office/drawing/2014/main" id="{ABF70E91-226B-FEA4-BE15-5D1D02D6C5EF}"/>
                  </a:ext>
                </a:extLst>
              </p:cNvPr>
              <p:cNvSpPr/>
              <p:nvPr/>
            </p:nvSpPr>
            <p:spPr>
              <a:xfrm>
                <a:off x="8903059" y="2909315"/>
                <a:ext cx="183218" cy="159776"/>
              </a:xfrm>
              <a:custGeom>
                <a:avLst/>
                <a:gdLst/>
                <a:ahLst/>
                <a:cxnLst/>
                <a:rect l="l" t="t" r="r" b="b"/>
                <a:pathLst>
                  <a:path w="183218" h="159776" extrusionOk="0">
                    <a:moveTo>
                      <a:pt x="62251" y="18097"/>
                    </a:moveTo>
                    <a:cubicBezTo>
                      <a:pt x="38058" y="92107"/>
                      <a:pt x="58822" y="123063"/>
                      <a:pt x="135213" y="123158"/>
                    </a:cubicBezTo>
                    <a:cubicBezTo>
                      <a:pt x="154358" y="123158"/>
                      <a:pt x="167026" y="135065"/>
                      <a:pt x="183219" y="139636"/>
                    </a:cubicBezTo>
                    <a:cubicBezTo>
                      <a:pt x="170360" y="167830"/>
                      <a:pt x="145976" y="158401"/>
                      <a:pt x="124259" y="157734"/>
                    </a:cubicBezTo>
                    <a:cubicBezTo>
                      <a:pt x="122925" y="156877"/>
                      <a:pt x="121687" y="155257"/>
                      <a:pt x="120354" y="155257"/>
                    </a:cubicBezTo>
                    <a:cubicBezTo>
                      <a:pt x="7292" y="156877"/>
                      <a:pt x="-24617" y="108299"/>
                      <a:pt x="18341" y="0"/>
                    </a:cubicBezTo>
                    <a:cubicBezTo>
                      <a:pt x="33009" y="6001"/>
                      <a:pt x="47583" y="12001"/>
                      <a:pt x="62251" y="18097"/>
                    </a:cubicBezTo>
                    <a:close/>
                  </a:path>
                </a:pathLst>
              </a:custGeom>
              <a:solidFill>
                <a:srgbClr val="C290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1" name="Google Shape;771;p28">
                <a:extLst>
                  <a:ext uri="{FF2B5EF4-FFF2-40B4-BE49-F238E27FC236}">
                    <a16:creationId xmlns:a16="http://schemas.microsoft.com/office/drawing/2014/main" id="{8B1063E6-3AA7-85D5-08AE-5CB2B4C84E1B}"/>
                  </a:ext>
                </a:extLst>
              </p:cNvPr>
              <p:cNvSpPr/>
              <p:nvPr/>
            </p:nvSpPr>
            <p:spPr>
              <a:xfrm>
                <a:off x="8887886" y="2909410"/>
                <a:ext cx="143636" cy="178974"/>
              </a:xfrm>
              <a:custGeom>
                <a:avLst/>
                <a:gdLst/>
                <a:ahLst/>
                <a:cxnLst/>
                <a:rect l="l" t="t" r="r" b="b"/>
                <a:pathLst>
                  <a:path w="143636" h="178974" extrusionOk="0">
                    <a:moveTo>
                      <a:pt x="33514" y="0"/>
                    </a:moveTo>
                    <a:cubicBezTo>
                      <a:pt x="43611" y="19336"/>
                      <a:pt x="30752" y="36576"/>
                      <a:pt x="28085" y="54674"/>
                    </a:cubicBezTo>
                    <a:cubicBezTo>
                      <a:pt x="18750" y="120110"/>
                      <a:pt x="55517" y="157448"/>
                      <a:pt x="121144" y="148876"/>
                    </a:cubicBezTo>
                    <a:cubicBezTo>
                      <a:pt x="128383" y="147923"/>
                      <a:pt x="137051" y="134969"/>
                      <a:pt x="143528" y="149638"/>
                    </a:cubicBezTo>
                    <a:cubicBezTo>
                      <a:pt x="144290" y="151352"/>
                      <a:pt x="140861" y="154972"/>
                      <a:pt x="139432" y="157639"/>
                    </a:cubicBezTo>
                    <a:cubicBezTo>
                      <a:pt x="120573" y="156210"/>
                      <a:pt x="109143" y="169831"/>
                      <a:pt x="95522" y="178975"/>
                    </a:cubicBezTo>
                    <a:cubicBezTo>
                      <a:pt x="81901" y="175736"/>
                      <a:pt x="68185" y="172403"/>
                      <a:pt x="54564" y="169164"/>
                    </a:cubicBezTo>
                    <a:cubicBezTo>
                      <a:pt x="25132" y="155924"/>
                      <a:pt x="16274" y="126683"/>
                      <a:pt x="1700" y="101918"/>
                    </a:cubicBezTo>
                    <a:cubicBezTo>
                      <a:pt x="-2300" y="63341"/>
                      <a:pt x="-1919" y="26194"/>
                      <a:pt x="33514" y="0"/>
                    </a:cubicBezTo>
                    <a:close/>
                  </a:path>
                </a:pathLst>
              </a:custGeom>
              <a:solidFill>
                <a:srgbClr val="1E1F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2" name="Google Shape;772;p28">
                <a:extLst>
                  <a:ext uri="{FF2B5EF4-FFF2-40B4-BE49-F238E27FC236}">
                    <a16:creationId xmlns:a16="http://schemas.microsoft.com/office/drawing/2014/main" id="{BCAC9CD3-2916-CA2E-B4FC-E843C968A503}"/>
                  </a:ext>
                </a:extLst>
              </p:cNvPr>
              <p:cNvSpPr/>
              <p:nvPr/>
            </p:nvSpPr>
            <p:spPr>
              <a:xfrm>
                <a:off x="9019794" y="2944557"/>
                <a:ext cx="66769" cy="36555"/>
              </a:xfrm>
              <a:custGeom>
                <a:avLst/>
                <a:gdLst/>
                <a:ahLst/>
                <a:cxnLst/>
                <a:rect l="l" t="t" r="r" b="b"/>
                <a:pathLst>
                  <a:path w="66769" h="36555" extrusionOk="0">
                    <a:moveTo>
                      <a:pt x="285" y="25813"/>
                    </a:moveTo>
                    <a:cubicBezTo>
                      <a:pt x="190" y="20479"/>
                      <a:pt x="95" y="15145"/>
                      <a:pt x="0" y="9811"/>
                    </a:cubicBezTo>
                    <a:cubicBezTo>
                      <a:pt x="25717" y="30194"/>
                      <a:pt x="45244" y="8382"/>
                      <a:pt x="66770" y="0"/>
                    </a:cubicBezTo>
                    <a:cubicBezTo>
                      <a:pt x="54483" y="34004"/>
                      <a:pt x="34480" y="48101"/>
                      <a:pt x="285" y="25717"/>
                    </a:cubicBezTo>
                    <a:close/>
                  </a:path>
                </a:pathLst>
              </a:custGeom>
              <a:solidFill>
                <a:srgbClr val="5E47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3" name="Google Shape;773;p28">
                <a:extLst>
                  <a:ext uri="{FF2B5EF4-FFF2-40B4-BE49-F238E27FC236}">
                    <a16:creationId xmlns:a16="http://schemas.microsoft.com/office/drawing/2014/main" id="{154DA5C0-FB35-BD5A-65ED-1C6F1011D5A8}"/>
                  </a:ext>
                </a:extLst>
              </p:cNvPr>
              <p:cNvSpPr/>
              <p:nvPr/>
            </p:nvSpPr>
            <p:spPr>
              <a:xfrm>
                <a:off x="10295515" y="3731037"/>
                <a:ext cx="67197" cy="305503"/>
              </a:xfrm>
              <a:custGeom>
                <a:avLst/>
                <a:gdLst/>
                <a:ahLst/>
                <a:cxnLst/>
                <a:rect l="l" t="t" r="r" b="b"/>
                <a:pathLst>
                  <a:path w="67197" h="305503" extrusionOk="0">
                    <a:moveTo>
                      <a:pt x="19107" y="285274"/>
                    </a:moveTo>
                    <a:cubicBezTo>
                      <a:pt x="13202" y="231743"/>
                      <a:pt x="7201" y="178117"/>
                      <a:pt x="1296" y="124492"/>
                    </a:cubicBezTo>
                    <a:cubicBezTo>
                      <a:pt x="-1658" y="114109"/>
                      <a:pt x="438" y="104775"/>
                      <a:pt x="7582" y="96679"/>
                    </a:cubicBezTo>
                    <a:cubicBezTo>
                      <a:pt x="22441" y="81248"/>
                      <a:pt x="8344" y="54864"/>
                      <a:pt x="28442" y="41434"/>
                    </a:cubicBezTo>
                    <a:cubicBezTo>
                      <a:pt x="30728" y="35338"/>
                      <a:pt x="32918" y="29146"/>
                      <a:pt x="35205" y="23050"/>
                    </a:cubicBezTo>
                    <a:cubicBezTo>
                      <a:pt x="46063" y="19050"/>
                      <a:pt x="46063" y="8858"/>
                      <a:pt x="48444" y="0"/>
                    </a:cubicBezTo>
                    <a:cubicBezTo>
                      <a:pt x="65970" y="14478"/>
                      <a:pt x="73114" y="28003"/>
                      <a:pt x="61588" y="53054"/>
                    </a:cubicBezTo>
                    <a:cubicBezTo>
                      <a:pt x="45777" y="87439"/>
                      <a:pt x="41110" y="126682"/>
                      <a:pt x="55398" y="163163"/>
                    </a:cubicBezTo>
                    <a:cubicBezTo>
                      <a:pt x="72066" y="205740"/>
                      <a:pt x="54731" y="246126"/>
                      <a:pt x="53302" y="287464"/>
                    </a:cubicBezTo>
                    <a:cubicBezTo>
                      <a:pt x="52730" y="303847"/>
                      <a:pt x="43491" y="309372"/>
                      <a:pt x="27870" y="302800"/>
                    </a:cubicBezTo>
                    <a:cubicBezTo>
                      <a:pt x="24917" y="296989"/>
                      <a:pt x="22060" y="291179"/>
                      <a:pt x="19202" y="285369"/>
                    </a:cubicBezTo>
                    <a:close/>
                  </a:path>
                </a:pathLst>
              </a:custGeom>
              <a:solidFill>
                <a:srgbClr val="CA96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4" name="Google Shape;774;p28">
                <a:extLst>
                  <a:ext uri="{FF2B5EF4-FFF2-40B4-BE49-F238E27FC236}">
                    <a16:creationId xmlns:a16="http://schemas.microsoft.com/office/drawing/2014/main" id="{912E6651-BF42-0CB5-20D6-A1E6134EFE32}"/>
                  </a:ext>
                </a:extLst>
              </p:cNvPr>
              <p:cNvSpPr/>
              <p:nvPr/>
            </p:nvSpPr>
            <p:spPr>
              <a:xfrm>
                <a:off x="10624342" y="3293363"/>
                <a:ext cx="64737" cy="167163"/>
              </a:xfrm>
              <a:custGeom>
                <a:avLst/>
                <a:gdLst/>
                <a:ahLst/>
                <a:cxnLst/>
                <a:rect l="l" t="t" r="r" b="b"/>
                <a:pathLst>
                  <a:path w="64737" h="167163" extrusionOk="0">
                    <a:moveTo>
                      <a:pt x="1462" y="24575"/>
                    </a:moveTo>
                    <a:cubicBezTo>
                      <a:pt x="2986" y="16954"/>
                      <a:pt x="4606" y="9430"/>
                      <a:pt x="6510" y="0"/>
                    </a:cubicBezTo>
                    <a:cubicBezTo>
                      <a:pt x="51468" y="40386"/>
                      <a:pt x="32323" y="102299"/>
                      <a:pt x="61470" y="146209"/>
                    </a:cubicBezTo>
                    <a:cubicBezTo>
                      <a:pt x="67470" y="155829"/>
                      <a:pt x="65185" y="162782"/>
                      <a:pt x="54802" y="167164"/>
                    </a:cubicBezTo>
                    <a:cubicBezTo>
                      <a:pt x="43277" y="159449"/>
                      <a:pt x="39181" y="146875"/>
                      <a:pt x="33561" y="135255"/>
                    </a:cubicBezTo>
                    <a:cubicBezTo>
                      <a:pt x="2224" y="104299"/>
                      <a:pt x="-3205" y="65913"/>
                      <a:pt x="1462" y="24575"/>
                    </a:cubicBezTo>
                    <a:close/>
                  </a:path>
                </a:pathLst>
              </a:custGeom>
              <a:solidFill>
                <a:srgbClr val="E8B6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28">
                <a:extLst>
                  <a:ext uri="{FF2B5EF4-FFF2-40B4-BE49-F238E27FC236}">
                    <a16:creationId xmlns:a16="http://schemas.microsoft.com/office/drawing/2014/main" id="{CDB22DB5-62C8-94A4-AE60-F3382CB51AA9}"/>
                  </a:ext>
                </a:extLst>
              </p:cNvPr>
              <p:cNvSpPr/>
              <p:nvPr/>
            </p:nvSpPr>
            <p:spPr>
              <a:xfrm>
                <a:off x="10608373" y="3428618"/>
                <a:ext cx="69906" cy="105346"/>
              </a:xfrm>
              <a:custGeom>
                <a:avLst/>
                <a:gdLst/>
                <a:ahLst/>
                <a:cxnLst/>
                <a:rect l="l" t="t" r="r" b="b"/>
                <a:pathLst>
                  <a:path w="69906" h="105346" extrusionOk="0">
                    <a:moveTo>
                      <a:pt x="49530" y="0"/>
                    </a:moveTo>
                    <a:cubicBezTo>
                      <a:pt x="60770" y="5048"/>
                      <a:pt x="66961" y="13716"/>
                      <a:pt x="68009" y="26003"/>
                    </a:cubicBezTo>
                    <a:cubicBezTo>
                      <a:pt x="71152" y="31528"/>
                      <a:pt x="70390" y="36481"/>
                      <a:pt x="65723" y="40767"/>
                    </a:cubicBezTo>
                    <a:cubicBezTo>
                      <a:pt x="59722" y="32004"/>
                      <a:pt x="53626" y="23241"/>
                      <a:pt x="43625" y="8763"/>
                    </a:cubicBezTo>
                    <a:cubicBezTo>
                      <a:pt x="35528" y="48101"/>
                      <a:pt x="33338" y="84582"/>
                      <a:pt x="0" y="105346"/>
                    </a:cubicBezTo>
                    <a:cubicBezTo>
                      <a:pt x="6572" y="73438"/>
                      <a:pt x="28956" y="44767"/>
                      <a:pt x="20288" y="9620"/>
                    </a:cubicBezTo>
                    <a:cubicBezTo>
                      <a:pt x="30004" y="6382"/>
                      <a:pt x="39814" y="3238"/>
                      <a:pt x="49530" y="0"/>
                    </a:cubicBezTo>
                    <a:close/>
                  </a:path>
                </a:pathLst>
              </a:custGeom>
              <a:solidFill>
                <a:srgbClr val="5A45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28">
                <a:extLst>
                  <a:ext uri="{FF2B5EF4-FFF2-40B4-BE49-F238E27FC236}">
                    <a16:creationId xmlns:a16="http://schemas.microsoft.com/office/drawing/2014/main" id="{7B996938-F561-0C08-8441-0E1C225069E8}"/>
                  </a:ext>
                </a:extLst>
              </p:cNvPr>
              <p:cNvSpPr/>
              <p:nvPr/>
            </p:nvSpPr>
            <p:spPr>
              <a:xfrm>
                <a:off x="10388251" y="3782186"/>
                <a:ext cx="24479" cy="77595"/>
              </a:xfrm>
              <a:custGeom>
                <a:avLst/>
                <a:gdLst/>
                <a:ahLst/>
                <a:cxnLst/>
                <a:rect l="l" t="t" r="r" b="b"/>
                <a:pathLst>
                  <a:path w="24479" h="77595" extrusionOk="0">
                    <a:moveTo>
                      <a:pt x="12096" y="44387"/>
                    </a:moveTo>
                    <a:cubicBezTo>
                      <a:pt x="14287" y="47816"/>
                      <a:pt x="16382" y="51245"/>
                      <a:pt x="18573" y="54674"/>
                    </a:cubicBezTo>
                    <a:cubicBezTo>
                      <a:pt x="24002" y="58864"/>
                      <a:pt x="26288" y="64103"/>
                      <a:pt x="22859" y="70295"/>
                    </a:cubicBezTo>
                    <a:cubicBezTo>
                      <a:pt x="18382" y="78486"/>
                      <a:pt x="11525" y="79343"/>
                      <a:pt x="3619" y="75057"/>
                    </a:cubicBezTo>
                    <a:cubicBezTo>
                      <a:pt x="-1811" y="50101"/>
                      <a:pt x="-477" y="25051"/>
                      <a:pt x="3333" y="0"/>
                    </a:cubicBezTo>
                    <a:cubicBezTo>
                      <a:pt x="28669" y="10382"/>
                      <a:pt x="12382" y="28861"/>
                      <a:pt x="12096" y="44291"/>
                    </a:cubicBezTo>
                    <a:close/>
                  </a:path>
                </a:pathLst>
              </a:custGeom>
              <a:solidFill>
                <a:srgbClr val="CBB26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28">
                <a:extLst>
                  <a:ext uri="{FF2B5EF4-FFF2-40B4-BE49-F238E27FC236}">
                    <a16:creationId xmlns:a16="http://schemas.microsoft.com/office/drawing/2014/main" id="{B5DA405E-3648-2AB9-E466-F0333810E01D}"/>
                  </a:ext>
                </a:extLst>
              </p:cNvPr>
              <p:cNvSpPr/>
              <p:nvPr/>
            </p:nvSpPr>
            <p:spPr>
              <a:xfrm>
                <a:off x="10390995" y="3753135"/>
                <a:ext cx="18230" cy="73437"/>
              </a:xfrm>
              <a:custGeom>
                <a:avLst/>
                <a:gdLst/>
                <a:ahLst/>
                <a:cxnLst/>
                <a:rect l="l" t="t" r="r" b="b"/>
                <a:pathLst>
                  <a:path w="18230" h="73437" extrusionOk="0">
                    <a:moveTo>
                      <a:pt x="9352" y="73438"/>
                    </a:moveTo>
                    <a:cubicBezTo>
                      <a:pt x="6685" y="58674"/>
                      <a:pt x="13924" y="41815"/>
                      <a:pt x="589" y="29146"/>
                    </a:cubicBezTo>
                    <a:cubicBezTo>
                      <a:pt x="-2173" y="14288"/>
                      <a:pt x="4970" y="5334"/>
                      <a:pt x="18115" y="0"/>
                    </a:cubicBezTo>
                    <a:cubicBezTo>
                      <a:pt x="13257" y="24289"/>
                      <a:pt x="25925" y="50578"/>
                      <a:pt x="9352" y="73438"/>
                    </a:cubicBezTo>
                    <a:close/>
                  </a:path>
                </a:pathLst>
              </a:custGeom>
              <a:solidFill>
                <a:srgbClr val="795E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28">
                <a:extLst>
                  <a:ext uri="{FF2B5EF4-FFF2-40B4-BE49-F238E27FC236}">
                    <a16:creationId xmlns:a16="http://schemas.microsoft.com/office/drawing/2014/main" id="{DF53B243-28B2-E046-7049-086C1F3EC9AA}"/>
                  </a:ext>
                </a:extLst>
              </p:cNvPr>
              <p:cNvSpPr/>
              <p:nvPr/>
            </p:nvSpPr>
            <p:spPr>
              <a:xfrm>
                <a:off x="10354055" y="3358707"/>
                <a:ext cx="37052" cy="32858"/>
              </a:xfrm>
              <a:custGeom>
                <a:avLst/>
                <a:gdLst/>
                <a:ahLst/>
                <a:cxnLst/>
                <a:rect l="l" t="t" r="r" b="b"/>
                <a:pathLst>
                  <a:path w="37052" h="32858" extrusionOk="0">
                    <a:moveTo>
                      <a:pt x="0" y="32763"/>
                    </a:moveTo>
                    <a:cubicBezTo>
                      <a:pt x="3715" y="18761"/>
                      <a:pt x="13145" y="9427"/>
                      <a:pt x="25051" y="2188"/>
                    </a:cubicBezTo>
                    <a:cubicBezTo>
                      <a:pt x="27908" y="-193"/>
                      <a:pt x="31052" y="-670"/>
                      <a:pt x="34480" y="950"/>
                    </a:cubicBezTo>
                    <a:cubicBezTo>
                      <a:pt x="35338" y="2474"/>
                      <a:pt x="36195" y="3998"/>
                      <a:pt x="37052" y="5522"/>
                    </a:cubicBezTo>
                    <a:cubicBezTo>
                      <a:pt x="27908" y="14570"/>
                      <a:pt x="18860" y="23619"/>
                      <a:pt x="9716" y="32668"/>
                    </a:cubicBezTo>
                    <a:cubicBezTo>
                      <a:pt x="6477" y="32668"/>
                      <a:pt x="3239" y="32763"/>
                      <a:pt x="0" y="32859"/>
                    </a:cubicBezTo>
                    <a:close/>
                  </a:path>
                </a:pathLst>
              </a:custGeom>
              <a:solidFill>
                <a:srgbClr val="4F41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9" name="Google Shape;779;p28">
                <a:extLst>
                  <a:ext uri="{FF2B5EF4-FFF2-40B4-BE49-F238E27FC236}">
                    <a16:creationId xmlns:a16="http://schemas.microsoft.com/office/drawing/2014/main" id="{5DCC5F08-7E9F-9764-1B3B-63028F336197}"/>
                  </a:ext>
                </a:extLst>
              </p:cNvPr>
              <p:cNvSpPr/>
              <p:nvPr/>
            </p:nvSpPr>
            <p:spPr>
              <a:xfrm>
                <a:off x="10391870" y="3836860"/>
                <a:ext cx="26669" cy="29622"/>
              </a:xfrm>
              <a:custGeom>
                <a:avLst/>
                <a:gdLst/>
                <a:ahLst/>
                <a:cxnLst/>
                <a:rect l="l" t="t" r="r" b="b"/>
                <a:pathLst>
                  <a:path w="26669" h="29622" extrusionOk="0">
                    <a:moveTo>
                      <a:pt x="0" y="20383"/>
                    </a:moveTo>
                    <a:cubicBezTo>
                      <a:pt x="11525" y="18383"/>
                      <a:pt x="17145" y="12001"/>
                      <a:pt x="14954" y="0"/>
                    </a:cubicBezTo>
                    <a:cubicBezTo>
                      <a:pt x="29051" y="5715"/>
                      <a:pt x="26289" y="18193"/>
                      <a:pt x="26670" y="29432"/>
                    </a:cubicBezTo>
                    <a:cubicBezTo>
                      <a:pt x="21145" y="29432"/>
                      <a:pt x="15526" y="29527"/>
                      <a:pt x="10001" y="29623"/>
                    </a:cubicBezTo>
                    <a:cubicBezTo>
                      <a:pt x="6668" y="26575"/>
                      <a:pt x="3334" y="23527"/>
                      <a:pt x="95" y="20383"/>
                    </a:cubicBezTo>
                    <a:close/>
                  </a:path>
                </a:pathLst>
              </a:custGeom>
              <a:solidFill>
                <a:srgbClr val="795E1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0" name="Google Shape;780;p28">
                <a:extLst>
                  <a:ext uri="{FF2B5EF4-FFF2-40B4-BE49-F238E27FC236}">
                    <a16:creationId xmlns:a16="http://schemas.microsoft.com/office/drawing/2014/main" id="{35875ACB-203E-7C8D-47F1-6BE47E652A46}"/>
                  </a:ext>
                </a:extLst>
              </p:cNvPr>
              <p:cNvSpPr/>
              <p:nvPr/>
            </p:nvSpPr>
            <p:spPr>
              <a:xfrm>
                <a:off x="10217753" y="4296272"/>
                <a:ext cx="135350" cy="156283"/>
              </a:xfrm>
              <a:custGeom>
                <a:avLst/>
                <a:gdLst/>
                <a:ahLst/>
                <a:cxnLst/>
                <a:rect l="l" t="t" r="r" b="b"/>
                <a:pathLst>
                  <a:path w="135350" h="156283" extrusionOk="0">
                    <a:moveTo>
                      <a:pt x="667" y="53794"/>
                    </a:moveTo>
                    <a:cubicBezTo>
                      <a:pt x="17336" y="39412"/>
                      <a:pt x="34671" y="25600"/>
                      <a:pt x="50578" y="10456"/>
                    </a:cubicBezTo>
                    <a:cubicBezTo>
                      <a:pt x="70771" y="-8785"/>
                      <a:pt x="82487" y="740"/>
                      <a:pt x="94774" y="21124"/>
                    </a:cubicBezTo>
                    <a:cubicBezTo>
                      <a:pt x="79058" y="26743"/>
                      <a:pt x="60103" y="15028"/>
                      <a:pt x="51149" y="33792"/>
                    </a:cubicBezTo>
                    <a:cubicBezTo>
                      <a:pt x="46768" y="42936"/>
                      <a:pt x="53721" y="48556"/>
                      <a:pt x="58770" y="54080"/>
                    </a:cubicBezTo>
                    <a:cubicBezTo>
                      <a:pt x="68009" y="64177"/>
                      <a:pt x="78677" y="73035"/>
                      <a:pt x="85725" y="52937"/>
                    </a:cubicBezTo>
                    <a:cubicBezTo>
                      <a:pt x="88773" y="44174"/>
                      <a:pt x="90678" y="36935"/>
                      <a:pt x="99917" y="45127"/>
                    </a:cubicBezTo>
                    <a:cubicBezTo>
                      <a:pt x="107918" y="52270"/>
                      <a:pt x="118396" y="61605"/>
                      <a:pt x="119253" y="70749"/>
                    </a:cubicBezTo>
                    <a:cubicBezTo>
                      <a:pt x="120587" y="84751"/>
                      <a:pt x="108299" y="72844"/>
                      <a:pt x="102394" y="74749"/>
                    </a:cubicBezTo>
                    <a:cubicBezTo>
                      <a:pt x="87059" y="79702"/>
                      <a:pt x="86678" y="86656"/>
                      <a:pt x="96584" y="98276"/>
                    </a:cubicBezTo>
                    <a:cubicBezTo>
                      <a:pt x="106680" y="110087"/>
                      <a:pt x="118491" y="118945"/>
                      <a:pt x="135350" y="126470"/>
                    </a:cubicBezTo>
                    <a:cubicBezTo>
                      <a:pt x="123349" y="137424"/>
                      <a:pt x="113062" y="146758"/>
                      <a:pt x="102680" y="156283"/>
                    </a:cubicBezTo>
                    <a:cubicBezTo>
                      <a:pt x="74772" y="114183"/>
                      <a:pt x="57150" y="63986"/>
                      <a:pt x="0" y="53128"/>
                    </a:cubicBezTo>
                    <a:cubicBezTo>
                      <a:pt x="0" y="53128"/>
                      <a:pt x="571" y="53794"/>
                      <a:pt x="571" y="53794"/>
                    </a:cubicBezTo>
                    <a:close/>
                  </a:path>
                </a:pathLst>
              </a:custGeom>
              <a:solidFill>
                <a:srgbClr val="2924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1" name="Google Shape;781;p28">
                <a:extLst>
                  <a:ext uri="{FF2B5EF4-FFF2-40B4-BE49-F238E27FC236}">
                    <a16:creationId xmlns:a16="http://schemas.microsoft.com/office/drawing/2014/main" id="{51FB0590-8EC1-9208-5CFE-EA0F5CB5B1EA}"/>
                  </a:ext>
                </a:extLst>
              </p:cNvPr>
              <p:cNvSpPr/>
              <p:nvPr/>
            </p:nvSpPr>
            <p:spPr>
              <a:xfrm>
                <a:off x="10373073" y="4374414"/>
                <a:ext cx="32513" cy="21232"/>
              </a:xfrm>
              <a:custGeom>
                <a:avLst/>
                <a:gdLst/>
                <a:ahLst/>
                <a:cxnLst/>
                <a:rect l="l" t="t" r="r" b="b"/>
                <a:pathLst>
                  <a:path w="32513" h="21232" extrusionOk="0">
                    <a:moveTo>
                      <a:pt x="32513" y="10610"/>
                    </a:moveTo>
                    <a:cubicBezTo>
                      <a:pt x="23560" y="14801"/>
                      <a:pt x="16892" y="19563"/>
                      <a:pt x="9558" y="20992"/>
                    </a:cubicBezTo>
                    <a:cubicBezTo>
                      <a:pt x="1366" y="22611"/>
                      <a:pt x="-2825" y="15753"/>
                      <a:pt x="2128" y="9943"/>
                    </a:cubicBezTo>
                    <a:cubicBezTo>
                      <a:pt x="6605" y="4704"/>
                      <a:pt x="14891" y="2037"/>
                      <a:pt x="22035" y="37"/>
                    </a:cubicBezTo>
                    <a:cubicBezTo>
                      <a:pt x="23940" y="-535"/>
                      <a:pt x="27751" y="5657"/>
                      <a:pt x="32513" y="10610"/>
                    </a:cubicBezTo>
                    <a:close/>
                  </a:path>
                </a:pathLst>
              </a:custGeom>
              <a:solidFill>
                <a:srgbClr val="8266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2" name="Google Shape;782;p28">
                <a:extLst>
                  <a:ext uri="{FF2B5EF4-FFF2-40B4-BE49-F238E27FC236}">
                    <a16:creationId xmlns:a16="http://schemas.microsoft.com/office/drawing/2014/main" id="{1FAB1298-0734-0339-CAE4-F65B65BFEA3A}"/>
                  </a:ext>
                </a:extLst>
              </p:cNvPr>
              <p:cNvSpPr/>
              <p:nvPr/>
            </p:nvSpPr>
            <p:spPr>
              <a:xfrm>
                <a:off x="10121455" y="4245747"/>
                <a:ext cx="70485" cy="60314"/>
              </a:xfrm>
              <a:custGeom>
                <a:avLst/>
                <a:gdLst/>
                <a:ahLst/>
                <a:cxnLst/>
                <a:rect l="l" t="t" r="r" b="b"/>
                <a:pathLst>
                  <a:path w="70485" h="60314" extrusionOk="0">
                    <a:moveTo>
                      <a:pt x="40672" y="60314"/>
                    </a:moveTo>
                    <a:cubicBezTo>
                      <a:pt x="40005" y="55647"/>
                      <a:pt x="39338" y="50885"/>
                      <a:pt x="38576" y="46217"/>
                    </a:cubicBezTo>
                    <a:cubicBezTo>
                      <a:pt x="18479" y="37454"/>
                      <a:pt x="762" y="26501"/>
                      <a:pt x="0" y="1164"/>
                    </a:cubicBezTo>
                    <a:cubicBezTo>
                      <a:pt x="4667" y="783"/>
                      <a:pt x="9240" y="497"/>
                      <a:pt x="13907" y="116"/>
                    </a:cubicBezTo>
                    <a:cubicBezTo>
                      <a:pt x="37815" y="-1789"/>
                      <a:pt x="47625" y="20214"/>
                      <a:pt x="64770" y="29930"/>
                    </a:cubicBezTo>
                    <a:cubicBezTo>
                      <a:pt x="67913" y="32787"/>
                      <a:pt x="69723" y="36407"/>
                      <a:pt x="70485" y="40502"/>
                    </a:cubicBezTo>
                    <a:cubicBezTo>
                      <a:pt x="63627" y="51742"/>
                      <a:pt x="52768" y="56885"/>
                      <a:pt x="40672" y="60314"/>
                    </a:cubicBezTo>
                    <a:close/>
                  </a:path>
                </a:pathLst>
              </a:custGeom>
              <a:solidFill>
                <a:srgbClr val="4136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3" name="Google Shape;783;p28">
                <a:extLst>
                  <a:ext uri="{FF2B5EF4-FFF2-40B4-BE49-F238E27FC236}">
                    <a16:creationId xmlns:a16="http://schemas.microsoft.com/office/drawing/2014/main" id="{997AF2B7-BC27-8FD9-967A-7F27BB4017A1}"/>
                  </a:ext>
                </a:extLst>
              </p:cNvPr>
              <p:cNvSpPr/>
              <p:nvPr/>
            </p:nvSpPr>
            <p:spPr>
              <a:xfrm>
                <a:off x="10188130" y="4251347"/>
                <a:ext cx="41243" cy="34806"/>
              </a:xfrm>
              <a:custGeom>
                <a:avLst/>
                <a:gdLst/>
                <a:ahLst/>
                <a:cxnLst/>
                <a:rect l="l" t="t" r="r" b="b"/>
                <a:pathLst>
                  <a:path w="41243" h="34806" extrusionOk="0">
                    <a:moveTo>
                      <a:pt x="41243" y="6994"/>
                    </a:moveTo>
                    <a:cubicBezTo>
                      <a:pt x="31623" y="20138"/>
                      <a:pt x="19717" y="30140"/>
                      <a:pt x="3810" y="34807"/>
                    </a:cubicBezTo>
                    <a:cubicBezTo>
                      <a:pt x="2572" y="33188"/>
                      <a:pt x="1334" y="31568"/>
                      <a:pt x="0" y="30044"/>
                    </a:cubicBezTo>
                    <a:cubicBezTo>
                      <a:pt x="4000" y="7470"/>
                      <a:pt x="13525" y="-7103"/>
                      <a:pt x="39719" y="3565"/>
                    </a:cubicBezTo>
                    <a:lnTo>
                      <a:pt x="41148" y="6994"/>
                    </a:lnTo>
                    <a:close/>
                  </a:path>
                </a:pathLst>
              </a:custGeom>
              <a:solidFill>
                <a:srgbClr val="4136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4" name="Google Shape;784;p28">
                <a:extLst>
                  <a:ext uri="{FF2B5EF4-FFF2-40B4-BE49-F238E27FC236}">
                    <a16:creationId xmlns:a16="http://schemas.microsoft.com/office/drawing/2014/main" id="{3B56F959-E2EE-5B2E-F4E3-6DB4BB383059}"/>
                  </a:ext>
                </a:extLst>
              </p:cNvPr>
              <p:cNvSpPr/>
              <p:nvPr/>
            </p:nvSpPr>
            <p:spPr>
              <a:xfrm>
                <a:off x="10135457" y="4186237"/>
                <a:ext cx="92487" cy="95599"/>
              </a:xfrm>
              <a:custGeom>
                <a:avLst/>
                <a:gdLst/>
                <a:ahLst/>
                <a:cxnLst/>
                <a:rect l="l" t="t" r="r" b="b"/>
                <a:pathLst>
                  <a:path w="92487" h="95599" extrusionOk="0">
                    <a:moveTo>
                      <a:pt x="92487" y="68675"/>
                    </a:moveTo>
                    <a:cubicBezTo>
                      <a:pt x="75056" y="71247"/>
                      <a:pt x="63150" y="82105"/>
                      <a:pt x="52768" y="95155"/>
                    </a:cubicBezTo>
                    <a:cubicBezTo>
                      <a:pt x="24003" y="99822"/>
                      <a:pt x="20955" y="66389"/>
                      <a:pt x="0" y="59531"/>
                    </a:cubicBezTo>
                    <a:cubicBezTo>
                      <a:pt x="21336" y="39719"/>
                      <a:pt x="42576" y="19812"/>
                      <a:pt x="63912" y="0"/>
                    </a:cubicBezTo>
                    <a:cubicBezTo>
                      <a:pt x="73437" y="22860"/>
                      <a:pt x="82962" y="45720"/>
                      <a:pt x="92487" y="68675"/>
                    </a:cubicBezTo>
                    <a:close/>
                  </a:path>
                </a:pathLst>
              </a:custGeom>
              <a:solidFill>
                <a:srgbClr val="CF9A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5" name="Google Shape;785;p28">
                <a:extLst>
                  <a:ext uri="{FF2B5EF4-FFF2-40B4-BE49-F238E27FC236}">
                    <a16:creationId xmlns:a16="http://schemas.microsoft.com/office/drawing/2014/main" id="{A6852920-D6FF-7244-23C7-74647F17856D}"/>
                  </a:ext>
                </a:extLst>
              </p:cNvPr>
              <p:cNvSpPr/>
              <p:nvPr/>
            </p:nvSpPr>
            <p:spPr>
              <a:xfrm>
                <a:off x="10303001" y="3742753"/>
                <a:ext cx="20955" cy="92604"/>
              </a:xfrm>
              <a:custGeom>
                <a:avLst/>
                <a:gdLst/>
                <a:ahLst/>
                <a:cxnLst/>
                <a:rect l="l" t="t" r="r" b="b"/>
                <a:pathLst>
                  <a:path w="20955" h="92604" extrusionOk="0">
                    <a:moveTo>
                      <a:pt x="20955" y="29718"/>
                    </a:moveTo>
                    <a:cubicBezTo>
                      <a:pt x="16764" y="50101"/>
                      <a:pt x="12668" y="70390"/>
                      <a:pt x="8287" y="90773"/>
                    </a:cubicBezTo>
                    <a:cubicBezTo>
                      <a:pt x="8097" y="91630"/>
                      <a:pt x="4763" y="92773"/>
                      <a:pt x="4572" y="92583"/>
                    </a:cubicBezTo>
                    <a:cubicBezTo>
                      <a:pt x="2857" y="90202"/>
                      <a:pt x="1429" y="87630"/>
                      <a:pt x="0" y="85058"/>
                    </a:cubicBezTo>
                    <a:cubicBezTo>
                      <a:pt x="571" y="56674"/>
                      <a:pt x="1143" y="28384"/>
                      <a:pt x="1714" y="0"/>
                    </a:cubicBezTo>
                    <a:cubicBezTo>
                      <a:pt x="8097" y="9906"/>
                      <a:pt x="14478" y="19812"/>
                      <a:pt x="20860" y="29813"/>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6" name="Google Shape;786;p28">
                <a:extLst>
                  <a:ext uri="{FF2B5EF4-FFF2-40B4-BE49-F238E27FC236}">
                    <a16:creationId xmlns:a16="http://schemas.microsoft.com/office/drawing/2014/main" id="{2ACC9F6B-BE4D-4F5A-E5B7-EA20FABD0F0D}"/>
                  </a:ext>
                </a:extLst>
              </p:cNvPr>
              <p:cNvSpPr/>
              <p:nvPr/>
            </p:nvSpPr>
            <p:spPr>
              <a:xfrm>
                <a:off x="10133457" y="3961177"/>
                <a:ext cx="47434" cy="18873"/>
              </a:xfrm>
              <a:custGeom>
                <a:avLst/>
                <a:gdLst/>
                <a:ahLst/>
                <a:cxnLst/>
                <a:rect l="l" t="t" r="r" b="b"/>
                <a:pathLst>
                  <a:path w="47434" h="18873" extrusionOk="0">
                    <a:moveTo>
                      <a:pt x="0" y="8747"/>
                    </a:moveTo>
                    <a:cubicBezTo>
                      <a:pt x="16097" y="-12208"/>
                      <a:pt x="31623" y="11319"/>
                      <a:pt x="47434" y="9414"/>
                    </a:cubicBezTo>
                    <a:cubicBezTo>
                      <a:pt x="31337" y="30369"/>
                      <a:pt x="15811" y="10176"/>
                      <a:pt x="0" y="8747"/>
                    </a:cubicBezTo>
                    <a:close/>
                  </a:path>
                </a:pathLst>
              </a:custGeom>
              <a:solidFill>
                <a:srgbClr val="87877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7" name="Google Shape;787;p28">
                <a:extLst>
                  <a:ext uri="{FF2B5EF4-FFF2-40B4-BE49-F238E27FC236}">
                    <a16:creationId xmlns:a16="http://schemas.microsoft.com/office/drawing/2014/main" id="{2420120D-F852-55C6-54F5-1DD6786E4B3D}"/>
                  </a:ext>
                </a:extLst>
              </p:cNvPr>
              <p:cNvSpPr/>
              <p:nvPr/>
            </p:nvSpPr>
            <p:spPr>
              <a:xfrm>
                <a:off x="9409697" y="3303888"/>
                <a:ext cx="163657" cy="269448"/>
              </a:xfrm>
              <a:custGeom>
                <a:avLst/>
                <a:gdLst/>
                <a:ahLst/>
                <a:cxnLst/>
                <a:rect l="l" t="t" r="r" b="b"/>
                <a:pathLst>
                  <a:path w="163657" h="269448" extrusionOk="0">
                    <a:moveTo>
                      <a:pt x="144164" y="143780"/>
                    </a:moveTo>
                    <a:cubicBezTo>
                      <a:pt x="173215" y="168355"/>
                      <a:pt x="160833" y="201121"/>
                      <a:pt x="162070" y="231410"/>
                    </a:cubicBezTo>
                    <a:cubicBezTo>
                      <a:pt x="162928" y="252842"/>
                      <a:pt x="150926" y="257794"/>
                      <a:pt x="133210" y="257509"/>
                    </a:cubicBezTo>
                    <a:cubicBezTo>
                      <a:pt x="129114" y="267224"/>
                      <a:pt x="123399" y="273225"/>
                      <a:pt x="112159" y="266748"/>
                    </a:cubicBezTo>
                    <a:cubicBezTo>
                      <a:pt x="113017" y="263795"/>
                      <a:pt x="115493" y="258842"/>
                      <a:pt x="114636" y="258080"/>
                    </a:cubicBezTo>
                    <a:cubicBezTo>
                      <a:pt x="69488" y="222362"/>
                      <a:pt x="49199" y="172260"/>
                      <a:pt x="33578" y="119396"/>
                    </a:cubicBezTo>
                    <a:cubicBezTo>
                      <a:pt x="32911" y="117015"/>
                      <a:pt x="25006" y="116729"/>
                      <a:pt x="20529" y="115491"/>
                    </a:cubicBezTo>
                    <a:cubicBezTo>
                      <a:pt x="-3188" y="88345"/>
                      <a:pt x="-2998" y="54626"/>
                      <a:pt x="4432" y="24146"/>
                    </a:cubicBezTo>
                    <a:cubicBezTo>
                      <a:pt x="11957" y="-6619"/>
                      <a:pt x="30816" y="-8810"/>
                      <a:pt x="46342" y="22337"/>
                    </a:cubicBezTo>
                    <a:cubicBezTo>
                      <a:pt x="52628" y="29004"/>
                      <a:pt x="58915" y="35576"/>
                      <a:pt x="65201" y="42244"/>
                    </a:cubicBezTo>
                    <a:cubicBezTo>
                      <a:pt x="76251" y="55674"/>
                      <a:pt x="90157" y="65294"/>
                      <a:pt x="106254" y="71771"/>
                    </a:cubicBezTo>
                    <a:cubicBezTo>
                      <a:pt x="130162" y="81392"/>
                      <a:pt x="143306" y="98918"/>
                      <a:pt x="146164" y="124349"/>
                    </a:cubicBezTo>
                    <a:cubicBezTo>
                      <a:pt x="148069" y="131112"/>
                      <a:pt x="147973" y="137589"/>
                      <a:pt x="144259" y="143780"/>
                    </a:cubicBezTo>
                    <a:close/>
                  </a:path>
                </a:pathLst>
              </a:custGeom>
              <a:solidFill>
                <a:srgbClr val="051B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8" name="Google Shape;788;p28">
                <a:extLst>
                  <a:ext uri="{FF2B5EF4-FFF2-40B4-BE49-F238E27FC236}">
                    <a16:creationId xmlns:a16="http://schemas.microsoft.com/office/drawing/2014/main" id="{C5791699-649B-86A3-05C8-1CE8A053C0A4}"/>
                  </a:ext>
                </a:extLst>
              </p:cNvPr>
              <p:cNvSpPr/>
              <p:nvPr/>
            </p:nvSpPr>
            <p:spPr>
              <a:xfrm>
                <a:off x="9627246" y="2871405"/>
                <a:ext cx="83396" cy="196977"/>
              </a:xfrm>
              <a:custGeom>
                <a:avLst/>
                <a:gdLst/>
                <a:ahLst/>
                <a:cxnLst/>
                <a:rect l="l" t="t" r="r" b="b"/>
                <a:pathLst>
                  <a:path w="83396" h="196977" extrusionOk="0">
                    <a:moveTo>
                      <a:pt x="41200" y="8287"/>
                    </a:moveTo>
                    <a:cubicBezTo>
                      <a:pt x="47106" y="5525"/>
                      <a:pt x="52916" y="2762"/>
                      <a:pt x="58821" y="0"/>
                    </a:cubicBezTo>
                    <a:cubicBezTo>
                      <a:pt x="64155" y="11621"/>
                      <a:pt x="69013" y="23717"/>
                      <a:pt x="83396" y="27051"/>
                    </a:cubicBezTo>
                    <a:cubicBezTo>
                      <a:pt x="81777" y="34671"/>
                      <a:pt x="78443" y="42481"/>
                      <a:pt x="78920" y="49911"/>
                    </a:cubicBezTo>
                    <a:cubicBezTo>
                      <a:pt x="81110" y="83058"/>
                      <a:pt x="70823" y="99536"/>
                      <a:pt x="29009" y="82201"/>
                    </a:cubicBezTo>
                    <a:cubicBezTo>
                      <a:pt x="66918" y="119444"/>
                      <a:pt x="83872" y="155067"/>
                      <a:pt x="48630" y="196977"/>
                    </a:cubicBezTo>
                    <a:cubicBezTo>
                      <a:pt x="29389" y="173736"/>
                      <a:pt x="5672" y="153352"/>
                      <a:pt x="719" y="121158"/>
                    </a:cubicBezTo>
                    <a:cubicBezTo>
                      <a:pt x="-3663" y="89154"/>
                      <a:pt x="13101" y="61817"/>
                      <a:pt x="20721" y="32480"/>
                    </a:cubicBezTo>
                    <a:cubicBezTo>
                      <a:pt x="27484" y="24384"/>
                      <a:pt x="34247" y="16383"/>
                      <a:pt x="41105" y="8287"/>
                    </a:cubicBezTo>
                    <a:close/>
                  </a:path>
                </a:pathLst>
              </a:custGeom>
              <a:solidFill>
                <a:srgbClr val="D8DB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9" name="Google Shape;789;p28">
                <a:extLst>
                  <a:ext uri="{FF2B5EF4-FFF2-40B4-BE49-F238E27FC236}">
                    <a16:creationId xmlns:a16="http://schemas.microsoft.com/office/drawing/2014/main" id="{68BDF5BF-E766-D9EE-780D-D8CE2995723F}"/>
                  </a:ext>
                </a:extLst>
              </p:cNvPr>
              <p:cNvSpPr/>
              <p:nvPr/>
            </p:nvSpPr>
            <p:spPr>
              <a:xfrm>
                <a:off x="9800938" y="2990468"/>
                <a:ext cx="57987" cy="153923"/>
              </a:xfrm>
              <a:custGeom>
                <a:avLst/>
                <a:gdLst/>
                <a:ahLst/>
                <a:cxnLst/>
                <a:rect l="l" t="t" r="r" b="b"/>
                <a:pathLst>
                  <a:path w="57987" h="153923" extrusionOk="0">
                    <a:moveTo>
                      <a:pt x="17622" y="153448"/>
                    </a:moveTo>
                    <a:cubicBezTo>
                      <a:pt x="13621" y="153448"/>
                      <a:pt x="9716" y="153543"/>
                      <a:pt x="5715" y="153638"/>
                    </a:cubicBezTo>
                    <a:cubicBezTo>
                      <a:pt x="3048" y="112967"/>
                      <a:pt x="18765" y="71533"/>
                      <a:pt x="0" y="31623"/>
                    </a:cubicBezTo>
                    <a:cubicBezTo>
                      <a:pt x="2953" y="3715"/>
                      <a:pt x="31147" y="11906"/>
                      <a:pt x="45244" y="0"/>
                    </a:cubicBezTo>
                    <a:cubicBezTo>
                      <a:pt x="63532" y="50864"/>
                      <a:pt x="60198" y="102108"/>
                      <a:pt x="47435" y="153352"/>
                    </a:cubicBezTo>
                    <a:cubicBezTo>
                      <a:pt x="37529" y="154115"/>
                      <a:pt x="27527" y="154115"/>
                      <a:pt x="17622" y="153352"/>
                    </a:cubicBezTo>
                    <a:close/>
                  </a:path>
                </a:pathLst>
              </a:custGeom>
              <a:solidFill>
                <a:srgbClr val="0918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0" name="Google Shape;790;p28">
                <a:extLst>
                  <a:ext uri="{FF2B5EF4-FFF2-40B4-BE49-F238E27FC236}">
                    <a16:creationId xmlns:a16="http://schemas.microsoft.com/office/drawing/2014/main" id="{B70F1B98-AF1F-E2BB-FE00-3B07685B3685}"/>
                  </a:ext>
                </a:extLst>
              </p:cNvPr>
              <p:cNvSpPr/>
              <p:nvPr/>
            </p:nvSpPr>
            <p:spPr>
              <a:xfrm>
                <a:off x="9398031" y="3575482"/>
                <a:ext cx="88342" cy="100976"/>
              </a:xfrm>
              <a:custGeom>
                <a:avLst/>
                <a:gdLst/>
                <a:ahLst/>
                <a:cxnLst/>
                <a:rect l="l" t="t" r="r" b="b"/>
                <a:pathLst>
                  <a:path w="88342" h="100976" extrusionOk="0">
                    <a:moveTo>
                      <a:pt x="86963" y="7727"/>
                    </a:moveTo>
                    <a:cubicBezTo>
                      <a:pt x="85535" y="8489"/>
                      <a:pt x="82868" y="9346"/>
                      <a:pt x="82963" y="9822"/>
                    </a:cubicBezTo>
                    <a:cubicBezTo>
                      <a:pt x="90297" y="70782"/>
                      <a:pt x="52197" y="91356"/>
                      <a:pt x="1810" y="100977"/>
                    </a:cubicBezTo>
                    <a:cubicBezTo>
                      <a:pt x="3715" y="72306"/>
                      <a:pt x="7048" y="43636"/>
                      <a:pt x="0" y="15061"/>
                    </a:cubicBezTo>
                    <a:cubicBezTo>
                      <a:pt x="24670" y="-11228"/>
                      <a:pt x="57341" y="6870"/>
                      <a:pt x="85535" y="12"/>
                    </a:cubicBezTo>
                    <a:cubicBezTo>
                      <a:pt x="86201" y="-179"/>
                      <a:pt x="88106" y="2012"/>
                      <a:pt x="88297" y="3345"/>
                    </a:cubicBezTo>
                    <a:cubicBezTo>
                      <a:pt x="88582" y="4679"/>
                      <a:pt x="87439" y="6203"/>
                      <a:pt x="86963" y="7632"/>
                    </a:cubicBezTo>
                    <a:close/>
                  </a:path>
                </a:pathLst>
              </a:custGeom>
              <a:solidFill>
                <a:srgbClr val="0E1E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1" name="Google Shape;791;p28">
                <a:extLst>
                  <a:ext uri="{FF2B5EF4-FFF2-40B4-BE49-F238E27FC236}">
                    <a16:creationId xmlns:a16="http://schemas.microsoft.com/office/drawing/2014/main" id="{BD626914-E0ED-8084-5D76-46429751B633}"/>
                  </a:ext>
                </a:extLst>
              </p:cNvPr>
              <p:cNvSpPr/>
              <p:nvPr/>
            </p:nvSpPr>
            <p:spPr>
              <a:xfrm>
                <a:off x="9377632" y="3228403"/>
                <a:ext cx="78311" cy="191736"/>
              </a:xfrm>
              <a:custGeom>
                <a:avLst/>
                <a:gdLst/>
                <a:ahLst/>
                <a:cxnLst/>
                <a:rect l="l" t="t" r="r" b="b"/>
                <a:pathLst>
                  <a:path w="78311" h="191736" extrusionOk="0">
                    <a:moveTo>
                      <a:pt x="78311" y="97822"/>
                    </a:moveTo>
                    <a:cubicBezTo>
                      <a:pt x="70977" y="92773"/>
                      <a:pt x="61833" y="82296"/>
                      <a:pt x="56594" y="84010"/>
                    </a:cubicBezTo>
                    <a:cubicBezTo>
                      <a:pt x="46688" y="87154"/>
                      <a:pt x="38973" y="100298"/>
                      <a:pt x="42592" y="110204"/>
                    </a:cubicBezTo>
                    <a:cubicBezTo>
                      <a:pt x="52498" y="136684"/>
                      <a:pt x="44783" y="164687"/>
                      <a:pt x="52403" y="191071"/>
                    </a:cubicBezTo>
                    <a:cubicBezTo>
                      <a:pt x="36115" y="195263"/>
                      <a:pt x="32972" y="178498"/>
                      <a:pt x="22875" y="172688"/>
                    </a:cubicBezTo>
                    <a:cubicBezTo>
                      <a:pt x="2016" y="131254"/>
                      <a:pt x="5064" y="85249"/>
                      <a:pt x="206" y="41148"/>
                    </a:cubicBezTo>
                    <a:cubicBezTo>
                      <a:pt x="-1604" y="25241"/>
                      <a:pt x="8493" y="4286"/>
                      <a:pt x="31448" y="0"/>
                    </a:cubicBezTo>
                    <a:cubicBezTo>
                      <a:pt x="70405" y="21526"/>
                      <a:pt x="70405" y="61627"/>
                      <a:pt x="78311" y="97917"/>
                    </a:cubicBezTo>
                    <a:close/>
                  </a:path>
                </a:pathLst>
              </a:custGeom>
              <a:solidFill>
                <a:srgbClr val="A6A8A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28">
                <a:extLst>
                  <a:ext uri="{FF2B5EF4-FFF2-40B4-BE49-F238E27FC236}">
                    <a16:creationId xmlns:a16="http://schemas.microsoft.com/office/drawing/2014/main" id="{88556147-9D11-57F4-D160-5193B1F6AD3D}"/>
                  </a:ext>
                </a:extLst>
              </p:cNvPr>
              <p:cNvSpPr/>
              <p:nvPr/>
            </p:nvSpPr>
            <p:spPr>
              <a:xfrm>
                <a:off x="9546985" y="3194875"/>
                <a:ext cx="128891" cy="252793"/>
              </a:xfrm>
              <a:custGeom>
                <a:avLst/>
                <a:gdLst/>
                <a:ahLst/>
                <a:cxnLst/>
                <a:rect l="l" t="t" r="r" b="b"/>
                <a:pathLst>
                  <a:path w="128891" h="252793" extrusionOk="0">
                    <a:moveTo>
                      <a:pt x="6876" y="252793"/>
                    </a:moveTo>
                    <a:cubicBezTo>
                      <a:pt x="5732" y="246983"/>
                      <a:pt x="4685" y="241077"/>
                      <a:pt x="3542" y="235267"/>
                    </a:cubicBezTo>
                    <a:cubicBezTo>
                      <a:pt x="-8174" y="161448"/>
                      <a:pt x="8590" y="96393"/>
                      <a:pt x="62597" y="42672"/>
                    </a:cubicBezTo>
                    <a:cubicBezTo>
                      <a:pt x="65454" y="40100"/>
                      <a:pt x="68312" y="37528"/>
                      <a:pt x="71170" y="34956"/>
                    </a:cubicBezTo>
                    <a:cubicBezTo>
                      <a:pt x="85742" y="24288"/>
                      <a:pt x="99745" y="12573"/>
                      <a:pt x="115175" y="3143"/>
                    </a:cubicBezTo>
                    <a:cubicBezTo>
                      <a:pt x="130034" y="-5906"/>
                      <a:pt x="128605" y="6572"/>
                      <a:pt x="128891" y="15525"/>
                    </a:cubicBezTo>
                    <a:cubicBezTo>
                      <a:pt x="98601" y="25908"/>
                      <a:pt x="78123" y="44577"/>
                      <a:pt x="70693" y="77438"/>
                    </a:cubicBezTo>
                    <a:cubicBezTo>
                      <a:pt x="67740" y="90678"/>
                      <a:pt x="59453" y="103632"/>
                      <a:pt x="50691" y="114395"/>
                    </a:cubicBezTo>
                    <a:cubicBezTo>
                      <a:pt x="22211" y="149447"/>
                      <a:pt x="10209" y="188690"/>
                      <a:pt x="15543" y="233362"/>
                    </a:cubicBezTo>
                    <a:cubicBezTo>
                      <a:pt x="20401" y="237172"/>
                      <a:pt x="20401" y="240887"/>
                      <a:pt x="15543" y="244697"/>
                    </a:cubicBezTo>
                    <a:cubicBezTo>
                      <a:pt x="12686" y="247364"/>
                      <a:pt x="9733" y="250031"/>
                      <a:pt x="6876" y="252698"/>
                    </a:cubicBezTo>
                    <a:close/>
                  </a:path>
                </a:pathLst>
              </a:custGeom>
              <a:solidFill>
                <a:srgbClr val="E2E6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28">
                <a:extLst>
                  <a:ext uri="{FF2B5EF4-FFF2-40B4-BE49-F238E27FC236}">
                    <a16:creationId xmlns:a16="http://schemas.microsoft.com/office/drawing/2014/main" id="{0B372EAC-028E-E7EF-4DA0-5F43474445D9}"/>
                  </a:ext>
                </a:extLst>
              </p:cNvPr>
              <p:cNvSpPr/>
              <p:nvPr/>
            </p:nvSpPr>
            <p:spPr>
              <a:xfrm>
                <a:off x="9474714" y="3237547"/>
                <a:ext cx="134867" cy="192595"/>
              </a:xfrm>
              <a:custGeom>
                <a:avLst/>
                <a:gdLst/>
                <a:ahLst/>
                <a:cxnLst/>
                <a:rect l="l" t="t" r="r" b="b"/>
                <a:pathLst>
                  <a:path w="134867" h="192595" extrusionOk="0">
                    <a:moveTo>
                      <a:pt x="134867" y="0"/>
                    </a:moveTo>
                    <a:cubicBezTo>
                      <a:pt x="87814" y="55816"/>
                      <a:pt x="78289" y="123158"/>
                      <a:pt x="75812" y="192595"/>
                    </a:cubicBezTo>
                    <a:cubicBezTo>
                      <a:pt x="69716" y="170783"/>
                      <a:pt x="57905" y="154781"/>
                      <a:pt x="35902" y="145542"/>
                    </a:cubicBezTo>
                    <a:cubicBezTo>
                      <a:pt x="19424" y="138684"/>
                      <a:pt x="-1531" y="133731"/>
                      <a:pt x="88" y="108490"/>
                    </a:cubicBezTo>
                    <a:cubicBezTo>
                      <a:pt x="68669" y="138112"/>
                      <a:pt x="72764" y="135922"/>
                      <a:pt x="81908" y="58674"/>
                    </a:cubicBezTo>
                    <a:cubicBezTo>
                      <a:pt x="85813" y="25908"/>
                      <a:pt x="108293" y="11525"/>
                      <a:pt x="134867" y="0"/>
                    </a:cubicBezTo>
                    <a:close/>
                  </a:path>
                </a:pathLst>
              </a:custGeom>
              <a:solidFill>
                <a:srgbClr val="7B7E7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28">
                <a:extLst>
                  <a:ext uri="{FF2B5EF4-FFF2-40B4-BE49-F238E27FC236}">
                    <a16:creationId xmlns:a16="http://schemas.microsoft.com/office/drawing/2014/main" id="{511BB9A1-EAC0-B158-7DF9-3173AFA2C93B}"/>
                  </a:ext>
                </a:extLst>
              </p:cNvPr>
              <p:cNvSpPr/>
              <p:nvPr/>
            </p:nvSpPr>
            <p:spPr>
              <a:xfrm>
                <a:off x="9357431" y="3213067"/>
                <a:ext cx="51745" cy="188810"/>
              </a:xfrm>
              <a:custGeom>
                <a:avLst/>
                <a:gdLst/>
                <a:ahLst/>
                <a:cxnLst/>
                <a:rect l="l" t="t" r="r" b="b"/>
                <a:pathLst>
                  <a:path w="51745" h="188810" extrusionOk="0">
                    <a:moveTo>
                      <a:pt x="51650" y="15240"/>
                    </a:moveTo>
                    <a:cubicBezTo>
                      <a:pt x="19931" y="45815"/>
                      <a:pt x="33361" y="83344"/>
                      <a:pt x="38791" y="117824"/>
                    </a:cubicBezTo>
                    <a:cubicBezTo>
                      <a:pt x="42506" y="141446"/>
                      <a:pt x="43268" y="164497"/>
                      <a:pt x="43172" y="188024"/>
                    </a:cubicBezTo>
                    <a:cubicBezTo>
                      <a:pt x="43172" y="188024"/>
                      <a:pt x="43363" y="188024"/>
                      <a:pt x="43363" y="188024"/>
                    </a:cubicBezTo>
                    <a:cubicBezTo>
                      <a:pt x="40124" y="188881"/>
                      <a:pt x="35267" y="189357"/>
                      <a:pt x="34886" y="187738"/>
                    </a:cubicBezTo>
                    <a:cubicBezTo>
                      <a:pt x="22884" y="141160"/>
                      <a:pt x="-5024" y="98298"/>
                      <a:pt x="786" y="47434"/>
                    </a:cubicBezTo>
                    <a:cubicBezTo>
                      <a:pt x="3263" y="25622"/>
                      <a:pt x="4596" y="2762"/>
                      <a:pt x="34219" y="0"/>
                    </a:cubicBezTo>
                    <a:cubicBezTo>
                      <a:pt x="40029" y="5048"/>
                      <a:pt x="45839" y="10192"/>
                      <a:pt x="51745" y="15240"/>
                    </a:cubicBezTo>
                    <a:close/>
                  </a:path>
                </a:pathLst>
              </a:custGeom>
              <a:solidFill>
                <a:srgbClr val="E1E0E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28">
                <a:extLst>
                  <a:ext uri="{FF2B5EF4-FFF2-40B4-BE49-F238E27FC236}">
                    <a16:creationId xmlns:a16="http://schemas.microsoft.com/office/drawing/2014/main" id="{B64A308F-1FD3-310E-A5DF-C65783BFB9BE}"/>
                  </a:ext>
                </a:extLst>
              </p:cNvPr>
              <p:cNvSpPr/>
              <p:nvPr/>
            </p:nvSpPr>
            <p:spPr>
              <a:xfrm>
                <a:off x="9348076" y="3210027"/>
                <a:ext cx="52527" cy="215447"/>
              </a:xfrm>
              <a:custGeom>
                <a:avLst/>
                <a:gdLst/>
                <a:ahLst/>
                <a:cxnLst/>
                <a:rect l="l" t="t" r="r" b="b"/>
                <a:pathLst>
                  <a:path w="52527" h="215447" extrusionOk="0">
                    <a:moveTo>
                      <a:pt x="43478" y="3040"/>
                    </a:moveTo>
                    <a:cubicBezTo>
                      <a:pt x="10141" y="39616"/>
                      <a:pt x="5283" y="78097"/>
                      <a:pt x="31096" y="121912"/>
                    </a:cubicBezTo>
                    <a:cubicBezTo>
                      <a:pt x="43288" y="142486"/>
                      <a:pt x="34906" y="171061"/>
                      <a:pt x="52527" y="191064"/>
                    </a:cubicBezTo>
                    <a:cubicBezTo>
                      <a:pt x="51956" y="200684"/>
                      <a:pt x="49765" y="209352"/>
                      <a:pt x="32525" y="215448"/>
                    </a:cubicBezTo>
                    <a:cubicBezTo>
                      <a:pt x="39383" y="152202"/>
                      <a:pt x="-9766" y="102481"/>
                      <a:pt x="1759" y="38187"/>
                    </a:cubicBezTo>
                    <a:cubicBezTo>
                      <a:pt x="7093" y="8374"/>
                      <a:pt x="19570" y="-7057"/>
                      <a:pt x="43478" y="3135"/>
                    </a:cubicBezTo>
                    <a:close/>
                  </a:path>
                </a:pathLst>
              </a:custGeom>
              <a:solidFill>
                <a:srgbClr val="86897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28">
                <a:extLst>
                  <a:ext uri="{FF2B5EF4-FFF2-40B4-BE49-F238E27FC236}">
                    <a16:creationId xmlns:a16="http://schemas.microsoft.com/office/drawing/2014/main" id="{A612A0E0-DBDC-39B2-5DFE-C7EB25F7C625}"/>
                  </a:ext>
                </a:extLst>
              </p:cNvPr>
              <p:cNvSpPr/>
              <p:nvPr/>
            </p:nvSpPr>
            <p:spPr>
              <a:xfrm>
                <a:off x="9507085" y="3561396"/>
                <a:ext cx="56490" cy="48101"/>
              </a:xfrm>
              <a:custGeom>
                <a:avLst/>
                <a:gdLst/>
                <a:ahLst/>
                <a:cxnLst/>
                <a:rect l="l" t="t" r="r" b="b"/>
                <a:pathLst>
                  <a:path w="56490" h="48101" extrusionOk="0">
                    <a:moveTo>
                      <a:pt x="14676" y="9239"/>
                    </a:moveTo>
                    <a:cubicBezTo>
                      <a:pt x="21725" y="6191"/>
                      <a:pt x="28678" y="3048"/>
                      <a:pt x="35726" y="0"/>
                    </a:cubicBezTo>
                    <a:cubicBezTo>
                      <a:pt x="42679" y="3334"/>
                      <a:pt x="49538" y="6763"/>
                      <a:pt x="56491" y="10097"/>
                    </a:cubicBezTo>
                    <a:cubicBezTo>
                      <a:pt x="42965" y="26765"/>
                      <a:pt x="32202" y="46863"/>
                      <a:pt x="6866" y="48101"/>
                    </a:cubicBezTo>
                    <a:cubicBezTo>
                      <a:pt x="14962" y="35624"/>
                      <a:pt x="5818" y="26765"/>
                      <a:pt x="1913" y="15621"/>
                    </a:cubicBezTo>
                    <a:cubicBezTo>
                      <a:pt x="-5136" y="-4191"/>
                      <a:pt x="9152" y="9239"/>
                      <a:pt x="14771" y="9239"/>
                    </a:cubicBezTo>
                    <a:close/>
                  </a:path>
                </a:pathLst>
              </a:custGeom>
              <a:solidFill>
                <a:srgbClr val="141B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28">
                <a:extLst>
                  <a:ext uri="{FF2B5EF4-FFF2-40B4-BE49-F238E27FC236}">
                    <a16:creationId xmlns:a16="http://schemas.microsoft.com/office/drawing/2014/main" id="{55303EB8-3F94-DFF1-A4E5-7BD6D7E8AEB3}"/>
                  </a:ext>
                </a:extLst>
              </p:cNvPr>
              <p:cNvSpPr/>
              <p:nvPr/>
            </p:nvSpPr>
            <p:spPr>
              <a:xfrm>
                <a:off x="9847730" y="3866101"/>
                <a:ext cx="83454" cy="115062"/>
              </a:xfrm>
              <a:custGeom>
                <a:avLst/>
                <a:gdLst/>
                <a:ahLst/>
                <a:cxnLst/>
                <a:rect l="l" t="t" r="r" b="b"/>
                <a:pathLst>
                  <a:path w="83454" h="115062" extrusionOk="0">
                    <a:moveTo>
                      <a:pt x="56364" y="37719"/>
                    </a:moveTo>
                    <a:cubicBezTo>
                      <a:pt x="56935" y="25146"/>
                      <a:pt x="57507" y="12573"/>
                      <a:pt x="58078" y="0"/>
                    </a:cubicBezTo>
                    <a:cubicBezTo>
                      <a:pt x="93512" y="17621"/>
                      <a:pt x="82844" y="58103"/>
                      <a:pt x="78557" y="77533"/>
                    </a:cubicBezTo>
                    <a:cubicBezTo>
                      <a:pt x="71985" y="107633"/>
                      <a:pt x="31980" y="112967"/>
                      <a:pt x="72" y="115062"/>
                    </a:cubicBezTo>
                    <a:cubicBezTo>
                      <a:pt x="-119" y="112490"/>
                      <a:pt x="72" y="109918"/>
                      <a:pt x="643" y="107347"/>
                    </a:cubicBezTo>
                    <a:cubicBezTo>
                      <a:pt x="13121" y="100679"/>
                      <a:pt x="25503" y="94012"/>
                      <a:pt x="37981" y="87344"/>
                    </a:cubicBezTo>
                    <a:cubicBezTo>
                      <a:pt x="43982" y="74295"/>
                      <a:pt x="51221" y="61913"/>
                      <a:pt x="56079" y="48387"/>
                    </a:cubicBezTo>
                    <a:cubicBezTo>
                      <a:pt x="56079" y="44863"/>
                      <a:pt x="56174" y="41243"/>
                      <a:pt x="56269" y="37719"/>
                    </a:cubicBezTo>
                    <a:close/>
                  </a:path>
                </a:pathLst>
              </a:custGeom>
              <a:solidFill>
                <a:srgbClr val="E3E2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28">
                <a:extLst>
                  <a:ext uri="{FF2B5EF4-FFF2-40B4-BE49-F238E27FC236}">
                    <a16:creationId xmlns:a16="http://schemas.microsoft.com/office/drawing/2014/main" id="{24FF0689-241C-5834-A858-4B839A6C44D0}"/>
                  </a:ext>
                </a:extLst>
              </p:cNvPr>
              <p:cNvSpPr/>
              <p:nvPr/>
            </p:nvSpPr>
            <p:spPr>
              <a:xfrm>
                <a:off x="9981437" y="3674553"/>
                <a:ext cx="18491" cy="82391"/>
              </a:xfrm>
              <a:custGeom>
                <a:avLst/>
                <a:gdLst/>
                <a:ahLst/>
                <a:cxnLst/>
                <a:rect l="l" t="t" r="r" b="b"/>
                <a:pathLst>
                  <a:path w="18491" h="82391" extrusionOk="0">
                    <a:moveTo>
                      <a:pt x="0" y="82391"/>
                    </a:moveTo>
                    <a:cubicBezTo>
                      <a:pt x="3906" y="46482"/>
                      <a:pt x="10287" y="22955"/>
                      <a:pt x="4667" y="0"/>
                    </a:cubicBezTo>
                    <a:cubicBezTo>
                      <a:pt x="22765" y="22288"/>
                      <a:pt x="24955" y="45339"/>
                      <a:pt x="0" y="82391"/>
                    </a:cubicBezTo>
                    <a:close/>
                  </a:path>
                </a:pathLst>
              </a:custGeom>
              <a:solidFill>
                <a:srgbClr val="8283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28">
                <a:extLst>
                  <a:ext uri="{FF2B5EF4-FFF2-40B4-BE49-F238E27FC236}">
                    <a16:creationId xmlns:a16="http://schemas.microsoft.com/office/drawing/2014/main" id="{A92F3378-FF69-0F1C-CEB2-214BA5C75A21}"/>
                  </a:ext>
                </a:extLst>
              </p:cNvPr>
              <p:cNvSpPr/>
              <p:nvPr/>
            </p:nvSpPr>
            <p:spPr>
              <a:xfrm>
                <a:off x="9562528" y="3428332"/>
                <a:ext cx="30625" cy="75438"/>
              </a:xfrm>
              <a:custGeom>
                <a:avLst/>
                <a:gdLst/>
                <a:ahLst/>
                <a:cxnLst/>
                <a:rect l="l" t="t" r="r" b="b"/>
                <a:pathLst>
                  <a:path w="30625" h="75438" extrusionOk="0">
                    <a:moveTo>
                      <a:pt x="0" y="11335"/>
                    </a:moveTo>
                    <a:cubicBezTo>
                      <a:pt x="0" y="7620"/>
                      <a:pt x="0" y="3810"/>
                      <a:pt x="0" y="0"/>
                    </a:cubicBezTo>
                    <a:cubicBezTo>
                      <a:pt x="56388" y="9811"/>
                      <a:pt x="15621" y="50768"/>
                      <a:pt x="25813" y="75438"/>
                    </a:cubicBezTo>
                    <a:cubicBezTo>
                      <a:pt x="12859" y="55626"/>
                      <a:pt x="30194" y="24479"/>
                      <a:pt x="0" y="11240"/>
                    </a:cubicBezTo>
                    <a:close/>
                  </a:path>
                </a:pathLst>
              </a:custGeom>
              <a:solidFill>
                <a:srgbClr val="D8DD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28">
                <a:extLst>
                  <a:ext uri="{FF2B5EF4-FFF2-40B4-BE49-F238E27FC236}">
                    <a16:creationId xmlns:a16="http://schemas.microsoft.com/office/drawing/2014/main" id="{0DC587E1-D348-354D-B398-139C019BC5B8}"/>
                  </a:ext>
                </a:extLst>
              </p:cNvPr>
              <p:cNvSpPr/>
              <p:nvPr/>
            </p:nvSpPr>
            <p:spPr>
              <a:xfrm>
                <a:off x="9828102" y="3560158"/>
                <a:ext cx="24514" cy="51149"/>
              </a:xfrm>
              <a:custGeom>
                <a:avLst/>
                <a:gdLst/>
                <a:ahLst/>
                <a:cxnLst/>
                <a:rect l="l" t="t" r="r" b="b"/>
                <a:pathLst>
                  <a:path w="24514" h="51149" extrusionOk="0">
                    <a:moveTo>
                      <a:pt x="2078" y="51149"/>
                    </a:moveTo>
                    <a:cubicBezTo>
                      <a:pt x="-4875" y="31528"/>
                      <a:pt x="7412" y="17145"/>
                      <a:pt x="12652" y="0"/>
                    </a:cubicBezTo>
                    <a:cubicBezTo>
                      <a:pt x="36083" y="23622"/>
                      <a:pt x="20652" y="37243"/>
                      <a:pt x="2078" y="51149"/>
                    </a:cubicBezTo>
                    <a:close/>
                  </a:path>
                </a:pathLst>
              </a:custGeom>
              <a:solidFill>
                <a:srgbClr val="83888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28">
                <a:extLst>
                  <a:ext uri="{FF2B5EF4-FFF2-40B4-BE49-F238E27FC236}">
                    <a16:creationId xmlns:a16="http://schemas.microsoft.com/office/drawing/2014/main" id="{405C2C97-EAC0-1250-6A3E-7F3D7A36020D}"/>
                  </a:ext>
                </a:extLst>
              </p:cNvPr>
              <p:cNvSpPr/>
              <p:nvPr/>
            </p:nvSpPr>
            <p:spPr>
              <a:xfrm>
                <a:off x="9854496" y="3522535"/>
                <a:ext cx="11791" cy="46005"/>
              </a:xfrm>
              <a:custGeom>
                <a:avLst/>
                <a:gdLst/>
                <a:ahLst/>
                <a:cxnLst/>
                <a:rect l="l" t="t" r="r" b="b"/>
                <a:pathLst>
                  <a:path w="11791" h="46005" extrusionOk="0">
                    <a:moveTo>
                      <a:pt x="1307" y="0"/>
                    </a:moveTo>
                    <a:cubicBezTo>
                      <a:pt x="15976" y="18002"/>
                      <a:pt x="11594" y="29623"/>
                      <a:pt x="9594" y="46006"/>
                    </a:cubicBezTo>
                    <a:cubicBezTo>
                      <a:pt x="1117" y="30004"/>
                      <a:pt x="-2027" y="18097"/>
                      <a:pt x="1307" y="0"/>
                    </a:cubicBezTo>
                    <a:close/>
                  </a:path>
                </a:pathLst>
              </a:custGeom>
              <a:solidFill>
                <a:srgbClr val="6B6E7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28">
                <a:extLst>
                  <a:ext uri="{FF2B5EF4-FFF2-40B4-BE49-F238E27FC236}">
                    <a16:creationId xmlns:a16="http://schemas.microsoft.com/office/drawing/2014/main" id="{6D4DDC67-DA53-95EB-D71C-1C6226A36AFE}"/>
                  </a:ext>
                </a:extLst>
              </p:cNvPr>
              <p:cNvSpPr/>
              <p:nvPr/>
            </p:nvSpPr>
            <p:spPr>
              <a:xfrm>
                <a:off x="10449420" y="3201626"/>
                <a:ext cx="86104" cy="247452"/>
              </a:xfrm>
              <a:custGeom>
                <a:avLst/>
                <a:gdLst/>
                <a:ahLst/>
                <a:cxnLst/>
                <a:rect l="l" t="t" r="r" b="b"/>
                <a:pathLst>
                  <a:path w="86104" h="247452" extrusionOk="0">
                    <a:moveTo>
                      <a:pt x="84467" y="78878"/>
                    </a:moveTo>
                    <a:cubicBezTo>
                      <a:pt x="87897" y="121836"/>
                      <a:pt x="87515" y="164222"/>
                      <a:pt x="67513" y="203941"/>
                    </a:cubicBezTo>
                    <a:cubicBezTo>
                      <a:pt x="57321" y="224230"/>
                      <a:pt x="44177" y="241946"/>
                      <a:pt x="20173" y="246804"/>
                    </a:cubicBezTo>
                    <a:cubicBezTo>
                      <a:pt x="12458" y="248423"/>
                      <a:pt x="3029" y="247471"/>
                      <a:pt x="362" y="238612"/>
                    </a:cubicBezTo>
                    <a:cubicBezTo>
                      <a:pt x="-1067" y="233945"/>
                      <a:pt x="1981" y="226611"/>
                      <a:pt x="5219" y="222039"/>
                    </a:cubicBezTo>
                    <a:cubicBezTo>
                      <a:pt x="33604" y="182034"/>
                      <a:pt x="44081" y="139647"/>
                      <a:pt x="29794" y="90880"/>
                    </a:cubicBezTo>
                    <a:cubicBezTo>
                      <a:pt x="22459" y="65829"/>
                      <a:pt x="15030" y="37825"/>
                      <a:pt x="35699" y="14203"/>
                    </a:cubicBezTo>
                    <a:cubicBezTo>
                      <a:pt x="44557" y="4107"/>
                      <a:pt x="55702" y="-11609"/>
                      <a:pt x="66370" y="13537"/>
                    </a:cubicBezTo>
                    <a:cubicBezTo>
                      <a:pt x="51511" y="41064"/>
                      <a:pt x="68180" y="59828"/>
                      <a:pt x="84563" y="78688"/>
                    </a:cubicBezTo>
                    <a:close/>
                  </a:path>
                </a:pathLst>
              </a:custGeom>
              <a:solidFill>
                <a:srgbClr val="0D1B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28">
                <a:extLst>
                  <a:ext uri="{FF2B5EF4-FFF2-40B4-BE49-F238E27FC236}">
                    <a16:creationId xmlns:a16="http://schemas.microsoft.com/office/drawing/2014/main" id="{232442B9-80CE-CB59-EC65-9DE0878A3A40}"/>
                  </a:ext>
                </a:extLst>
              </p:cNvPr>
              <p:cNvSpPr/>
              <p:nvPr/>
            </p:nvSpPr>
            <p:spPr>
              <a:xfrm>
                <a:off x="10330218" y="3179158"/>
                <a:ext cx="135977" cy="171350"/>
              </a:xfrm>
              <a:custGeom>
                <a:avLst/>
                <a:gdLst/>
                <a:ahLst/>
                <a:cxnLst/>
                <a:rect l="l" t="t" r="r" b="b"/>
                <a:pathLst>
                  <a:path w="135977" h="171350" extrusionOk="0">
                    <a:moveTo>
                      <a:pt x="40030" y="165640"/>
                    </a:moveTo>
                    <a:cubicBezTo>
                      <a:pt x="22409" y="161925"/>
                      <a:pt x="9836" y="151352"/>
                      <a:pt x="882" y="136208"/>
                    </a:cubicBezTo>
                    <a:cubicBezTo>
                      <a:pt x="6692" y="117062"/>
                      <a:pt x="-12548" y="91059"/>
                      <a:pt x="16980" y="78486"/>
                    </a:cubicBezTo>
                    <a:cubicBezTo>
                      <a:pt x="8978" y="94393"/>
                      <a:pt x="8883" y="110585"/>
                      <a:pt x="14979" y="127540"/>
                    </a:cubicBezTo>
                    <a:cubicBezTo>
                      <a:pt x="35839" y="94393"/>
                      <a:pt x="78130" y="147828"/>
                      <a:pt x="98323" y="104585"/>
                    </a:cubicBezTo>
                    <a:cubicBezTo>
                      <a:pt x="112325" y="74486"/>
                      <a:pt x="124421" y="45434"/>
                      <a:pt x="119945" y="0"/>
                    </a:cubicBezTo>
                    <a:cubicBezTo>
                      <a:pt x="156235" y="58103"/>
                      <a:pt x="120135" y="101060"/>
                      <a:pt x="116135" y="145542"/>
                    </a:cubicBezTo>
                    <a:cubicBezTo>
                      <a:pt x="111087" y="150400"/>
                      <a:pt x="105657" y="154591"/>
                      <a:pt x="99466" y="157829"/>
                    </a:cubicBezTo>
                    <a:cubicBezTo>
                      <a:pt x="80511" y="166878"/>
                      <a:pt x="61937" y="178498"/>
                      <a:pt x="40125" y="165640"/>
                    </a:cubicBezTo>
                    <a:close/>
                  </a:path>
                </a:pathLst>
              </a:custGeom>
              <a:solidFill>
                <a:srgbClr val="1F21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28">
                <a:extLst>
                  <a:ext uri="{FF2B5EF4-FFF2-40B4-BE49-F238E27FC236}">
                    <a16:creationId xmlns:a16="http://schemas.microsoft.com/office/drawing/2014/main" id="{1E5EBD3A-81D3-BFF7-CC77-9AE7D78F0C7F}"/>
                  </a:ext>
                </a:extLst>
              </p:cNvPr>
              <p:cNvSpPr/>
              <p:nvPr/>
            </p:nvSpPr>
            <p:spPr>
              <a:xfrm>
                <a:off x="10674096" y="3333940"/>
                <a:ext cx="35268" cy="153277"/>
              </a:xfrm>
              <a:custGeom>
                <a:avLst/>
                <a:gdLst/>
                <a:ahLst/>
                <a:cxnLst/>
                <a:rect l="l" t="t" r="r" b="b"/>
                <a:pathLst>
                  <a:path w="35268" h="153277" extrusionOk="0">
                    <a:moveTo>
                      <a:pt x="0" y="135446"/>
                    </a:moveTo>
                    <a:cubicBezTo>
                      <a:pt x="762" y="130492"/>
                      <a:pt x="1524" y="125635"/>
                      <a:pt x="2286" y="120682"/>
                    </a:cubicBezTo>
                    <a:cubicBezTo>
                      <a:pt x="10096" y="118586"/>
                      <a:pt x="10953" y="112109"/>
                      <a:pt x="11716" y="105632"/>
                    </a:cubicBezTo>
                    <a:cubicBezTo>
                      <a:pt x="30575" y="71723"/>
                      <a:pt x="14573" y="35052"/>
                      <a:pt x="20098" y="0"/>
                    </a:cubicBezTo>
                    <a:cubicBezTo>
                      <a:pt x="48768" y="49816"/>
                      <a:pt x="31242" y="97441"/>
                      <a:pt x="13049" y="144875"/>
                    </a:cubicBezTo>
                    <a:cubicBezTo>
                      <a:pt x="11430" y="148971"/>
                      <a:pt x="8858" y="158972"/>
                      <a:pt x="1810" y="148971"/>
                    </a:cubicBezTo>
                    <a:cubicBezTo>
                      <a:pt x="-476" y="145637"/>
                      <a:pt x="476" y="140017"/>
                      <a:pt x="0" y="135446"/>
                    </a:cubicBezTo>
                    <a:close/>
                  </a:path>
                </a:pathLst>
              </a:custGeom>
              <a:solidFill>
                <a:srgbClr val="58390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28">
                <a:extLst>
                  <a:ext uri="{FF2B5EF4-FFF2-40B4-BE49-F238E27FC236}">
                    <a16:creationId xmlns:a16="http://schemas.microsoft.com/office/drawing/2014/main" id="{6CEA1042-E178-855A-96A0-0C4C6289AC25}"/>
                  </a:ext>
                </a:extLst>
              </p:cNvPr>
              <p:cNvSpPr/>
              <p:nvPr/>
            </p:nvSpPr>
            <p:spPr>
              <a:xfrm>
                <a:off x="10497031" y="3215353"/>
                <a:ext cx="36856" cy="65151"/>
              </a:xfrm>
              <a:custGeom>
                <a:avLst/>
                <a:gdLst/>
                <a:ahLst/>
                <a:cxnLst/>
                <a:rect l="l" t="t" r="r" b="b"/>
                <a:pathLst>
                  <a:path w="36856" h="65151" extrusionOk="0">
                    <a:moveTo>
                      <a:pt x="36857" y="65151"/>
                    </a:moveTo>
                    <a:cubicBezTo>
                      <a:pt x="-6673" y="34004"/>
                      <a:pt x="-10197" y="21431"/>
                      <a:pt x="18664" y="0"/>
                    </a:cubicBezTo>
                    <a:cubicBezTo>
                      <a:pt x="24760" y="21717"/>
                      <a:pt x="30761" y="43434"/>
                      <a:pt x="36857" y="65151"/>
                    </a:cubicBezTo>
                    <a:close/>
                  </a:path>
                </a:pathLst>
              </a:custGeom>
              <a:solidFill>
                <a:srgbClr val="C2A7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28">
                <a:extLst>
                  <a:ext uri="{FF2B5EF4-FFF2-40B4-BE49-F238E27FC236}">
                    <a16:creationId xmlns:a16="http://schemas.microsoft.com/office/drawing/2014/main" id="{BD366BE6-99CA-CF5E-679A-9A2B847716C7}"/>
                  </a:ext>
                </a:extLst>
              </p:cNvPr>
              <p:cNvSpPr/>
              <p:nvPr/>
            </p:nvSpPr>
            <p:spPr>
              <a:xfrm>
                <a:off x="10389965" y="3324700"/>
                <a:ext cx="56387" cy="39433"/>
              </a:xfrm>
              <a:custGeom>
                <a:avLst/>
                <a:gdLst/>
                <a:ahLst/>
                <a:cxnLst/>
                <a:rect l="l" t="t" r="r" b="b"/>
                <a:pathLst>
                  <a:path w="56387" h="39433" extrusionOk="0">
                    <a:moveTo>
                      <a:pt x="39052" y="1048"/>
                    </a:moveTo>
                    <a:cubicBezTo>
                      <a:pt x="44863" y="667"/>
                      <a:pt x="50578" y="381"/>
                      <a:pt x="56388" y="0"/>
                    </a:cubicBezTo>
                    <a:cubicBezTo>
                      <a:pt x="56388" y="38862"/>
                      <a:pt x="28384" y="38576"/>
                      <a:pt x="1143" y="39433"/>
                    </a:cubicBezTo>
                    <a:cubicBezTo>
                      <a:pt x="1143" y="39433"/>
                      <a:pt x="0" y="38291"/>
                      <a:pt x="0" y="38291"/>
                    </a:cubicBezTo>
                    <a:cubicBezTo>
                      <a:pt x="381" y="12668"/>
                      <a:pt x="35433" y="23336"/>
                      <a:pt x="39052" y="1048"/>
                    </a:cubicBezTo>
                    <a:close/>
                  </a:path>
                </a:pathLst>
              </a:custGeom>
              <a:solidFill>
                <a:srgbClr val="4F41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28">
                <a:extLst>
                  <a:ext uri="{FF2B5EF4-FFF2-40B4-BE49-F238E27FC236}">
                    <a16:creationId xmlns:a16="http://schemas.microsoft.com/office/drawing/2014/main" id="{8D8DF7E9-74CA-20A2-3377-92A7B67A5D48}"/>
                  </a:ext>
                </a:extLst>
              </p:cNvPr>
              <p:cNvSpPr/>
              <p:nvPr/>
            </p:nvSpPr>
            <p:spPr>
              <a:xfrm>
                <a:off x="9724738" y="2669095"/>
                <a:ext cx="189738" cy="125604"/>
              </a:xfrm>
              <a:custGeom>
                <a:avLst/>
                <a:gdLst/>
                <a:ahLst/>
                <a:cxnLst/>
                <a:rect l="l" t="t" r="r" b="b"/>
                <a:pathLst>
                  <a:path w="189738" h="125604" extrusionOk="0">
                    <a:moveTo>
                      <a:pt x="161068" y="0"/>
                    </a:moveTo>
                    <a:cubicBezTo>
                      <a:pt x="162211" y="23717"/>
                      <a:pt x="164306" y="47244"/>
                      <a:pt x="180309" y="66770"/>
                    </a:cubicBezTo>
                    <a:cubicBezTo>
                      <a:pt x="171736" y="87725"/>
                      <a:pt x="194215" y="104108"/>
                      <a:pt x="188881" y="124492"/>
                    </a:cubicBezTo>
                    <a:cubicBezTo>
                      <a:pt x="188881" y="124492"/>
                      <a:pt x="189738" y="123730"/>
                      <a:pt x="189738" y="123730"/>
                    </a:cubicBezTo>
                    <a:cubicBezTo>
                      <a:pt x="168593" y="132207"/>
                      <a:pt x="153544" y="108966"/>
                      <a:pt x="133255" y="112871"/>
                    </a:cubicBezTo>
                    <a:cubicBezTo>
                      <a:pt x="130303" y="116491"/>
                      <a:pt x="127254" y="120110"/>
                      <a:pt x="124302" y="123730"/>
                    </a:cubicBezTo>
                    <a:cubicBezTo>
                      <a:pt x="121634" y="116300"/>
                      <a:pt x="118301" y="109061"/>
                      <a:pt x="116396" y="101441"/>
                    </a:cubicBezTo>
                    <a:cubicBezTo>
                      <a:pt x="94298" y="14383"/>
                      <a:pt x="86583" y="11811"/>
                      <a:pt x="7811" y="65913"/>
                    </a:cubicBezTo>
                    <a:cubicBezTo>
                      <a:pt x="5144" y="71247"/>
                      <a:pt x="2572" y="71152"/>
                      <a:pt x="0" y="65913"/>
                    </a:cubicBezTo>
                    <a:cubicBezTo>
                      <a:pt x="8287" y="40957"/>
                      <a:pt x="79534" y="-4572"/>
                      <a:pt x="106966" y="7525"/>
                    </a:cubicBezTo>
                    <a:cubicBezTo>
                      <a:pt x="131541" y="18383"/>
                      <a:pt x="143542" y="2762"/>
                      <a:pt x="161163" y="95"/>
                    </a:cubicBezTo>
                    <a:close/>
                  </a:path>
                </a:pathLst>
              </a:custGeom>
              <a:solidFill>
                <a:srgbClr val="04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28">
                <a:extLst>
                  <a:ext uri="{FF2B5EF4-FFF2-40B4-BE49-F238E27FC236}">
                    <a16:creationId xmlns:a16="http://schemas.microsoft.com/office/drawing/2014/main" id="{638AE3F4-765D-84EE-A4A0-AC462E3978CD}"/>
                  </a:ext>
                </a:extLst>
              </p:cNvPr>
              <p:cNvSpPr/>
              <p:nvPr/>
            </p:nvSpPr>
            <p:spPr>
              <a:xfrm>
                <a:off x="9695687" y="2584294"/>
                <a:ext cx="141497" cy="50074"/>
              </a:xfrm>
              <a:custGeom>
                <a:avLst/>
                <a:gdLst/>
                <a:ahLst/>
                <a:cxnLst/>
                <a:rect l="l" t="t" r="r" b="b"/>
                <a:pathLst>
                  <a:path w="141497" h="50074" extrusionOk="0">
                    <a:moveTo>
                      <a:pt x="0" y="18792"/>
                    </a:moveTo>
                    <a:cubicBezTo>
                      <a:pt x="3429" y="17935"/>
                      <a:pt x="6763" y="17078"/>
                      <a:pt x="10192" y="16221"/>
                    </a:cubicBezTo>
                    <a:cubicBezTo>
                      <a:pt x="43911" y="19554"/>
                      <a:pt x="75343" y="7553"/>
                      <a:pt x="107538" y="1171"/>
                    </a:cubicBezTo>
                    <a:cubicBezTo>
                      <a:pt x="134970" y="-4258"/>
                      <a:pt x="143066" y="9744"/>
                      <a:pt x="141256" y="31746"/>
                    </a:cubicBezTo>
                    <a:cubicBezTo>
                      <a:pt x="138399" y="66989"/>
                      <a:pt x="125825" y="41843"/>
                      <a:pt x="116491" y="34699"/>
                    </a:cubicBezTo>
                    <a:cubicBezTo>
                      <a:pt x="95250" y="15173"/>
                      <a:pt x="72104" y="31080"/>
                      <a:pt x="49911" y="31556"/>
                    </a:cubicBezTo>
                    <a:cubicBezTo>
                      <a:pt x="31718" y="31937"/>
                      <a:pt x="12382" y="40128"/>
                      <a:pt x="0" y="18792"/>
                    </a:cubicBezTo>
                    <a:close/>
                  </a:path>
                </a:pathLst>
              </a:custGeom>
              <a:solidFill>
                <a:srgbClr val="2429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28">
                <a:extLst>
                  <a:ext uri="{FF2B5EF4-FFF2-40B4-BE49-F238E27FC236}">
                    <a16:creationId xmlns:a16="http://schemas.microsoft.com/office/drawing/2014/main" id="{3C092C0C-80DA-E88C-1A11-98C045AC4574}"/>
                  </a:ext>
                </a:extLst>
              </p:cNvPr>
              <p:cNvSpPr/>
              <p:nvPr/>
            </p:nvSpPr>
            <p:spPr>
              <a:xfrm>
                <a:off x="9694830" y="2732317"/>
                <a:ext cx="21210" cy="133476"/>
              </a:xfrm>
              <a:custGeom>
                <a:avLst/>
                <a:gdLst/>
                <a:ahLst/>
                <a:cxnLst/>
                <a:rect l="l" t="t" r="r" b="b"/>
                <a:pathLst>
                  <a:path w="21210" h="133476" extrusionOk="0">
                    <a:moveTo>
                      <a:pt x="0" y="121944"/>
                    </a:moveTo>
                    <a:cubicBezTo>
                      <a:pt x="667" y="116610"/>
                      <a:pt x="1333" y="111371"/>
                      <a:pt x="2000" y="106037"/>
                    </a:cubicBezTo>
                    <a:cubicBezTo>
                      <a:pt x="17336" y="71557"/>
                      <a:pt x="12287" y="37171"/>
                      <a:pt x="1428" y="2881"/>
                    </a:cubicBezTo>
                    <a:cubicBezTo>
                      <a:pt x="4667" y="-1214"/>
                      <a:pt x="7525" y="-929"/>
                      <a:pt x="9906" y="3643"/>
                    </a:cubicBezTo>
                    <a:cubicBezTo>
                      <a:pt x="30385" y="43172"/>
                      <a:pt x="16954" y="85177"/>
                      <a:pt x="16097" y="125659"/>
                    </a:cubicBezTo>
                    <a:cubicBezTo>
                      <a:pt x="15811" y="141089"/>
                      <a:pt x="4286" y="130326"/>
                      <a:pt x="0" y="121944"/>
                    </a:cubicBezTo>
                    <a:close/>
                  </a:path>
                </a:pathLst>
              </a:custGeom>
              <a:solidFill>
                <a:srgbClr val="82898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28">
                <a:extLst>
                  <a:ext uri="{FF2B5EF4-FFF2-40B4-BE49-F238E27FC236}">
                    <a16:creationId xmlns:a16="http://schemas.microsoft.com/office/drawing/2014/main" id="{983877EC-0073-13ED-A75B-15D93FEE2F0D}"/>
                  </a:ext>
                </a:extLst>
              </p:cNvPr>
              <p:cNvSpPr/>
              <p:nvPr/>
            </p:nvSpPr>
            <p:spPr>
              <a:xfrm>
                <a:off x="9724644" y="2734912"/>
                <a:ext cx="8667" cy="143160"/>
              </a:xfrm>
              <a:custGeom>
                <a:avLst/>
                <a:gdLst/>
                <a:ahLst/>
                <a:cxnLst/>
                <a:rect l="l" t="t" r="r" b="b"/>
                <a:pathLst>
                  <a:path w="8667" h="143160" extrusionOk="0">
                    <a:moveTo>
                      <a:pt x="0" y="0"/>
                    </a:moveTo>
                    <a:cubicBezTo>
                      <a:pt x="2571" y="381"/>
                      <a:pt x="5239" y="381"/>
                      <a:pt x="7811" y="0"/>
                    </a:cubicBezTo>
                    <a:cubicBezTo>
                      <a:pt x="8096" y="42101"/>
                      <a:pt x="8572" y="84296"/>
                      <a:pt x="8667" y="126397"/>
                    </a:cubicBezTo>
                    <a:cubicBezTo>
                      <a:pt x="8667" y="129064"/>
                      <a:pt x="6096" y="131731"/>
                      <a:pt x="0" y="143161"/>
                    </a:cubicBezTo>
                    <a:lnTo>
                      <a:pt x="0" y="0"/>
                    </a:lnTo>
                    <a:close/>
                  </a:path>
                </a:pathLst>
              </a:custGeom>
              <a:solidFill>
                <a:srgbClr val="7B80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28">
                <a:extLst>
                  <a:ext uri="{FF2B5EF4-FFF2-40B4-BE49-F238E27FC236}">
                    <a16:creationId xmlns:a16="http://schemas.microsoft.com/office/drawing/2014/main" id="{9B93DC38-AB20-F2BB-2365-44B1F5B238DF}"/>
                  </a:ext>
                </a:extLst>
              </p:cNvPr>
              <p:cNvSpPr/>
              <p:nvPr/>
            </p:nvSpPr>
            <p:spPr>
              <a:xfrm>
                <a:off x="9682140" y="2665441"/>
                <a:ext cx="25707" cy="53255"/>
              </a:xfrm>
              <a:custGeom>
                <a:avLst/>
                <a:gdLst/>
                <a:ahLst/>
                <a:cxnLst/>
                <a:rect l="l" t="t" r="r" b="b"/>
                <a:pathLst>
                  <a:path w="25707" h="53255" extrusionOk="0">
                    <a:moveTo>
                      <a:pt x="3642" y="41563"/>
                    </a:moveTo>
                    <a:cubicBezTo>
                      <a:pt x="8309" y="29085"/>
                      <a:pt x="-7026" y="16226"/>
                      <a:pt x="4213" y="3844"/>
                    </a:cubicBezTo>
                    <a:cubicBezTo>
                      <a:pt x="10499" y="-1300"/>
                      <a:pt x="16310" y="-1776"/>
                      <a:pt x="21358" y="5463"/>
                    </a:cubicBezTo>
                    <a:cubicBezTo>
                      <a:pt x="17358" y="20989"/>
                      <a:pt x="32312" y="36324"/>
                      <a:pt x="22025" y="51945"/>
                    </a:cubicBezTo>
                    <a:cubicBezTo>
                      <a:pt x="11452" y="56231"/>
                      <a:pt x="7357" y="49278"/>
                      <a:pt x="3642" y="41563"/>
                    </a:cubicBezTo>
                    <a:close/>
                  </a:path>
                </a:pathLst>
              </a:custGeom>
              <a:solidFill>
                <a:srgbClr val="E0E6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28">
                <a:extLst>
                  <a:ext uri="{FF2B5EF4-FFF2-40B4-BE49-F238E27FC236}">
                    <a16:creationId xmlns:a16="http://schemas.microsoft.com/office/drawing/2014/main" id="{C90BBBEB-F4EB-36C4-C50A-8EF1BB3EE84C}"/>
                  </a:ext>
                </a:extLst>
              </p:cNvPr>
              <p:cNvSpPr/>
              <p:nvPr/>
            </p:nvSpPr>
            <p:spPr>
              <a:xfrm>
                <a:off x="9685686" y="2649187"/>
                <a:ext cx="77938" cy="22236"/>
              </a:xfrm>
              <a:custGeom>
                <a:avLst/>
                <a:gdLst/>
                <a:ahLst/>
                <a:cxnLst/>
                <a:rect l="l" t="t" r="r" b="b"/>
                <a:pathLst>
                  <a:path w="77938" h="22236" extrusionOk="0">
                    <a:moveTo>
                      <a:pt x="17812" y="21717"/>
                    </a:moveTo>
                    <a:cubicBezTo>
                      <a:pt x="12097" y="21145"/>
                      <a:pt x="6382" y="20574"/>
                      <a:pt x="667" y="20098"/>
                    </a:cubicBezTo>
                    <a:cubicBezTo>
                      <a:pt x="476" y="16955"/>
                      <a:pt x="191" y="13811"/>
                      <a:pt x="0" y="10668"/>
                    </a:cubicBezTo>
                    <a:cubicBezTo>
                      <a:pt x="21812" y="7144"/>
                      <a:pt x="43625" y="3619"/>
                      <a:pt x="65437" y="0"/>
                    </a:cubicBezTo>
                    <a:cubicBezTo>
                      <a:pt x="68580" y="3334"/>
                      <a:pt x="86963" y="1429"/>
                      <a:pt x="72390" y="10477"/>
                    </a:cubicBezTo>
                    <a:cubicBezTo>
                      <a:pt x="56959" y="20098"/>
                      <a:pt x="37148" y="23527"/>
                      <a:pt x="17812" y="21812"/>
                    </a:cubicBezTo>
                    <a:close/>
                  </a:path>
                </a:pathLst>
              </a:custGeom>
              <a:solidFill>
                <a:srgbClr val="91929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28">
                <a:extLst>
                  <a:ext uri="{FF2B5EF4-FFF2-40B4-BE49-F238E27FC236}">
                    <a16:creationId xmlns:a16="http://schemas.microsoft.com/office/drawing/2014/main" id="{3A4A12F0-26B5-4626-7F4E-4DF1505C9A5A}"/>
                  </a:ext>
                </a:extLst>
              </p:cNvPr>
              <p:cNvSpPr/>
              <p:nvPr/>
            </p:nvSpPr>
            <p:spPr>
              <a:xfrm>
                <a:off x="9680111" y="2707004"/>
                <a:ext cx="24530" cy="29051"/>
              </a:xfrm>
              <a:custGeom>
                <a:avLst/>
                <a:gdLst/>
                <a:ahLst/>
                <a:cxnLst/>
                <a:rect l="l" t="t" r="r" b="b"/>
                <a:pathLst>
                  <a:path w="24530" h="29051" extrusionOk="0">
                    <a:moveTo>
                      <a:pt x="5671" y="0"/>
                    </a:moveTo>
                    <a:cubicBezTo>
                      <a:pt x="11767" y="3429"/>
                      <a:pt x="17958" y="6953"/>
                      <a:pt x="24054" y="10382"/>
                    </a:cubicBezTo>
                    <a:cubicBezTo>
                      <a:pt x="24245" y="16574"/>
                      <a:pt x="24435" y="22765"/>
                      <a:pt x="24530" y="29051"/>
                    </a:cubicBezTo>
                    <a:cubicBezTo>
                      <a:pt x="21673" y="29051"/>
                      <a:pt x="18816" y="28861"/>
                      <a:pt x="16053" y="28289"/>
                    </a:cubicBezTo>
                    <a:cubicBezTo>
                      <a:pt x="15387" y="17812"/>
                      <a:pt x="-11379" y="16955"/>
                      <a:pt x="5671" y="0"/>
                    </a:cubicBezTo>
                    <a:close/>
                  </a:path>
                </a:pathLst>
              </a:custGeom>
              <a:solidFill>
                <a:srgbClr val="2C29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4" name="Google Shape;814;p28">
                <a:extLst>
                  <a:ext uri="{FF2B5EF4-FFF2-40B4-BE49-F238E27FC236}">
                    <a16:creationId xmlns:a16="http://schemas.microsoft.com/office/drawing/2014/main" id="{0A753383-302E-F04D-959F-7B75D250F45B}"/>
                  </a:ext>
                </a:extLst>
              </p:cNvPr>
              <p:cNvSpPr/>
              <p:nvPr/>
            </p:nvSpPr>
            <p:spPr>
              <a:xfrm>
                <a:off x="9752171" y="3135759"/>
                <a:ext cx="96965" cy="37890"/>
              </a:xfrm>
              <a:custGeom>
                <a:avLst/>
                <a:gdLst/>
                <a:ahLst/>
                <a:cxnLst/>
                <a:rect l="l" t="t" r="r" b="b"/>
                <a:pathLst>
                  <a:path w="96965" h="37890" extrusionOk="0">
                    <a:moveTo>
                      <a:pt x="66390" y="8157"/>
                    </a:moveTo>
                    <a:cubicBezTo>
                      <a:pt x="76295" y="-3559"/>
                      <a:pt x="86296" y="-1845"/>
                      <a:pt x="96203" y="8157"/>
                    </a:cubicBezTo>
                    <a:cubicBezTo>
                      <a:pt x="95917" y="11014"/>
                      <a:pt x="96203" y="13776"/>
                      <a:pt x="96965" y="16539"/>
                    </a:cubicBezTo>
                    <a:cubicBezTo>
                      <a:pt x="67437" y="36636"/>
                      <a:pt x="34290" y="39399"/>
                      <a:pt x="0" y="37303"/>
                    </a:cubicBezTo>
                    <a:cubicBezTo>
                      <a:pt x="14478" y="10157"/>
                      <a:pt x="52959" y="37684"/>
                      <a:pt x="66390" y="8157"/>
                    </a:cubicBezTo>
                    <a:close/>
                  </a:path>
                </a:pathLst>
              </a:custGeom>
              <a:solidFill>
                <a:srgbClr val="D8DC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5" name="Google Shape;815;p28">
                <a:extLst>
                  <a:ext uri="{FF2B5EF4-FFF2-40B4-BE49-F238E27FC236}">
                    <a16:creationId xmlns:a16="http://schemas.microsoft.com/office/drawing/2014/main" id="{64C7764E-F774-F5C4-C67C-A878C4EEFFE4}"/>
                  </a:ext>
                </a:extLst>
              </p:cNvPr>
              <p:cNvSpPr/>
              <p:nvPr/>
            </p:nvSpPr>
            <p:spPr>
              <a:xfrm>
                <a:off x="9843187" y="3248460"/>
                <a:ext cx="39368" cy="37664"/>
              </a:xfrm>
              <a:custGeom>
                <a:avLst/>
                <a:gdLst/>
                <a:ahLst/>
                <a:cxnLst/>
                <a:rect l="l" t="t" r="r" b="b"/>
                <a:pathLst>
                  <a:path w="39368" h="37664" extrusionOk="0">
                    <a:moveTo>
                      <a:pt x="25188" y="37664"/>
                    </a:moveTo>
                    <a:cubicBezTo>
                      <a:pt x="19664" y="30901"/>
                      <a:pt x="16616" y="20995"/>
                      <a:pt x="4995" y="21853"/>
                    </a:cubicBezTo>
                    <a:cubicBezTo>
                      <a:pt x="4995" y="15185"/>
                      <a:pt x="-6244" y="6898"/>
                      <a:pt x="4995" y="2136"/>
                    </a:cubicBezTo>
                    <a:cubicBezTo>
                      <a:pt x="18235" y="-3484"/>
                      <a:pt x="28427" y="2326"/>
                      <a:pt x="35380" y="15566"/>
                    </a:cubicBezTo>
                    <a:cubicBezTo>
                      <a:pt x="42238" y="28425"/>
                      <a:pt x="41095" y="35950"/>
                      <a:pt x="25284" y="37664"/>
                    </a:cubicBezTo>
                    <a:close/>
                  </a:path>
                </a:pathLst>
              </a:custGeom>
              <a:solidFill>
                <a:srgbClr val="E8EB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28">
                <a:extLst>
                  <a:ext uri="{FF2B5EF4-FFF2-40B4-BE49-F238E27FC236}">
                    <a16:creationId xmlns:a16="http://schemas.microsoft.com/office/drawing/2014/main" id="{1D424AF3-6224-1033-0C96-BC08B55A0938}"/>
                  </a:ext>
                </a:extLst>
              </p:cNvPr>
              <p:cNvSpPr/>
              <p:nvPr/>
            </p:nvSpPr>
            <p:spPr>
              <a:xfrm>
                <a:off x="9857994" y="2772400"/>
                <a:ext cx="56483" cy="46395"/>
              </a:xfrm>
              <a:custGeom>
                <a:avLst/>
                <a:gdLst/>
                <a:ahLst/>
                <a:cxnLst/>
                <a:rect l="l" t="t" r="r" b="b"/>
                <a:pathLst>
                  <a:path w="56483" h="46395" extrusionOk="0">
                    <a:moveTo>
                      <a:pt x="0" y="9470"/>
                    </a:moveTo>
                    <a:cubicBezTo>
                      <a:pt x="24003" y="-13485"/>
                      <a:pt x="38671" y="11375"/>
                      <a:pt x="56483" y="20329"/>
                    </a:cubicBezTo>
                    <a:cubicBezTo>
                      <a:pt x="26955" y="72240"/>
                      <a:pt x="14573" y="34807"/>
                      <a:pt x="0" y="9470"/>
                    </a:cubicBezTo>
                    <a:close/>
                  </a:path>
                </a:pathLst>
              </a:custGeom>
              <a:solidFill>
                <a:srgbClr val="8690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28">
                <a:extLst>
                  <a:ext uri="{FF2B5EF4-FFF2-40B4-BE49-F238E27FC236}">
                    <a16:creationId xmlns:a16="http://schemas.microsoft.com/office/drawing/2014/main" id="{6A2E57F8-E81A-A2B3-F30C-582F864D02AD}"/>
                  </a:ext>
                </a:extLst>
              </p:cNvPr>
              <p:cNvSpPr/>
              <p:nvPr/>
            </p:nvSpPr>
            <p:spPr>
              <a:xfrm>
                <a:off x="10261473" y="2820828"/>
                <a:ext cx="59531" cy="50625"/>
              </a:xfrm>
              <a:custGeom>
                <a:avLst/>
                <a:gdLst/>
                <a:ahLst/>
                <a:cxnLst/>
                <a:rect l="l" t="t" r="r" b="b"/>
                <a:pathLst>
                  <a:path w="59531" h="50625" extrusionOk="0">
                    <a:moveTo>
                      <a:pt x="52292" y="48387"/>
                    </a:moveTo>
                    <a:cubicBezTo>
                      <a:pt x="34290" y="48006"/>
                      <a:pt x="14383" y="58007"/>
                      <a:pt x="0" y="38576"/>
                    </a:cubicBezTo>
                    <a:cubicBezTo>
                      <a:pt x="25622" y="39433"/>
                      <a:pt x="49530" y="37243"/>
                      <a:pt x="50863" y="0"/>
                    </a:cubicBezTo>
                    <a:cubicBezTo>
                      <a:pt x="70675" y="20765"/>
                      <a:pt x="50006" y="33814"/>
                      <a:pt x="52292" y="48387"/>
                    </a:cubicBezTo>
                    <a:close/>
                  </a:path>
                </a:pathLst>
              </a:custGeom>
              <a:solidFill>
                <a:srgbClr val="8D6C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28">
                <a:extLst>
                  <a:ext uri="{FF2B5EF4-FFF2-40B4-BE49-F238E27FC236}">
                    <a16:creationId xmlns:a16="http://schemas.microsoft.com/office/drawing/2014/main" id="{02C2F627-A560-C385-7799-C29865E0F344}"/>
                  </a:ext>
                </a:extLst>
              </p:cNvPr>
              <p:cNvSpPr/>
              <p:nvPr/>
            </p:nvSpPr>
            <p:spPr>
              <a:xfrm>
                <a:off x="10370248" y="3325748"/>
                <a:ext cx="59747" cy="37242"/>
              </a:xfrm>
              <a:custGeom>
                <a:avLst/>
                <a:gdLst/>
                <a:ahLst/>
                <a:cxnLst/>
                <a:rect l="l" t="t" r="r" b="b"/>
                <a:pathLst>
                  <a:path w="59747" h="37242" extrusionOk="0">
                    <a:moveTo>
                      <a:pt x="58769" y="0"/>
                    </a:moveTo>
                    <a:cubicBezTo>
                      <a:pt x="66390" y="33909"/>
                      <a:pt x="27241" y="19050"/>
                      <a:pt x="19717" y="37243"/>
                    </a:cubicBezTo>
                    <a:cubicBezTo>
                      <a:pt x="16097" y="36576"/>
                      <a:pt x="12478" y="35814"/>
                      <a:pt x="8858" y="35147"/>
                    </a:cubicBezTo>
                    <a:cubicBezTo>
                      <a:pt x="5905" y="29813"/>
                      <a:pt x="2953" y="24479"/>
                      <a:pt x="0" y="19145"/>
                    </a:cubicBezTo>
                    <a:cubicBezTo>
                      <a:pt x="21813" y="19717"/>
                      <a:pt x="39624" y="8001"/>
                      <a:pt x="58674" y="95"/>
                    </a:cubicBezTo>
                    <a:close/>
                  </a:path>
                </a:pathLst>
              </a:custGeom>
              <a:solidFill>
                <a:srgbClr val="798C9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28">
                <a:extLst>
                  <a:ext uri="{FF2B5EF4-FFF2-40B4-BE49-F238E27FC236}">
                    <a16:creationId xmlns:a16="http://schemas.microsoft.com/office/drawing/2014/main" id="{CF3DC34F-F14F-94D3-CF37-AEB7B1F25171}"/>
                  </a:ext>
                </a:extLst>
              </p:cNvPr>
              <p:cNvSpPr/>
              <p:nvPr/>
            </p:nvSpPr>
            <p:spPr>
              <a:xfrm>
                <a:off x="8858250" y="3096481"/>
                <a:ext cx="33432" cy="28959"/>
              </a:xfrm>
              <a:custGeom>
                <a:avLst/>
                <a:gdLst/>
                <a:ahLst/>
                <a:cxnLst/>
                <a:rect l="l" t="t" r="r" b="b"/>
                <a:pathLst>
                  <a:path w="33432" h="28959" extrusionOk="0">
                    <a:moveTo>
                      <a:pt x="0" y="0"/>
                    </a:moveTo>
                    <a:cubicBezTo>
                      <a:pt x="11144" y="9620"/>
                      <a:pt x="22289" y="19336"/>
                      <a:pt x="33433" y="28956"/>
                    </a:cubicBezTo>
                    <a:cubicBezTo>
                      <a:pt x="13716" y="29147"/>
                      <a:pt x="1905" y="20288"/>
                      <a:pt x="0" y="0"/>
                    </a:cubicBezTo>
                    <a:close/>
                  </a:path>
                </a:pathLst>
              </a:custGeom>
              <a:solidFill>
                <a:srgbClr val="735C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28">
                <a:extLst>
                  <a:ext uri="{FF2B5EF4-FFF2-40B4-BE49-F238E27FC236}">
                    <a16:creationId xmlns:a16="http://schemas.microsoft.com/office/drawing/2014/main" id="{F1D6A0C7-51A3-422B-728F-F304552B0ABE}"/>
                  </a:ext>
                </a:extLst>
              </p:cNvPr>
              <p:cNvSpPr/>
              <p:nvPr/>
            </p:nvSpPr>
            <p:spPr>
              <a:xfrm>
                <a:off x="9887958" y="2583842"/>
                <a:ext cx="45215" cy="38294"/>
              </a:xfrm>
              <a:custGeom>
                <a:avLst/>
                <a:gdLst/>
                <a:ahLst/>
                <a:cxnLst/>
                <a:rect l="l" t="t" r="r" b="b"/>
                <a:pathLst>
                  <a:path w="45215" h="38294" extrusionOk="0">
                    <a:moveTo>
                      <a:pt x="16232" y="38294"/>
                    </a:moveTo>
                    <a:cubicBezTo>
                      <a:pt x="4135" y="36580"/>
                      <a:pt x="-913" y="31246"/>
                      <a:pt x="134" y="22292"/>
                    </a:cubicBezTo>
                    <a:cubicBezTo>
                      <a:pt x="2230" y="4671"/>
                      <a:pt x="15946" y="289"/>
                      <a:pt x="30329" y="4"/>
                    </a:cubicBezTo>
                    <a:cubicBezTo>
                      <a:pt x="37949" y="-187"/>
                      <a:pt x="46330" y="6957"/>
                      <a:pt x="45093" y="14863"/>
                    </a:cubicBezTo>
                    <a:cubicBezTo>
                      <a:pt x="42425" y="31817"/>
                      <a:pt x="22709" y="28388"/>
                      <a:pt x="16327" y="38294"/>
                    </a:cubicBezTo>
                    <a:close/>
                  </a:path>
                </a:pathLst>
              </a:custGeom>
              <a:solidFill>
                <a:srgbClr val="1923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28">
                <a:extLst>
                  <a:ext uri="{FF2B5EF4-FFF2-40B4-BE49-F238E27FC236}">
                    <a16:creationId xmlns:a16="http://schemas.microsoft.com/office/drawing/2014/main" id="{EE44297D-6207-C57A-32F0-A5E7C29F07F0}"/>
                  </a:ext>
                </a:extLst>
              </p:cNvPr>
              <p:cNvSpPr/>
              <p:nvPr/>
            </p:nvSpPr>
            <p:spPr>
              <a:xfrm>
                <a:off x="9865779" y="2985388"/>
                <a:ext cx="40393" cy="210090"/>
              </a:xfrm>
              <a:custGeom>
                <a:avLst/>
                <a:gdLst/>
                <a:ahLst/>
                <a:cxnLst/>
                <a:rect l="l" t="t" r="r" b="b"/>
                <a:pathLst>
                  <a:path w="40393" h="210090" extrusionOk="0">
                    <a:moveTo>
                      <a:pt x="787" y="197580"/>
                    </a:moveTo>
                    <a:cubicBezTo>
                      <a:pt x="691" y="143764"/>
                      <a:pt x="1263" y="90043"/>
                      <a:pt x="25" y="36322"/>
                    </a:cubicBezTo>
                    <a:cubicBezTo>
                      <a:pt x="-452" y="15748"/>
                      <a:pt x="5740" y="-825"/>
                      <a:pt x="26504" y="32"/>
                    </a:cubicBezTo>
                    <a:cubicBezTo>
                      <a:pt x="47936" y="889"/>
                      <a:pt x="38125" y="21939"/>
                      <a:pt x="38315" y="33655"/>
                    </a:cubicBezTo>
                    <a:cubicBezTo>
                      <a:pt x="39458" y="92139"/>
                      <a:pt x="38887" y="150622"/>
                      <a:pt x="38887" y="209201"/>
                    </a:cubicBezTo>
                    <a:cubicBezTo>
                      <a:pt x="22028" y="214725"/>
                      <a:pt x="15360" y="192532"/>
                      <a:pt x="120" y="196914"/>
                    </a:cubicBezTo>
                    <a:cubicBezTo>
                      <a:pt x="120" y="196914"/>
                      <a:pt x="787" y="197676"/>
                      <a:pt x="787" y="197676"/>
                    </a:cubicBezTo>
                    <a:close/>
                  </a:path>
                </a:pathLst>
              </a:custGeom>
              <a:solidFill>
                <a:srgbClr val="F9F3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28">
                <a:extLst>
                  <a:ext uri="{FF2B5EF4-FFF2-40B4-BE49-F238E27FC236}">
                    <a16:creationId xmlns:a16="http://schemas.microsoft.com/office/drawing/2014/main" id="{A0545569-5BFE-88E9-CB9B-AFB68E20406E}"/>
                  </a:ext>
                </a:extLst>
              </p:cNvPr>
              <p:cNvSpPr/>
              <p:nvPr/>
            </p:nvSpPr>
            <p:spPr>
              <a:xfrm>
                <a:off x="9885669" y="3914488"/>
                <a:ext cx="19598" cy="38957"/>
              </a:xfrm>
              <a:custGeom>
                <a:avLst/>
                <a:gdLst/>
                <a:ahLst/>
                <a:cxnLst/>
                <a:rect l="l" t="t" r="r" b="b"/>
                <a:pathLst>
                  <a:path w="19598" h="38957" extrusionOk="0">
                    <a:moveTo>
                      <a:pt x="18235" y="0"/>
                    </a:moveTo>
                    <a:cubicBezTo>
                      <a:pt x="23473" y="18193"/>
                      <a:pt x="12805" y="29051"/>
                      <a:pt x="137" y="38957"/>
                    </a:cubicBezTo>
                    <a:cubicBezTo>
                      <a:pt x="-1197" y="23908"/>
                      <a:pt x="7376" y="5334"/>
                      <a:pt x="18235" y="0"/>
                    </a:cubicBezTo>
                    <a:close/>
                  </a:path>
                </a:pathLst>
              </a:custGeom>
              <a:solidFill>
                <a:srgbClr val="7F80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3" name="Google Shape;823;p28">
                <a:extLst>
                  <a:ext uri="{FF2B5EF4-FFF2-40B4-BE49-F238E27FC236}">
                    <a16:creationId xmlns:a16="http://schemas.microsoft.com/office/drawing/2014/main" id="{56AA7945-0E2E-DC08-4246-75B9D51804DA}"/>
                  </a:ext>
                </a:extLst>
              </p:cNvPr>
              <p:cNvSpPr/>
              <p:nvPr/>
            </p:nvSpPr>
            <p:spPr>
              <a:xfrm>
                <a:off x="9845230" y="4229795"/>
                <a:ext cx="314801" cy="168087"/>
              </a:xfrm>
              <a:custGeom>
                <a:avLst/>
                <a:gdLst/>
                <a:ahLst/>
                <a:cxnLst/>
                <a:rect l="l" t="t" r="r" b="b"/>
                <a:pathLst>
                  <a:path w="314801" h="168087" extrusionOk="0">
                    <a:moveTo>
                      <a:pt x="276225" y="17116"/>
                    </a:moveTo>
                    <a:cubicBezTo>
                      <a:pt x="289084" y="32166"/>
                      <a:pt x="301943" y="47120"/>
                      <a:pt x="314801" y="62170"/>
                    </a:cubicBezTo>
                    <a:cubicBezTo>
                      <a:pt x="218980" y="124368"/>
                      <a:pt x="115634" y="164468"/>
                      <a:pt x="0" y="168088"/>
                    </a:cubicBezTo>
                    <a:cubicBezTo>
                      <a:pt x="79057" y="123129"/>
                      <a:pt x="156115" y="74647"/>
                      <a:pt x="223647" y="13687"/>
                    </a:cubicBezTo>
                    <a:cubicBezTo>
                      <a:pt x="246888" y="-7268"/>
                      <a:pt x="259842" y="-2600"/>
                      <a:pt x="276225" y="17116"/>
                    </a:cubicBezTo>
                    <a:close/>
                  </a:path>
                </a:pathLst>
              </a:custGeom>
              <a:solidFill>
                <a:srgbClr val="B0B4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28">
                <a:extLst>
                  <a:ext uri="{FF2B5EF4-FFF2-40B4-BE49-F238E27FC236}">
                    <a16:creationId xmlns:a16="http://schemas.microsoft.com/office/drawing/2014/main" id="{038C1FA2-BA31-1BED-8CE3-2D492E717821}"/>
                  </a:ext>
                </a:extLst>
              </p:cNvPr>
              <p:cNvSpPr/>
              <p:nvPr/>
            </p:nvSpPr>
            <p:spPr>
              <a:xfrm>
                <a:off x="9249348" y="4398297"/>
                <a:ext cx="59028" cy="58354"/>
              </a:xfrm>
              <a:custGeom>
                <a:avLst/>
                <a:gdLst/>
                <a:ahLst/>
                <a:cxnLst/>
                <a:rect l="l" t="t" r="r" b="b"/>
                <a:pathLst>
                  <a:path w="59028" h="58354" extrusionOk="0">
                    <a:moveTo>
                      <a:pt x="5522" y="53878"/>
                    </a:moveTo>
                    <a:cubicBezTo>
                      <a:pt x="664" y="43686"/>
                      <a:pt x="-3813" y="33304"/>
                      <a:pt x="5141" y="23207"/>
                    </a:cubicBezTo>
                    <a:cubicBezTo>
                      <a:pt x="13142" y="14158"/>
                      <a:pt x="17524" y="-2225"/>
                      <a:pt x="32097" y="252"/>
                    </a:cubicBezTo>
                    <a:cubicBezTo>
                      <a:pt x="41526" y="1871"/>
                      <a:pt x="53052" y="10539"/>
                      <a:pt x="57338" y="19111"/>
                    </a:cubicBezTo>
                    <a:cubicBezTo>
                      <a:pt x="64482" y="33304"/>
                      <a:pt x="47051" y="39304"/>
                      <a:pt x="40955" y="49210"/>
                    </a:cubicBezTo>
                    <a:cubicBezTo>
                      <a:pt x="34002" y="60450"/>
                      <a:pt x="21429" y="56926"/>
                      <a:pt x="10856" y="58354"/>
                    </a:cubicBezTo>
                    <a:cubicBezTo>
                      <a:pt x="8665" y="57402"/>
                      <a:pt x="6856" y="55878"/>
                      <a:pt x="5427" y="53973"/>
                    </a:cubicBezTo>
                    <a:close/>
                  </a:path>
                </a:pathLst>
              </a:custGeom>
              <a:solidFill>
                <a:srgbClr val="D1B2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28">
                <a:extLst>
                  <a:ext uri="{FF2B5EF4-FFF2-40B4-BE49-F238E27FC236}">
                    <a16:creationId xmlns:a16="http://schemas.microsoft.com/office/drawing/2014/main" id="{FDACE3FE-09C0-F0D6-06E2-95D594A63D1E}"/>
                  </a:ext>
                </a:extLst>
              </p:cNvPr>
              <p:cNvSpPr/>
              <p:nvPr/>
            </p:nvSpPr>
            <p:spPr>
              <a:xfrm>
                <a:off x="9541552" y="4469510"/>
                <a:ext cx="42218" cy="41557"/>
              </a:xfrm>
              <a:custGeom>
                <a:avLst/>
                <a:gdLst/>
                <a:ahLst/>
                <a:cxnLst/>
                <a:rect l="l" t="t" r="r" b="b"/>
                <a:pathLst>
                  <a:path w="42218" h="41557" extrusionOk="0">
                    <a:moveTo>
                      <a:pt x="38407" y="34004"/>
                    </a:moveTo>
                    <a:cubicBezTo>
                      <a:pt x="26310" y="25812"/>
                      <a:pt x="8308" y="57912"/>
                      <a:pt x="783" y="29717"/>
                    </a:cubicBezTo>
                    <a:cubicBezTo>
                      <a:pt x="-2074" y="18954"/>
                      <a:pt x="2784" y="1047"/>
                      <a:pt x="17071" y="95"/>
                    </a:cubicBezTo>
                    <a:cubicBezTo>
                      <a:pt x="35644" y="-1239"/>
                      <a:pt x="45074" y="11620"/>
                      <a:pt x="41455" y="31241"/>
                    </a:cubicBezTo>
                    <a:cubicBezTo>
                      <a:pt x="41455" y="31241"/>
                      <a:pt x="38407" y="34099"/>
                      <a:pt x="38407" y="34099"/>
                    </a:cubicBezTo>
                    <a:close/>
                  </a:path>
                </a:pathLst>
              </a:custGeom>
              <a:solidFill>
                <a:srgbClr val="EEC1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6" name="Google Shape;826;p28">
                <a:extLst>
                  <a:ext uri="{FF2B5EF4-FFF2-40B4-BE49-F238E27FC236}">
                    <a16:creationId xmlns:a16="http://schemas.microsoft.com/office/drawing/2014/main" id="{CDC9378A-0112-4753-5DAC-5A32C2367FDC}"/>
                  </a:ext>
                </a:extLst>
              </p:cNvPr>
              <p:cNvSpPr/>
              <p:nvPr/>
            </p:nvSpPr>
            <p:spPr>
              <a:xfrm>
                <a:off x="9964274" y="4476621"/>
                <a:ext cx="34023" cy="49324"/>
              </a:xfrm>
              <a:custGeom>
                <a:avLst/>
                <a:gdLst/>
                <a:ahLst/>
                <a:cxnLst/>
                <a:rect l="l" t="t" r="r" b="b"/>
                <a:pathLst>
                  <a:path w="34023" h="49324" extrusionOk="0">
                    <a:moveTo>
                      <a:pt x="34023" y="28417"/>
                    </a:moveTo>
                    <a:cubicBezTo>
                      <a:pt x="33642" y="39276"/>
                      <a:pt x="28785" y="50134"/>
                      <a:pt x="19355" y="49277"/>
                    </a:cubicBezTo>
                    <a:cubicBezTo>
                      <a:pt x="210" y="47467"/>
                      <a:pt x="6591" y="27941"/>
                      <a:pt x="1638" y="16321"/>
                    </a:cubicBezTo>
                    <a:cubicBezTo>
                      <a:pt x="-1505" y="8986"/>
                      <a:pt x="-838" y="-634"/>
                      <a:pt x="10020" y="33"/>
                    </a:cubicBezTo>
                    <a:cubicBezTo>
                      <a:pt x="26975" y="1176"/>
                      <a:pt x="31451" y="14892"/>
                      <a:pt x="34023" y="28417"/>
                    </a:cubicBezTo>
                    <a:close/>
                  </a:path>
                </a:pathLst>
              </a:custGeom>
              <a:solidFill>
                <a:srgbClr val="A997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7" name="Google Shape;827;p28">
                <a:extLst>
                  <a:ext uri="{FF2B5EF4-FFF2-40B4-BE49-F238E27FC236}">
                    <a16:creationId xmlns:a16="http://schemas.microsoft.com/office/drawing/2014/main" id="{7D98536A-AB7B-218A-C439-D3F6E23FC5A6}"/>
                  </a:ext>
                </a:extLst>
              </p:cNvPr>
              <p:cNvSpPr/>
              <p:nvPr/>
            </p:nvSpPr>
            <p:spPr>
              <a:xfrm>
                <a:off x="9859838" y="2739891"/>
                <a:ext cx="26349" cy="24553"/>
              </a:xfrm>
              <a:custGeom>
                <a:avLst/>
                <a:gdLst/>
                <a:ahLst/>
                <a:cxnLst/>
                <a:rect l="l" t="t" r="r" b="b"/>
                <a:pathLst>
                  <a:path w="26349" h="24553" extrusionOk="0">
                    <a:moveTo>
                      <a:pt x="26349" y="9595"/>
                    </a:moveTo>
                    <a:cubicBezTo>
                      <a:pt x="26349" y="18548"/>
                      <a:pt x="21206" y="24739"/>
                      <a:pt x="13110" y="24549"/>
                    </a:cubicBezTo>
                    <a:cubicBezTo>
                      <a:pt x="8633" y="24453"/>
                      <a:pt x="1870" y="18739"/>
                      <a:pt x="537" y="14262"/>
                    </a:cubicBezTo>
                    <a:cubicBezTo>
                      <a:pt x="-2321" y="4260"/>
                      <a:pt x="6823" y="1974"/>
                      <a:pt x="14062" y="355"/>
                    </a:cubicBezTo>
                    <a:cubicBezTo>
                      <a:pt x="20920" y="-1169"/>
                      <a:pt x="25492" y="2260"/>
                      <a:pt x="26349" y="9690"/>
                    </a:cubicBezTo>
                    <a:close/>
                  </a:path>
                </a:pathLst>
              </a:custGeom>
              <a:solidFill>
                <a:srgbClr val="7B848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28" name="Google Shape;828;p28">
              <a:hlinkClick r:id="rId4" action="ppaction://hlinksldjump"/>
              <a:extLst>
                <a:ext uri="{FF2B5EF4-FFF2-40B4-BE49-F238E27FC236}">
                  <a16:creationId xmlns:a16="http://schemas.microsoft.com/office/drawing/2014/main" id="{FAF9B78F-44B6-3857-DE38-91FBC6A36F93}"/>
                </a:ext>
              </a:extLst>
            </p:cNvPr>
            <p:cNvSpPr/>
            <p:nvPr/>
          </p:nvSpPr>
          <p:spPr>
            <a:xfrm>
              <a:off x="8927306" y="2914581"/>
              <a:ext cx="2180374" cy="2666523"/>
            </a:xfrm>
            <a:custGeom>
              <a:avLst/>
              <a:gdLst/>
              <a:ahLst/>
              <a:cxnLst/>
              <a:rect l="l" t="t" r="r" b="b"/>
              <a:pathLst>
                <a:path w="2180374" h="2666523" extrusionOk="0">
                  <a:moveTo>
                    <a:pt x="763584" y="2556175"/>
                  </a:moveTo>
                  <a:lnTo>
                    <a:pt x="763746" y="2556350"/>
                  </a:lnTo>
                  <a:lnTo>
                    <a:pt x="763813" y="2556319"/>
                  </a:lnTo>
                  <a:lnTo>
                    <a:pt x="763859" y="2556297"/>
                  </a:lnTo>
                  <a:close/>
                  <a:moveTo>
                    <a:pt x="1410675" y="2312147"/>
                  </a:moveTo>
                  <a:lnTo>
                    <a:pt x="1410842" y="2312363"/>
                  </a:lnTo>
                  <a:lnTo>
                    <a:pt x="1411074" y="2312235"/>
                  </a:lnTo>
                  <a:close/>
                  <a:moveTo>
                    <a:pt x="1084983" y="2307495"/>
                  </a:moveTo>
                  <a:lnTo>
                    <a:pt x="1085700" y="2308680"/>
                  </a:lnTo>
                  <a:lnTo>
                    <a:pt x="1086336" y="2308450"/>
                  </a:lnTo>
                  <a:lnTo>
                    <a:pt x="1086235" y="2308288"/>
                  </a:lnTo>
                  <a:lnTo>
                    <a:pt x="1086520" y="2308383"/>
                  </a:lnTo>
                  <a:close/>
                  <a:moveTo>
                    <a:pt x="1497143" y="2286285"/>
                  </a:moveTo>
                  <a:cubicBezTo>
                    <a:pt x="1493238" y="2285047"/>
                    <a:pt x="1480284" y="2295906"/>
                    <a:pt x="1480855" y="2299620"/>
                  </a:cubicBezTo>
                  <a:cubicBezTo>
                    <a:pt x="1482474" y="2309526"/>
                    <a:pt x="1487713" y="2319909"/>
                    <a:pt x="1494380" y="2327719"/>
                  </a:cubicBezTo>
                  <a:cubicBezTo>
                    <a:pt x="1498000" y="2331863"/>
                    <a:pt x="1501786" y="2332220"/>
                    <a:pt x="1505025" y="2330637"/>
                  </a:cubicBezTo>
                  <a:lnTo>
                    <a:pt x="1507887" y="2327242"/>
                  </a:lnTo>
                  <a:lnTo>
                    <a:pt x="1499486" y="2316175"/>
                  </a:lnTo>
                  <a:cubicBezTo>
                    <a:pt x="1496430" y="2310162"/>
                    <a:pt x="1494901" y="2304175"/>
                    <a:pt x="1494901" y="2298215"/>
                  </a:cubicBezTo>
                  <a:lnTo>
                    <a:pt x="1497939" y="2286418"/>
                  </a:lnTo>
                  <a:close/>
                  <a:moveTo>
                    <a:pt x="1782416" y="2269330"/>
                  </a:moveTo>
                  <a:lnTo>
                    <a:pt x="1781831" y="2270164"/>
                  </a:lnTo>
                  <a:lnTo>
                    <a:pt x="1783394" y="2271722"/>
                  </a:lnTo>
                  <a:close/>
                  <a:moveTo>
                    <a:pt x="1018103" y="2266968"/>
                  </a:moveTo>
                  <a:lnTo>
                    <a:pt x="1019945" y="2267954"/>
                  </a:lnTo>
                  <a:lnTo>
                    <a:pt x="1019509" y="2267201"/>
                  </a:lnTo>
                  <a:close/>
                  <a:moveTo>
                    <a:pt x="1516341" y="2259190"/>
                  </a:moveTo>
                  <a:lnTo>
                    <a:pt x="1516242" y="2259311"/>
                  </a:lnTo>
                  <a:lnTo>
                    <a:pt x="1515716" y="2259615"/>
                  </a:lnTo>
                  <a:lnTo>
                    <a:pt x="1515426" y="2259829"/>
                  </a:lnTo>
                  <a:lnTo>
                    <a:pt x="1515538" y="2260174"/>
                  </a:lnTo>
                  <a:lnTo>
                    <a:pt x="1516242" y="2259311"/>
                  </a:lnTo>
                  <a:lnTo>
                    <a:pt x="1516406" y="2259217"/>
                  </a:lnTo>
                  <a:close/>
                  <a:moveTo>
                    <a:pt x="745110" y="2249179"/>
                  </a:moveTo>
                  <a:lnTo>
                    <a:pt x="743378" y="2250876"/>
                  </a:lnTo>
                  <a:lnTo>
                    <a:pt x="745430" y="2251995"/>
                  </a:lnTo>
                  <a:lnTo>
                    <a:pt x="745731" y="2252070"/>
                  </a:lnTo>
                  <a:lnTo>
                    <a:pt x="745430" y="2251900"/>
                  </a:lnTo>
                  <a:close/>
                  <a:moveTo>
                    <a:pt x="1429952" y="2236200"/>
                  </a:moveTo>
                  <a:lnTo>
                    <a:pt x="1425718" y="2237928"/>
                  </a:lnTo>
                  <a:lnTo>
                    <a:pt x="1428008" y="2239809"/>
                  </a:lnTo>
                  <a:lnTo>
                    <a:pt x="1429896" y="2236279"/>
                  </a:lnTo>
                  <a:close/>
                  <a:moveTo>
                    <a:pt x="1457326" y="2201226"/>
                  </a:moveTo>
                  <a:lnTo>
                    <a:pt x="1457328" y="2201228"/>
                  </a:lnTo>
                  <a:lnTo>
                    <a:pt x="1455936" y="2202031"/>
                  </a:lnTo>
                  <a:lnTo>
                    <a:pt x="1457424" y="2201876"/>
                  </a:lnTo>
                  <a:lnTo>
                    <a:pt x="1457328" y="2201227"/>
                  </a:lnTo>
                  <a:close/>
                  <a:moveTo>
                    <a:pt x="896912" y="2180345"/>
                  </a:moveTo>
                  <a:lnTo>
                    <a:pt x="895994" y="2182719"/>
                  </a:lnTo>
                  <a:lnTo>
                    <a:pt x="895864" y="2182784"/>
                  </a:lnTo>
                  <a:lnTo>
                    <a:pt x="897495" y="2183379"/>
                  </a:lnTo>
                  <a:lnTo>
                    <a:pt x="897736" y="2183226"/>
                  </a:lnTo>
                  <a:lnTo>
                    <a:pt x="897258" y="2182748"/>
                  </a:lnTo>
                  <a:lnTo>
                    <a:pt x="897774" y="2183202"/>
                  </a:lnTo>
                  <a:lnTo>
                    <a:pt x="897794" y="2183189"/>
                  </a:lnTo>
                  <a:lnTo>
                    <a:pt x="897353" y="2182748"/>
                  </a:lnTo>
                  <a:lnTo>
                    <a:pt x="897907" y="2182845"/>
                  </a:lnTo>
                  <a:lnTo>
                    <a:pt x="897994" y="2183062"/>
                  </a:lnTo>
                  <a:lnTo>
                    <a:pt x="898244" y="2182904"/>
                  </a:lnTo>
                  <a:lnTo>
                    <a:pt x="897907" y="2182845"/>
                  </a:lnTo>
                  <a:close/>
                  <a:moveTo>
                    <a:pt x="414995" y="2134243"/>
                  </a:moveTo>
                  <a:lnTo>
                    <a:pt x="414912" y="2134266"/>
                  </a:lnTo>
                  <a:lnTo>
                    <a:pt x="411224" y="2135365"/>
                  </a:lnTo>
                  <a:lnTo>
                    <a:pt x="412671" y="2135791"/>
                  </a:lnTo>
                  <a:close/>
                  <a:moveTo>
                    <a:pt x="1823373" y="2126932"/>
                  </a:moveTo>
                  <a:lnTo>
                    <a:pt x="1824508" y="2127284"/>
                  </a:lnTo>
                  <a:lnTo>
                    <a:pt x="1824918" y="2127263"/>
                  </a:lnTo>
                  <a:close/>
                  <a:moveTo>
                    <a:pt x="573311" y="2117190"/>
                  </a:moveTo>
                  <a:lnTo>
                    <a:pt x="572508" y="2118004"/>
                  </a:lnTo>
                  <a:lnTo>
                    <a:pt x="573121" y="2118393"/>
                  </a:lnTo>
                  <a:lnTo>
                    <a:pt x="573409" y="2117502"/>
                  </a:lnTo>
                  <a:close/>
                  <a:moveTo>
                    <a:pt x="1886582" y="2104263"/>
                  </a:moveTo>
                  <a:lnTo>
                    <a:pt x="1881548" y="2109978"/>
                  </a:lnTo>
                  <a:lnTo>
                    <a:pt x="1879892" y="2118647"/>
                  </a:lnTo>
                  <a:lnTo>
                    <a:pt x="1895478" y="2106548"/>
                  </a:lnTo>
                  <a:lnTo>
                    <a:pt x="1895573" y="2106548"/>
                  </a:lnTo>
                  <a:lnTo>
                    <a:pt x="1895812" y="2106345"/>
                  </a:lnTo>
                  <a:lnTo>
                    <a:pt x="1895478" y="2106358"/>
                  </a:lnTo>
                  <a:close/>
                  <a:moveTo>
                    <a:pt x="1940925" y="2089288"/>
                  </a:moveTo>
                  <a:lnTo>
                    <a:pt x="1945666" y="2096036"/>
                  </a:lnTo>
                  <a:lnTo>
                    <a:pt x="1946432" y="2095887"/>
                  </a:lnTo>
                  <a:lnTo>
                    <a:pt x="1946627" y="2097404"/>
                  </a:lnTo>
                  <a:lnTo>
                    <a:pt x="1945484" y="2096071"/>
                  </a:lnTo>
                  <a:lnTo>
                    <a:pt x="1946505" y="2098291"/>
                  </a:lnTo>
                  <a:lnTo>
                    <a:pt x="1950723" y="2095050"/>
                  </a:lnTo>
                  <a:lnTo>
                    <a:pt x="1946432" y="2095887"/>
                  </a:lnTo>
                  <a:lnTo>
                    <a:pt x="1945632" y="2089661"/>
                  </a:lnTo>
                  <a:lnTo>
                    <a:pt x="1944913" y="2091214"/>
                  </a:lnTo>
                  <a:close/>
                  <a:moveTo>
                    <a:pt x="1923808" y="2070881"/>
                  </a:moveTo>
                  <a:lnTo>
                    <a:pt x="1922529" y="2071307"/>
                  </a:lnTo>
                  <a:lnTo>
                    <a:pt x="1922386" y="2071202"/>
                  </a:lnTo>
                  <a:lnTo>
                    <a:pt x="1923481" y="2073592"/>
                  </a:lnTo>
                  <a:lnTo>
                    <a:pt x="1923421" y="2074038"/>
                  </a:lnTo>
                  <a:lnTo>
                    <a:pt x="1923577" y="2073782"/>
                  </a:lnTo>
                  <a:close/>
                  <a:moveTo>
                    <a:pt x="2023304" y="2069496"/>
                  </a:moveTo>
                  <a:lnTo>
                    <a:pt x="2016525" y="2072766"/>
                  </a:lnTo>
                  <a:lnTo>
                    <a:pt x="2021569" y="2076378"/>
                  </a:lnTo>
                  <a:close/>
                  <a:moveTo>
                    <a:pt x="1563252" y="2040970"/>
                  </a:moveTo>
                  <a:lnTo>
                    <a:pt x="1563172" y="2041028"/>
                  </a:lnTo>
                  <a:lnTo>
                    <a:pt x="1564773" y="2041833"/>
                  </a:lnTo>
                  <a:lnTo>
                    <a:pt x="1564548" y="2041451"/>
                  </a:lnTo>
                  <a:close/>
                  <a:moveTo>
                    <a:pt x="1563963" y="2040453"/>
                  </a:moveTo>
                  <a:lnTo>
                    <a:pt x="1563654" y="2040678"/>
                  </a:lnTo>
                  <a:lnTo>
                    <a:pt x="1564051" y="2040603"/>
                  </a:lnTo>
                  <a:close/>
                  <a:moveTo>
                    <a:pt x="1827589" y="2016129"/>
                  </a:moveTo>
                  <a:lnTo>
                    <a:pt x="1826327" y="2016442"/>
                  </a:lnTo>
                  <a:lnTo>
                    <a:pt x="1828225" y="2016451"/>
                  </a:lnTo>
                  <a:lnTo>
                    <a:pt x="1827565" y="2016157"/>
                  </a:lnTo>
                  <a:close/>
                  <a:moveTo>
                    <a:pt x="687892" y="1992845"/>
                  </a:moveTo>
                  <a:lnTo>
                    <a:pt x="688421" y="1993680"/>
                  </a:lnTo>
                  <a:lnTo>
                    <a:pt x="688851" y="1994153"/>
                  </a:lnTo>
                  <a:lnTo>
                    <a:pt x="688591" y="1993947"/>
                  </a:lnTo>
                  <a:lnTo>
                    <a:pt x="688661" y="1994058"/>
                  </a:lnTo>
                  <a:lnTo>
                    <a:pt x="688483" y="1993862"/>
                  </a:lnTo>
                  <a:lnTo>
                    <a:pt x="687929" y="1993425"/>
                  </a:lnTo>
                  <a:lnTo>
                    <a:pt x="687810" y="1993121"/>
                  </a:lnTo>
                  <a:lnTo>
                    <a:pt x="687708" y="1993010"/>
                  </a:lnTo>
                  <a:close/>
                  <a:moveTo>
                    <a:pt x="690117" y="1990851"/>
                  </a:moveTo>
                  <a:lnTo>
                    <a:pt x="687892" y="1992845"/>
                  </a:lnTo>
                  <a:lnTo>
                    <a:pt x="687388" y="1992050"/>
                  </a:lnTo>
                  <a:lnTo>
                    <a:pt x="686669" y="1992429"/>
                  </a:lnTo>
                  <a:lnTo>
                    <a:pt x="687929" y="1993425"/>
                  </a:lnTo>
                  <a:lnTo>
                    <a:pt x="688914" y="1995918"/>
                  </a:lnTo>
                  <a:close/>
                  <a:moveTo>
                    <a:pt x="1041658" y="1956720"/>
                  </a:moveTo>
                  <a:lnTo>
                    <a:pt x="1041662" y="1957476"/>
                  </a:lnTo>
                  <a:lnTo>
                    <a:pt x="1042318" y="1956763"/>
                  </a:lnTo>
                  <a:lnTo>
                    <a:pt x="1041766" y="1956727"/>
                  </a:lnTo>
                  <a:lnTo>
                    <a:pt x="1041753" y="1956815"/>
                  </a:lnTo>
                  <a:lnTo>
                    <a:pt x="1041707" y="1956723"/>
                  </a:lnTo>
                  <a:close/>
                  <a:moveTo>
                    <a:pt x="1839742" y="1954201"/>
                  </a:moveTo>
                  <a:lnTo>
                    <a:pt x="1839579" y="1954575"/>
                  </a:lnTo>
                  <a:lnTo>
                    <a:pt x="1851199" y="1963091"/>
                  </a:lnTo>
                  <a:lnTo>
                    <a:pt x="1856270" y="1962560"/>
                  </a:lnTo>
                  <a:close/>
                  <a:moveTo>
                    <a:pt x="1620759" y="1943104"/>
                  </a:moveTo>
                  <a:lnTo>
                    <a:pt x="1624953" y="1948512"/>
                  </a:lnTo>
                  <a:lnTo>
                    <a:pt x="1624778" y="1947386"/>
                  </a:lnTo>
                  <a:lnTo>
                    <a:pt x="1625692" y="1943356"/>
                  </a:lnTo>
                  <a:close/>
                  <a:moveTo>
                    <a:pt x="1620592" y="1942919"/>
                  </a:moveTo>
                  <a:lnTo>
                    <a:pt x="1620587" y="1943005"/>
                  </a:lnTo>
                  <a:lnTo>
                    <a:pt x="1620635" y="1943005"/>
                  </a:lnTo>
                  <a:close/>
                  <a:moveTo>
                    <a:pt x="1854521" y="1934813"/>
                  </a:moveTo>
                  <a:cubicBezTo>
                    <a:pt x="1850806" y="1937956"/>
                    <a:pt x="1847092" y="1941004"/>
                    <a:pt x="1843567" y="1944052"/>
                  </a:cubicBezTo>
                  <a:lnTo>
                    <a:pt x="1839927" y="1945145"/>
                  </a:lnTo>
                  <a:lnTo>
                    <a:pt x="1841490" y="1945649"/>
                  </a:lnTo>
                  <a:lnTo>
                    <a:pt x="1841767" y="1946961"/>
                  </a:lnTo>
                  <a:lnTo>
                    <a:pt x="1843758" y="1944052"/>
                  </a:lnTo>
                  <a:cubicBezTo>
                    <a:pt x="1845187" y="1938432"/>
                    <a:pt x="1848711" y="1935289"/>
                    <a:pt x="1854521" y="1934813"/>
                  </a:cubicBezTo>
                  <a:close/>
                  <a:moveTo>
                    <a:pt x="1859641" y="1927254"/>
                  </a:moveTo>
                  <a:lnTo>
                    <a:pt x="1855885" y="1927277"/>
                  </a:lnTo>
                  <a:lnTo>
                    <a:pt x="1854647" y="1934626"/>
                  </a:lnTo>
                  <a:close/>
                  <a:moveTo>
                    <a:pt x="1127520" y="1918586"/>
                  </a:moveTo>
                  <a:lnTo>
                    <a:pt x="1126247" y="1918970"/>
                  </a:lnTo>
                  <a:lnTo>
                    <a:pt x="1128058" y="1920422"/>
                  </a:lnTo>
                  <a:close/>
                  <a:moveTo>
                    <a:pt x="1036173" y="1905791"/>
                  </a:moveTo>
                  <a:lnTo>
                    <a:pt x="1033065" y="1912552"/>
                  </a:lnTo>
                  <a:lnTo>
                    <a:pt x="1043526" y="1908436"/>
                  </a:lnTo>
                  <a:close/>
                  <a:moveTo>
                    <a:pt x="1595345" y="1885282"/>
                  </a:moveTo>
                  <a:lnTo>
                    <a:pt x="1593479" y="1888177"/>
                  </a:lnTo>
                  <a:lnTo>
                    <a:pt x="1596860" y="1888984"/>
                  </a:lnTo>
                  <a:close/>
                  <a:moveTo>
                    <a:pt x="1367194" y="1878952"/>
                  </a:moveTo>
                  <a:lnTo>
                    <a:pt x="1366905" y="1879193"/>
                  </a:lnTo>
                  <a:lnTo>
                    <a:pt x="1367167" y="1879017"/>
                  </a:lnTo>
                  <a:close/>
                  <a:moveTo>
                    <a:pt x="1465229" y="1861717"/>
                  </a:moveTo>
                  <a:lnTo>
                    <a:pt x="1467603" y="1863935"/>
                  </a:lnTo>
                  <a:lnTo>
                    <a:pt x="1468891" y="1862275"/>
                  </a:lnTo>
                  <a:close/>
                  <a:moveTo>
                    <a:pt x="537184" y="1784624"/>
                  </a:moveTo>
                  <a:lnTo>
                    <a:pt x="537103" y="1784700"/>
                  </a:lnTo>
                  <a:lnTo>
                    <a:pt x="537118" y="1784699"/>
                  </a:lnTo>
                  <a:lnTo>
                    <a:pt x="537255" y="1784771"/>
                  </a:lnTo>
                  <a:lnTo>
                    <a:pt x="537213" y="1784699"/>
                  </a:lnTo>
                  <a:close/>
                  <a:moveTo>
                    <a:pt x="153153" y="1765823"/>
                  </a:moveTo>
                  <a:lnTo>
                    <a:pt x="153546" y="1767654"/>
                  </a:lnTo>
                  <a:lnTo>
                    <a:pt x="154595" y="1768125"/>
                  </a:lnTo>
                  <a:lnTo>
                    <a:pt x="154754" y="1768303"/>
                  </a:lnTo>
                  <a:lnTo>
                    <a:pt x="154689" y="1768030"/>
                  </a:lnTo>
                  <a:lnTo>
                    <a:pt x="156065" y="1766447"/>
                  </a:lnTo>
                  <a:close/>
                  <a:moveTo>
                    <a:pt x="1865271" y="1707955"/>
                  </a:moveTo>
                  <a:lnTo>
                    <a:pt x="1867855" y="1710785"/>
                  </a:lnTo>
                  <a:lnTo>
                    <a:pt x="1867951" y="1710879"/>
                  </a:lnTo>
                  <a:lnTo>
                    <a:pt x="1868155" y="1709156"/>
                  </a:lnTo>
                  <a:close/>
                  <a:moveTo>
                    <a:pt x="992409" y="1688348"/>
                  </a:moveTo>
                  <a:lnTo>
                    <a:pt x="987808" y="1689254"/>
                  </a:lnTo>
                  <a:lnTo>
                    <a:pt x="992320" y="1690538"/>
                  </a:lnTo>
                  <a:close/>
                  <a:moveTo>
                    <a:pt x="1620923" y="1681463"/>
                  </a:moveTo>
                  <a:lnTo>
                    <a:pt x="1621158" y="1681829"/>
                  </a:lnTo>
                  <a:lnTo>
                    <a:pt x="1621253" y="1681734"/>
                  </a:lnTo>
                  <a:lnTo>
                    <a:pt x="1621253" y="1681735"/>
                  </a:lnTo>
                  <a:lnTo>
                    <a:pt x="1621254" y="1681734"/>
                  </a:lnTo>
                  <a:lnTo>
                    <a:pt x="1621290" y="1681635"/>
                  </a:lnTo>
                  <a:close/>
                  <a:moveTo>
                    <a:pt x="1602261" y="1640501"/>
                  </a:moveTo>
                  <a:lnTo>
                    <a:pt x="1602292" y="1641798"/>
                  </a:lnTo>
                  <a:lnTo>
                    <a:pt x="1602880" y="1640800"/>
                  </a:lnTo>
                  <a:close/>
                  <a:moveTo>
                    <a:pt x="1876504" y="1631351"/>
                  </a:moveTo>
                  <a:lnTo>
                    <a:pt x="1875190" y="1633156"/>
                  </a:lnTo>
                  <a:lnTo>
                    <a:pt x="1874918" y="1633835"/>
                  </a:lnTo>
                  <a:lnTo>
                    <a:pt x="1875190" y="1633633"/>
                  </a:lnTo>
                  <a:lnTo>
                    <a:pt x="1876589" y="1633317"/>
                  </a:lnTo>
                  <a:close/>
                  <a:moveTo>
                    <a:pt x="508829" y="1612296"/>
                  </a:moveTo>
                  <a:lnTo>
                    <a:pt x="508829" y="1612297"/>
                  </a:lnTo>
                  <a:lnTo>
                    <a:pt x="508755" y="1612904"/>
                  </a:lnTo>
                  <a:lnTo>
                    <a:pt x="509056" y="1612656"/>
                  </a:lnTo>
                  <a:close/>
                  <a:moveTo>
                    <a:pt x="138529" y="1605134"/>
                  </a:moveTo>
                  <a:lnTo>
                    <a:pt x="137301" y="1605918"/>
                  </a:lnTo>
                  <a:lnTo>
                    <a:pt x="138582" y="1605725"/>
                  </a:lnTo>
                  <a:lnTo>
                    <a:pt x="138497" y="1605629"/>
                  </a:lnTo>
                  <a:close/>
                  <a:moveTo>
                    <a:pt x="1638561" y="1603433"/>
                  </a:moveTo>
                  <a:lnTo>
                    <a:pt x="1635851" y="1606842"/>
                  </a:lnTo>
                  <a:lnTo>
                    <a:pt x="1639773" y="1610003"/>
                  </a:lnTo>
                  <a:close/>
                  <a:moveTo>
                    <a:pt x="504058" y="1591797"/>
                  </a:moveTo>
                  <a:lnTo>
                    <a:pt x="503590" y="1592770"/>
                  </a:lnTo>
                  <a:lnTo>
                    <a:pt x="497325" y="1595734"/>
                  </a:lnTo>
                  <a:lnTo>
                    <a:pt x="504532" y="1598767"/>
                  </a:lnTo>
                  <a:lnTo>
                    <a:pt x="504542" y="1598676"/>
                  </a:lnTo>
                  <a:close/>
                  <a:moveTo>
                    <a:pt x="1001757" y="1566200"/>
                  </a:moveTo>
                  <a:lnTo>
                    <a:pt x="1001653" y="1566290"/>
                  </a:lnTo>
                  <a:lnTo>
                    <a:pt x="1001516" y="1568390"/>
                  </a:lnTo>
                  <a:lnTo>
                    <a:pt x="998509" y="1572386"/>
                  </a:lnTo>
                  <a:lnTo>
                    <a:pt x="999121" y="1576763"/>
                  </a:lnTo>
                  <a:lnTo>
                    <a:pt x="1001455" y="1569331"/>
                  </a:lnTo>
                  <a:lnTo>
                    <a:pt x="1001516" y="1568390"/>
                  </a:lnTo>
                  <a:lnTo>
                    <a:pt x="1001834" y="1567968"/>
                  </a:lnTo>
                  <a:close/>
                  <a:moveTo>
                    <a:pt x="1002579" y="1565489"/>
                  </a:moveTo>
                  <a:lnTo>
                    <a:pt x="1001872" y="1566100"/>
                  </a:lnTo>
                  <a:lnTo>
                    <a:pt x="1002493" y="1566107"/>
                  </a:lnTo>
                  <a:lnTo>
                    <a:pt x="1002414" y="1566672"/>
                  </a:lnTo>
                  <a:lnTo>
                    <a:pt x="1002320" y="1566577"/>
                  </a:lnTo>
                  <a:lnTo>
                    <a:pt x="1001918" y="1567856"/>
                  </a:lnTo>
                  <a:lnTo>
                    <a:pt x="1003229" y="1566115"/>
                  </a:lnTo>
                  <a:lnTo>
                    <a:pt x="1002493" y="1566107"/>
                  </a:lnTo>
                  <a:close/>
                  <a:moveTo>
                    <a:pt x="1276981" y="1552742"/>
                  </a:moveTo>
                  <a:lnTo>
                    <a:pt x="1277878" y="1557908"/>
                  </a:lnTo>
                  <a:lnTo>
                    <a:pt x="1281616" y="1556248"/>
                  </a:lnTo>
                  <a:close/>
                  <a:moveTo>
                    <a:pt x="1937293" y="1547908"/>
                  </a:moveTo>
                  <a:lnTo>
                    <a:pt x="1932058" y="1555092"/>
                  </a:lnTo>
                  <a:lnTo>
                    <a:pt x="1941165" y="1560331"/>
                  </a:lnTo>
                  <a:close/>
                  <a:moveTo>
                    <a:pt x="220683" y="1540442"/>
                  </a:moveTo>
                  <a:lnTo>
                    <a:pt x="221892" y="1542359"/>
                  </a:lnTo>
                  <a:lnTo>
                    <a:pt x="222129" y="1542331"/>
                  </a:lnTo>
                  <a:lnTo>
                    <a:pt x="222413" y="1542002"/>
                  </a:lnTo>
                  <a:close/>
                  <a:moveTo>
                    <a:pt x="259963" y="1490687"/>
                  </a:moveTo>
                  <a:lnTo>
                    <a:pt x="259974" y="1491010"/>
                  </a:lnTo>
                  <a:lnTo>
                    <a:pt x="260191" y="1490916"/>
                  </a:lnTo>
                  <a:close/>
                  <a:moveTo>
                    <a:pt x="848386" y="1468784"/>
                  </a:moveTo>
                  <a:lnTo>
                    <a:pt x="840204" y="1470660"/>
                  </a:lnTo>
                  <a:lnTo>
                    <a:pt x="840179" y="1470693"/>
                  </a:lnTo>
                  <a:lnTo>
                    <a:pt x="848125" y="1474557"/>
                  </a:lnTo>
                  <a:close/>
                  <a:moveTo>
                    <a:pt x="1982472" y="1347275"/>
                  </a:moveTo>
                  <a:lnTo>
                    <a:pt x="1983109" y="1348835"/>
                  </a:lnTo>
                  <a:lnTo>
                    <a:pt x="1983586" y="1347380"/>
                  </a:lnTo>
                  <a:close/>
                  <a:moveTo>
                    <a:pt x="1949295" y="1346644"/>
                  </a:moveTo>
                  <a:lnTo>
                    <a:pt x="1948764" y="1349020"/>
                  </a:lnTo>
                  <a:lnTo>
                    <a:pt x="1951394" y="1349684"/>
                  </a:lnTo>
                  <a:close/>
                  <a:moveTo>
                    <a:pt x="1954449" y="1336905"/>
                  </a:moveTo>
                  <a:lnTo>
                    <a:pt x="1953006" y="1338602"/>
                  </a:lnTo>
                  <a:lnTo>
                    <a:pt x="1955200" y="1337881"/>
                  </a:lnTo>
                  <a:close/>
                  <a:moveTo>
                    <a:pt x="1661068" y="1300638"/>
                  </a:moveTo>
                  <a:lnTo>
                    <a:pt x="1661039" y="1300638"/>
                  </a:lnTo>
                  <a:lnTo>
                    <a:pt x="1661064" y="1300665"/>
                  </a:lnTo>
                  <a:close/>
                  <a:moveTo>
                    <a:pt x="1991848" y="1243892"/>
                  </a:moveTo>
                  <a:lnTo>
                    <a:pt x="1991744" y="1243893"/>
                  </a:lnTo>
                  <a:lnTo>
                    <a:pt x="1991803" y="1244055"/>
                  </a:lnTo>
                  <a:close/>
                  <a:moveTo>
                    <a:pt x="1277502" y="1233209"/>
                  </a:moveTo>
                  <a:lnTo>
                    <a:pt x="1277089" y="1233652"/>
                  </a:lnTo>
                  <a:lnTo>
                    <a:pt x="1277496" y="1233963"/>
                  </a:lnTo>
                  <a:close/>
                  <a:moveTo>
                    <a:pt x="541218" y="1229748"/>
                  </a:moveTo>
                  <a:lnTo>
                    <a:pt x="527402" y="1245108"/>
                  </a:lnTo>
                  <a:lnTo>
                    <a:pt x="527388" y="1245138"/>
                  </a:lnTo>
                  <a:lnTo>
                    <a:pt x="543575" y="1231956"/>
                  </a:lnTo>
                  <a:close/>
                  <a:moveTo>
                    <a:pt x="1913480" y="1181099"/>
                  </a:moveTo>
                  <a:lnTo>
                    <a:pt x="1905352" y="1188777"/>
                  </a:lnTo>
                  <a:lnTo>
                    <a:pt x="1907349" y="1190291"/>
                  </a:lnTo>
                  <a:lnTo>
                    <a:pt x="1907714" y="1192047"/>
                  </a:lnTo>
                  <a:close/>
                  <a:moveTo>
                    <a:pt x="1652699" y="1147049"/>
                  </a:moveTo>
                  <a:lnTo>
                    <a:pt x="1649829" y="1149286"/>
                  </a:lnTo>
                  <a:lnTo>
                    <a:pt x="1649924" y="1149286"/>
                  </a:lnTo>
                  <a:lnTo>
                    <a:pt x="1649894" y="1149382"/>
                  </a:lnTo>
                  <a:lnTo>
                    <a:pt x="1656065" y="1149475"/>
                  </a:lnTo>
                  <a:close/>
                  <a:moveTo>
                    <a:pt x="2059231" y="1101958"/>
                  </a:moveTo>
                  <a:lnTo>
                    <a:pt x="2060324" y="1104301"/>
                  </a:lnTo>
                  <a:lnTo>
                    <a:pt x="2060642" y="1102899"/>
                  </a:lnTo>
                  <a:close/>
                  <a:moveTo>
                    <a:pt x="2056068" y="1099827"/>
                  </a:moveTo>
                  <a:lnTo>
                    <a:pt x="2056106" y="1099869"/>
                  </a:lnTo>
                  <a:lnTo>
                    <a:pt x="2056120" y="1099866"/>
                  </a:lnTo>
                  <a:close/>
                  <a:moveTo>
                    <a:pt x="1165165" y="1091730"/>
                  </a:moveTo>
                  <a:lnTo>
                    <a:pt x="1167035" y="1095043"/>
                  </a:lnTo>
                  <a:lnTo>
                    <a:pt x="1167250" y="1091905"/>
                  </a:lnTo>
                  <a:close/>
                  <a:moveTo>
                    <a:pt x="2047377" y="1088775"/>
                  </a:moveTo>
                  <a:lnTo>
                    <a:pt x="2046545" y="1089374"/>
                  </a:lnTo>
                  <a:lnTo>
                    <a:pt x="2046076" y="1089787"/>
                  </a:lnTo>
                  <a:lnTo>
                    <a:pt x="2046640" y="1089660"/>
                  </a:lnTo>
                  <a:lnTo>
                    <a:pt x="2047831" y="1090944"/>
                  </a:lnTo>
                  <a:close/>
                  <a:moveTo>
                    <a:pt x="1163844" y="1088257"/>
                  </a:moveTo>
                  <a:lnTo>
                    <a:pt x="1163272" y="1088375"/>
                  </a:lnTo>
                  <a:lnTo>
                    <a:pt x="1163850" y="1089398"/>
                  </a:lnTo>
                  <a:close/>
                  <a:moveTo>
                    <a:pt x="307375" y="1083564"/>
                  </a:moveTo>
                  <a:lnTo>
                    <a:pt x="303018" y="1084395"/>
                  </a:lnTo>
                  <a:lnTo>
                    <a:pt x="306167" y="1084864"/>
                  </a:lnTo>
                  <a:close/>
                  <a:moveTo>
                    <a:pt x="1115857" y="1053083"/>
                  </a:moveTo>
                  <a:lnTo>
                    <a:pt x="1115857" y="1053179"/>
                  </a:lnTo>
                  <a:lnTo>
                    <a:pt x="1115342" y="1053187"/>
                  </a:lnTo>
                  <a:lnTo>
                    <a:pt x="1115310" y="1053695"/>
                  </a:lnTo>
                  <a:lnTo>
                    <a:pt x="1115858" y="1053179"/>
                  </a:lnTo>
                  <a:lnTo>
                    <a:pt x="1116034" y="1053083"/>
                  </a:lnTo>
                  <a:close/>
                  <a:moveTo>
                    <a:pt x="156950" y="1004547"/>
                  </a:moveTo>
                  <a:lnTo>
                    <a:pt x="155881" y="1005795"/>
                  </a:lnTo>
                  <a:lnTo>
                    <a:pt x="156785" y="1005935"/>
                  </a:lnTo>
                  <a:close/>
                  <a:moveTo>
                    <a:pt x="88778" y="960095"/>
                  </a:moveTo>
                  <a:lnTo>
                    <a:pt x="88817" y="961419"/>
                  </a:lnTo>
                  <a:lnTo>
                    <a:pt x="90495" y="960247"/>
                  </a:lnTo>
                  <a:lnTo>
                    <a:pt x="88872" y="960120"/>
                  </a:lnTo>
                  <a:close/>
                  <a:moveTo>
                    <a:pt x="1809897" y="936559"/>
                  </a:moveTo>
                  <a:lnTo>
                    <a:pt x="1807087" y="938308"/>
                  </a:lnTo>
                  <a:lnTo>
                    <a:pt x="1809639" y="938790"/>
                  </a:lnTo>
                  <a:close/>
                  <a:moveTo>
                    <a:pt x="1098286" y="931231"/>
                  </a:moveTo>
                  <a:lnTo>
                    <a:pt x="1098235" y="931258"/>
                  </a:lnTo>
                  <a:lnTo>
                    <a:pt x="1098235" y="931353"/>
                  </a:lnTo>
                  <a:lnTo>
                    <a:pt x="1097946" y="931538"/>
                  </a:lnTo>
                  <a:lnTo>
                    <a:pt x="1098293" y="931561"/>
                  </a:lnTo>
                  <a:lnTo>
                    <a:pt x="1098235" y="931354"/>
                  </a:lnTo>
                  <a:close/>
                  <a:moveTo>
                    <a:pt x="165219" y="920142"/>
                  </a:moveTo>
                  <a:lnTo>
                    <a:pt x="158149" y="921688"/>
                  </a:lnTo>
                  <a:lnTo>
                    <a:pt x="164880" y="924305"/>
                  </a:lnTo>
                  <a:lnTo>
                    <a:pt x="164881" y="924210"/>
                  </a:lnTo>
                  <a:close/>
                  <a:moveTo>
                    <a:pt x="186932" y="918141"/>
                  </a:moveTo>
                  <a:lnTo>
                    <a:pt x="186312" y="920114"/>
                  </a:lnTo>
                  <a:lnTo>
                    <a:pt x="186294" y="920116"/>
                  </a:lnTo>
                  <a:lnTo>
                    <a:pt x="186884" y="920686"/>
                  </a:lnTo>
                  <a:lnTo>
                    <a:pt x="186987" y="920780"/>
                  </a:lnTo>
                  <a:lnTo>
                    <a:pt x="186883" y="920591"/>
                  </a:lnTo>
                  <a:close/>
                  <a:moveTo>
                    <a:pt x="953552" y="862869"/>
                  </a:moveTo>
                  <a:lnTo>
                    <a:pt x="955312" y="864902"/>
                  </a:lnTo>
                  <a:lnTo>
                    <a:pt x="956979" y="863791"/>
                  </a:lnTo>
                  <a:close/>
                  <a:moveTo>
                    <a:pt x="838409" y="862534"/>
                  </a:moveTo>
                  <a:lnTo>
                    <a:pt x="837932" y="863879"/>
                  </a:lnTo>
                  <a:lnTo>
                    <a:pt x="838801" y="863577"/>
                  </a:lnTo>
                  <a:close/>
                  <a:moveTo>
                    <a:pt x="2009568" y="832350"/>
                  </a:moveTo>
                  <a:lnTo>
                    <a:pt x="2007832" y="833953"/>
                  </a:lnTo>
                  <a:lnTo>
                    <a:pt x="2012186" y="834022"/>
                  </a:lnTo>
                  <a:close/>
                  <a:moveTo>
                    <a:pt x="1593570" y="813830"/>
                  </a:moveTo>
                  <a:lnTo>
                    <a:pt x="1590392" y="815911"/>
                  </a:lnTo>
                  <a:lnTo>
                    <a:pt x="1590378" y="815916"/>
                  </a:lnTo>
                  <a:lnTo>
                    <a:pt x="1590488" y="815911"/>
                  </a:lnTo>
                  <a:lnTo>
                    <a:pt x="1592314" y="816829"/>
                  </a:lnTo>
                  <a:close/>
                  <a:moveTo>
                    <a:pt x="945199" y="813343"/>
                  </a:moveTo>
                  <a:lnTo>
                    <a:pt x="942861" y="816176"/>
                  </a:lnTo>
                  <a:lnTo>
                    <a:pt x="944135" y="816522"/>
                  </a:lnTo>
                  <a:close/>
                  <a:moveTo>
                    <a:pt x="1582358" y="797191"/>
                  </a:moveTo>
                  <a:lnTo>
                    <a:pt x="1581681" y="797592"/>
                  </a:lnTo>
                  <a:lnTo>
                    <a:pt x="1582063" y="797760"/>
                  </a:lnTo>
                  <a:close/>
                  <a:moveTo>
                    <a:pt x="976916" y="783657"/>
                  </a:moveTo>
                  <a:lnTo>
                    <a:pt x="972626" y="785674"/>
                  </a:lnTo>
                  <a:lnTo>
                    <a:pt x="972600" y="785730"/>
                  </a:lnTo>
                  <a:lnTo>
                    <a:pt x="976931" y="783693"/>
                  </a:lnTo>
                  <a:close/>
                  <a:moveTo>
                    <a:pt x="1823103" y="759796"/>
                  </a:moveTo>
                  <a:lnTo>
                    <a:pt x="1823136" y="759962"/>
                  </a:lnTo>
                  <a:lnTo>
                    <a:pt x="1823184" y="759904"/>
                  </a:lnTo>
                  <a:lnTo>
                    <a:pt x="1823396" y="759841"/>
                  </a:lnTo>
                  <a:lnTo>
                    <a:pt x="1823184" y="759809"/>
                  </a:lnTo>
                  <a:close/>
                  <a:moveTo>
                    <a:pt x="1534496" y="747595"/>
                  </a:moveTo>
                  <a:lnTo>
                    <a:pt x="1531050" y="748166"/>
                  </a:lnTo>
                  <a:lnTo>
                    <a:pt x="1535475" y="751321"/>
                  </a:lnTo>
                  <a:close/>
                  <a:moveTo>
                    <a:pt x="1251489" y="747461"/>
                  </a:moveTo>
                  <a:lnTo>
                    <a:pt x="1251354" y="747601"/>
                  </a:lnTo>
                  <a:lnTo>
                    <a:pt x="1251403" y="747646"/>
                  </a:lnTo>
                  <a:lnTo>
                    <a:pt x="1251527" y="747517"/>
                  </a:lnTo>
                  <a:close/>
                  <a:moveTo>
                    <a:pt x="367131" y="745723"/>
                  </a:moveTo>
                  <a:lnTo>
                    <a:pt x="366156" y="749236"/>
                  </a:lnTo>
                  <a:lnTo>
                    <a:pt x="358638" y="752375"/>
                  </a:lnTo>
                  <a:lnTo>
                    <a:pt x="370906" y="757428"/>
                  </a:lnTo>
                  <a:close/>
                  <a:moveTo>
                    <a:pt x="479171" y="745279"/>
                  </a:moveTo>
                  <a:lnTo>
                    <a:pt x="470440" y="758475"/>
                  </a:lnTo>
                  <a:lnTo>
                    <a:pt x="456391" y="758618"/>
                  </a:lnTo>
                  <a:lnTo>
                    <a:pt x="457203" y="759820"/>
                  </a:lnTo>
                  <a:cubicBezTo>
                    <a:pt x="460466" y="763856"/>
                    <a:pt x="464538" y="766190"/>
                    <a:pt x="471205" y="763142"/>
                  </a:cubicBezTo>
                  <a:cubicBezTo>
                    <a:pt x="478158" y="759999"/>
                    <a:pt x="479301" y="754427"/>
                    <a:pt x="479146" y="748248"/>
                  </a:cubicBezTo>
                  <a:close/>
                  <a:moveTo>
                    <a:pt x="972001" y="742298"/>
                  </a:moveTo>
                  <a:lnTo>
                    <a:pt x="971368" y="743466"/>
                  </a:lnTo>
                  <a:lnTo>
                    <a:pt x="974501" y="748988"/>
                  </a:lnTo>
                  <a:lnTo>
                    <a:pt x="974864" y="746401"/>
                  </a:lnTo>
                  <a:close/>
                  <a:moveTo>
                    <a:pt x="1166962" y="739291"/>
                  </a:moveTo>
                  <a:lnTo>
                    <a:pt x="1166285" y="751576"/>
                  </a:lnTo>
                  <a:lnTo>
                    <a:pt x="1176912" y="748093"/>
                  </a:lnTo>
                  <a:close/>
                  <a:moveTo>
                    <a:pt x="1566308" y="708315"/>
                  </a:moveTo>
                  <a:lnTo>
                    <a:pt x="1566294" y="710469"/>
                  </a:lnTo>
                  <a:lnTo>
                    <a:pt x="1567755" y="709044"/>
                  </a:lnTo>
                  <a:close/>
                  <a:moveTo>
                    <a:pt x="1155635" y="691758"/>
                  </a:moveTo>
                  <a:lnTo>
                    <a:pt x="1155645" y="691797"/>
                  </a:lnTo>
                  <a:lnTo>
                    <a:pt x="1155654" y="691793"/>
                  </a:lnTo>
                  <a:close/>
                  <a:moveTo>
                    <a:pt x="1534880" y="651130"/>
                  </a:moveTo>
                  <a:lnTo>
                    <a:pt x="1534584" y="654308"/>
                  </a:lnTo>
                  <a:lnTo>
                    <a:pt x="1535038" y="654757"/>
                  </a:lnTo>
                  <a:lnTo>
                    <a:pt x="1535148" y="654748"/>
                  </a:lnTo>
                  <a:lnTo>
                    <a:pt x="1535089" y="654807"/>
                  </a:lnTo>
                  <a:lnTo>
                    <a:pt x="1535136" y="654854"/>
                  </a:lnTo>
                  <a:lnTo>
                    <a:pt x="1535147" y="654843"/>
                  </a:lnTo>
                  <a:lnTo>
                    <a:pt x="1535141" y="654859"/>
                  </a:lnTo>
                  <a:lnTo>
                    <a:pt x="1535303" y="655019"/>
                  </a:lnTo>
                  <a:lnTo>
                    <a:pt x="1536084" y="654645"/>
                  </a:lnTo>
                  <a:close/>
                  <a:moveTo>
                    <a:pt x="1496953" y="635508"/>
                  </a:moveTo>
                  <a:lnTo>
                    <a:pt x="1495760" y="636806"/>
                  </a:lnTo>
                  <a:lnTo>
                    <a:pt x="1494667" y="636937"/>
                  </a:lnTo>
                  <a:lnTo>
                    <a:pt x="1494377" y="636969"/>
                  </a:lnTo>
                  <a:lnTo>
                    <a:pt x="1493999" y="638079"/>
                  </a:lnTo>
                  <a:lnTo>
                    <a:pt x="1494015" y="638705"/>
                  </a:lnTo>
                  <a:lnTo>
                    <a:pt x="1495760" y="636806"/>
                  </a:lnTo>
                  <a:lnTo>
                    <a:pt x="1498706" y="636453"/>
                  </a:lnTo>
                  <a:lnTo>
                    <a:pt x="1497849" y="635688"/>
                  </a:lnTo>
                  <a:close/>
                  <a:moveTo>
                    <a:pt x="449511" y="614313"/>
                  </a:moveTo>
                  <a:lnTo>
                    <a:pt x="449774" y="615600"/>
                  </a:lnTo>
                  <a:lnTo>
                    <a:pt x="449768" y="615699"/>
                  </a:lnTo>
                  <a:lnTo>
                    <a:pt x="450349" y="615102"/>
                  </a:lnTo>
                  <a:close/>
                  <a:moveTo>
                    <a:pt x="1811182" y="578548"/>
                  </a:moveTo>
                  <a:lnTo>
                    <a:pt x="1810327" y="584835"/>
                  </a:lnTo>
                  <a:lnTo>
                    <a:pt x="1810328" y="584835"/>
                  </a:lnTo>
                  <a:close/>
                  <a:moveTo>
                    <a:pt x="1814715" y="577618"/>
                  </a:moveTo>
                  <a:lnTo>
                    <a:pt x="1811281" y="578259"/>
                  </a:lnTo>
                  <a:lnTo>
                    <a:pt x="1811277" y="578526"/>
                  </a:lnTo>
                  <a:lnTo>
                    <a:pt x="1814698" y="577754"/>
                  </a:lnTo>
                  <a:close/>
                  <a:moveTo>
                    <a:pt x="410816" y="561118"/>
                  </a:moveTo>
                  <a:lnTo>
                    <a:pt x="411237" y="561889"/>
                  </a:lnTo>
                  <a:lnTo>
                    <a:pt x="412507" y="561381"/>
                  </a:lnTo>
                  <a:close/>
                  <a:moveTo>
                    <a:pt x="1048900" y="558252"/>
                  </a:moveTo>
                  <a:lnTo>
                    <a:pt x="1048325" y="558450"/>
                  </a:lnTo>
                  <a:lnTo>
                    <a:pt x="1048278" y="558473"/>
                  </a:lnTo>
                  <a:lnTo>
                    <a:pt x="1048420" y="558450"/>
                  </a:lnTo>
                  <a:lnTo>
                    <a:pt x="1049056" y="558644"/>
                  </a:lnTo>
                  <a:close/>
                  <a:moveTo>
                    <a:pt x="736900" y="540551"/>
                  </a:moveTo>
                  <a:lnTo>
                    <a:pt x="736986" y="541214"/>
                  </a:lnTo>
                  <a:lnTo>
                    <a:pt x="737751" y="540944"/>
                  </a:lnTo>
                  <a:close/>
                  <a:moveTo>
                    <a:pt x="1762795" y="535305"/>
                  </a:moveTo>
                  <a:lnTo>
                    <a:pt x="1759270" y="542804"/>
                  </a:lnTo>
                  <a:lnTo>
                    <a:pt x="1763219" y="544044"/>
                  </a:lnTo>
                  <a:close/>
                  <a:moveTo>
                    <a:pt x="1001250" y="510168"/>
                  </a:moveTo>
                  <a:lnTo>
                    <a:pt x="998229" y="510930"/>
                  </a:lnTo>
                  <a:lnTo>
                    <a:pt x="998374" y="510989"/>
                  </a:lnTo>
                  <a:lnTo>
                    <a:pt x="1001284" y="510255"/>
                  </a:lnTo>
                  <a:close/>
                  <a:moveTo>
                    <a:pt x="1536549" y="480374"/>
                  </a:moveTo>
                  <a:lnTo>
                    <a:pt x="1536238" y="480618"/>
                  </a:lnTo>
                  <a:lnTo>
                    <a:pt x="1536196" y="480440"/>
                  </a:lnTo>
                  <a:lnTo>
                    <a:pt x="1536100" y="480726"/>
                  </a:lnTo>
                  <a:lnTo>
                    <a:pt x="1536238" y="480618"/>
                  </a:lnTo>
                  <a:lnTo>
                    <a:pt x="1536766" y="482852"/>
                  </a:lnTo>
                  <a:lnTo>
                    <a:pt x="1537710" y="480469"/>
                  </a:lnTo>
                  <a:close/>
                  <a:moveTo>
                    <a:pt x="1039433" y="474019"/>
                  </a:moveTo>
                  <a:lnTo>
                    <a:pt x="1039371" y="474440"/>
                  </a:lnTo>
                  <a:lnTo>
                    <a:pt x="1039276" y="474535"/>
                  </a:lnTo>
                  <a:lnTo>
                    <a:pt x="1038991" y="474823"/>
                  </a:lnTo>
                  <a:lnTo>
                    <a:pt x="1039276" y="474726"/>
                  </a:lnTo>
                  <a:lnTo>
                    <a:pt x="1039778" y="474721"/>
                  </a:lnTo>
                  <a:close/>
                  <a:moveTo>
                    <a:pt x="1449313" y="360115"/>
                  </a:moveTo>
                  <a:lnTo>
                    <a:pt x="1449586" y="360304"/>
                  </a:lnTo>
                  <a:lnTo>
                    <a:pt x="1449623" y="360169"/>
                  </a:lnTo>
                  <a:close/>
                  <a:moveTo>
                    <a:pt x="898983" y="330803"/>
                  </a:moveTo>
                  <a:lnTo>
                    <a:pt x="898600" y="332098"/>
                  </a:lnTo>
                  <a:lnTo>
                    <a:pt x="899256" y="332577"/>
                  </a:lnTo>
                  <a:lnTo>
                    <a:pt x="899448" y="330803"/>
                  </a:lnTo>
                  <a:lnTo>
                    <a:pt x="899258" y="330803"/>
                  </a:lnTo>
                  <a:close/>
                  <a:moveTo>
                    <a:pt x="831822" y="104679"/>
                  </a:moveTo>
                  <a:lnTo>
                    <a:pt x="831848" y="104774"/>
                  </a:lnTo>
                  <a:lnTo>
                    <a:pt x="831822" y="104774"/>
                  </a:lnTo>
                  <a:close/>
                  <a:moveTo>
                    <a:pt x="1164816" y="0"/>
                  </a:moveTo>
                  <a:cubicBezTo>
                    <a:pt x="1186057" y="190"/>
                    <a:pt x="1207392" y="381"/>
                    <a:pt x="1228633" y="571"/>
                  </a:cubicBezTo>
                  <a:lnTo>
                    <a:pt x="1228237" y="711"/>
                  </a:lnTo>
                  <a:lnTo>
                    <a:pt x="1228538" y="666"/>
                  </a:lnTo>
                  <a:lnTo>
                    <a:pt x="1228633" y="571"/>
                  </a:lnTo>
                  <a:cubicBezTo>
                    <a:pt x="1261970" y="10001"/>
                    <a:pt x="1300070" y="6572"/>
                    <a:pt x="1325788" y="36576"/>
                  </a:cubicBezTo>
                  <a:lnTo>
                    <a:pt x="1325733" y="36610"/>
                  </a:lnTo>
                  <a:lnTo>
                    <a:pt x="1349916" y="58330"/>
                  </a:lnTo>
                  <a:cubicBezTo>
                    <a:pt x="1377991" y="74931"/>
                    <a:pt x="1414371" y="80414"/>
                    <a:pt x="1429802" y="113918"/>
                  </a:cubicBezTo>
                  <a:lnTo>
                    <a:pt x="1429800" y="113919"/>
                  </a:lnTo>
                  <a:lnTo>
                    <a:pt x="1429801" y="113919"/>
                  </a:lnTo>
                  <a:cubicBezTo>
                    <a:pt x="1429801" y="117062"/>
                    <a:pt x="1429801" y="120206"/>
                    <a:pt x="1429801" y="123349"/>
                  </a:cubicBezTo>
                  <a:lnTo>
                    <a:pt x="1429693" y="123441"/>
                  </a:lnTo>
                  <a:lnTo>
                    <a:pt x="1429896" y="123348"/>
                  </a:lnTo>
                  <a:cubicBezTo>
                    <a:pt x="1435516" y="131635"/>
                    <a:pt x="1441897" y="139636"/>
                    <a:pt x="1440469" y="150685"/>
                  </a:cubicBezTo>
                  <a:cubicBezTo>
                    <a:pt x="1460281" y="180022"/>
                    <a:pt x="1463710" y="209835"/>
                    <a:pt x="1447327" y="242697"/>
                  </a:cubicBezTo>
                  <a:cubicBezTo>
                    <a:pt x="1437564" y="262223"/>
                    <a:pt x="1435540" y="281868"/>
                    <a:pt x="1437302" y="301513"/>
                  </a:cubicBezTo>
                  <a:lnTo>
                    <a:pt x="1449941" y="360083"/>
                  </a:lnTo>
                  <a:lnTo>
                    <a:pt x="1466262" y="376131"/>
                  </a:lnTo>
                  <a:cubicBezTo>
                    <a:pt x="1479688" y="394352"/>
                    <a:pt x="1485332" y="417409"/>
                    <a:pt x="1497619" y="436340"/>
                  </a:cubicBezTo>
                  <a:lnTo>
                    <a:pt x="1496860" y="436296"/>
                  </a:lnTo>
                  <a:lnTo>
                    <a:pt x="1497524" y="436530"/>
                  </a:lnTo>
                  <a:lnTo>
                    <a:pt x="1544824" y="473667"/>
                  </a:lnTo>
                  <a:lnTo>
                    <a:pt x="1545053" y="473487"/>
                  </a:lnTo>
                  <a:cubicBezTo>
                    <a:pt x="1579534" y="473868"/>
                    <a:pt x="1614109" y="474154"/>
                    <a:pt x="1648590" y="474535"/>
                  </a:cubicBezTo>
                  <a:lnTo>
                    <a:pt x="1647702" y="474807"/>
                  </a:lnTo>
                  <a:lnTo>
                    <a:pt x="1648591" y="474726"/>
                  </a:lnTo>
                  <a:lnTo>
                    <a:pt x="1648591" y="474630"/>
                  </a:lnTo>
                  <a:cubicBezTo>
                    <a:pt x="1672022" y="494538"/>
                    <a:pt x="1700978" y="448532"/>
                    <a:pt x="1724314" y="480822"/>
                  </a:cubicBezTo>
                  <a:cubicBezTo>
                    <a:pt x="1726029" y="483298"/>
                    <a:pt x="1728505" y="474726"/>
                    <a:pt x="1728791" y="470344"/>
                  </a:cubicBezTo>
                  <a:cubicBezTo>
                    <a:pt x="1729839" y="451675"/>
                    <a:pt x="1738888" y="441745"/>
                    <a:pt x="1749889" y="437471"/>
                  </a:cubicBezTo>
                  <a:cubicBezTo>
                    <a:pt x="1760891" y="433197"/>
                    <a:pt x="1773845" y="434578"/>
                    <a:pt x="1782703" y="438531"/>
                  </a:cubicBezTo>
                  <a:cubicBezTo>
                    <a:pt x="1818993" y="454723"/>
                    <a:pt x="1858903" y="471868"/>
                    <a:pt x="1876619" y="513588"/>
                  </a:cubicBezTo>
                  <a:lnTo>
                    <a:pt x="1876526" y="513598"/>
                  </a:lnTo>
                  <a:lnTo>
                    <a:pt x="1895323" y="587954"/>
                  </a:lnTo>
                  <a:cubicBezTo>
                    <a:pt x="1901264" y="612814"/>
                    <a:pt x="1906193" y="637888"/>
                    <a:pt x="1908051" y="663606"/>
                  </a:cubicBezTo>
                  <a:lnTo>
                    <a:pt x="1907950" y="663830"/>
                  </a:lnTo>
                  <a:lnTo>
                    <a:pt x="1908051" y="663702"/>
                  </a:lnTo>
                  <a:cubicBezTo>
                    <a:pt x="1930482" y="677275"/>
                    <a:pt x="1957896" y="681258"/>
                    <a:pt x="1980488" y="694536"/>
                  </a:cubicBezTo>
                  <a:lnTo>
                    <a:pt x="2001109" y="711612"/>
                  </a:lnTo>
                  <a:lnTo>
                    <a:pt x="2001110" y="711612"/>
                  </a:lnTo>
                  <a:cubicBezTo>
                    <a:pt x="2010826" y="720566"/>
                    <a:pt x="2020541" y="729519"/>
                    <a:pt x="2030257" y="738472"/>
                  </a:cubicBezTo>
                  <a:lnTo>
                    <a:pt x="2030256" y="738474"/>
                  </a:lnTo>
                  <a:lnTo>
                    <a:pt x="2030257" y="738473"/>
                  </a:lnTo>
                  <a:cubicBezTo>
                    <a:pt x="2033209" y="742283"/>
                    <a:pt x="2036162" y="746188"/>
                    <a:pt x="2039115" y="749998"/>
                  </a:cubicBezTo>
                  <a:cubicBezTo>
                    <a:pt x="2069214" y="765905"/>
                    <a:pt x="2074453" y="798099"/>
                    <a:pt x="2088169" y="824769"/>
                  </a:cubicBezTo>
                  <a:cubicBezTo>
                    <a:pt x="2101694" y="850773"/>
                    <a:pt x="2125602" y="867537"/>
                    <a:pt x="2144366" y="888873"/>
                  </a:cubicBezTo>
                  <a:lnTo>
                    <a:pt x="2144364" y="888974"/>
                  </a:lnTo>
                  <a:lnTo>
                    <a:pt x="2144462" y="888872"/>
                  </a:lnTo>
                  <a:cubicBezTo>
                    <a:pt x="2152273" y="894968"/>
                    <a:pt x="2162274" y="899159"/>
                    <a:pt x="2162845" y="911161"/>
                  </a:cubicBezTo>
                  <a:cubicBezTo>
                    <a:pt x="2194183" y="967454"/>
                    <a:pt x="2182657" y="1036224"/>
                    <a:pt x="2135032" y="1087278"/>
                  </a:cubicBezTo>
                  <a:cubicBezTo>
                    <a:pt x="2115506" y="1108233"/>
                    <a:pt x="2085883" y="1122807"/>
                    <a:pt x="2084930" y="1157287"/>
                  </a:cubicBezTo>
                  <a:lnTo>
                    <a:pt x="2084821" y="1157275"/>
                  </a:lnTo>
                  <a:lnTo>
                    <a:pt x="2084835" y="1157287"/>
                  </a:lnTo>
                  <a:cubicBezTo>
                    <a:pt x="2089122" y="1195197"/>
                    <a:pt x="2131698" y="1214151"/>
                    <a:pt x="2132746" y="1253680"/>
                  </a:cubicBezTo>
                  <a:lnTo>
                    <a:pt x="2132505" y="1253614"/>
                  </a:lnTo>
                  <a:lnTo>
                    <a:pt x="2132747" y="1253775"/>
                  </a:lnTo>
                  <a:lnTo>
                    <a:pt x="2132842" y="1253680"/>
                  </a:lnTo>
                  <a:cubicBezTo>
                    <a:pt x="2154845" y="1321879"/>
                    <a:pt x="2145510" y="1390078"/>
                    <a:pt x="2131413" y="1457801"/>
                  </a:cubicBezTo>
                  <a:cubicBezTo>
                    <a:pt x="2126270" y="1482661"/>
                    <a:pt x="2122364" y="1507140"/>
                    <a:pt x="2124555" y="1532191"/>
                  </a:cubicBezTo>
                  <a:cubicBezTo>
                    <a:pt x="2129127" y="1585340"/>
                    <a:pt x="2124650" y="1635918"/>
                    <a:pt x="2084740" y="1676590"/>
                  </a:cubicBezTo>
                  <a:cubicBezTo>
                    <a:pt x="2077596" y="1683876"/>
                    <a:pt x="2076834" y="1692235"/>
                    <a:pt x="2077061" y="1700748"/>
                  </a:cubicBezTo>
                  <a:lnTo>
                    <a:pt x="2075313" y="1725804"/>
                  </a:lnTo>
                  <a:lnTo>
                    <a:pt x="2075405" y="1725834"/>
                  </a:lnTo>
                  <a:cubicBezTo>
                    <a:pt x="2079216" y="1732787"/>
                    <a:pt x="2082930" y="1739645"/>
                    <a:pt x="2086740" y="1746599"/>
                  </a:cubicBezTo>
                  <a:lnTo>
                    <a:pt x="2086669" y="1746745"/>
                  </a:lnTo>
                  <a:lnTo>
                    <a:pt x="2086836" y="1746599"/>
                  </a:lnTo>
                  <a:cubicBezTo>
                    <a:pt x="2100647" y="1752124"/>
                    <a:pt x="2111696" y="1760124"/>
                    <a:pt x="2113696" y="1776222"/>
                  </a:cubicBezTo>
                  <a:lnTo>
                    <a:pt x="2113642" y="1776309"/>
                  </a:lnTo>
                  <a:lnTo>
                    <a:pt x="2123740" y="1820880"/>
                  </a:lnTo>
                  <a:cubicBezTo>
                    <a:pt x="2130781" y="1865506"/>
                    <a:pt x="2127602" y="1909690"/>
                    <a:pt x="2105885" y="1952910"/>
                  </a:cubicBezTo>
                  <a:cubicBezTo>
                    <a:pt x="2101837" y="1960958"/>
                    <a:pt x="2099456" y="1969102"/>
                    <a:pt x="2098134" y="1977377"/>
                  </a:cubicBezTo>
                  <a:lnTo>
                    <a:pt x="2096743" y="2002594"/>
                  </a:lnTo>
                  <a:lnTo>
                    <a:pt x="2096837" y="2002726"/>
                  </a:lnTo>
                  <a:cubicBezTo>
                    <a:pt x="2106648" y="2013299"/>
                    <a:pt x="2107600" y="2026348"/>
                    <a:pt x="2107124" y="2039779"/>
                  </a:cubicBezTo>
                  <a:lnTo>
                    <a:pt x="2107029" y="2039683"/>
                  </a:lnTo>
                  <a:cubicBezTo>
                    <a:pt x="2143890" y="2150268"/>
                    <a:pt x="2064738" y="2283523"/>
                    <a:pt x="1950818" y="2285999"/>
                  </a:cubicBezTo>
                  <a:cubicBezTo>
                    <a:pt x="1872142" y="2287714"/>
                    <a:pt x="1816802" y="2312288"/>
                    <a:pt x="1772415" y="2375439"/>
                  </a:cubicBezTo>
                  <a:cubicBezTo>
                    <a:pt x="1699454" y="2479071"/>
                    <a:pt x="1585249" y="2526601"/>
                    <a:pt x="1477998" y="2583370"/>
                  </a:cubicBezTo>
                  <a:cubicBezTo>
                    <a:pt x="1316073" y="2669190"/>
                    <a:pt x="1142718" y="2674143"/>
                    <a:pt x="965552" y="2661094"/>
                  </a:cubicBezTo>
                  <a:cubicBezTo>
                    <a:pt x="818963" y="2650331"/>
                    <a:pt x="686946" y="2598991"/>
                    <a:pt x="561502" y="2526982"/>
                  </a:cubicBezTo>
                  <a:cubicBezTo>
                    <a:pt x="544071" y="2516981"/>
                    <a:pt x="526259" y="2505932"/>
                    <a:pt x="515020" y="2487929"/>
                  </a:cubicBezTo>
                  <a:lnTo>
                    <a:pt x="515079" y="2487866"/>
                  </a:lnTo>
                  <a:lnTo>
                    <a:pt x="514925" y="2487929"/>
                  </a:lnTo>
                  <a:cubicBezTo>
                    <a:pt x="465300" y="2459354"/>
                    <a:pt x="430438" y="2414872"/>
                    <a:pt x="391862" y="2374391"/>
                  </a:cubicBezTo>
                  <a:lnTo>
                    <a:pt x="391824" y="2374344"/>
                  </a:lnTo>
                  <a:lnTo>
                    <a:pt x="391862" y="2374487"/>
                  </a:lnTo>
                  <a:cubicBezTo>
                    <a:pt x="379289" y="2364390"/>
                    <a:pt x="367192" y="2354008"/>
                    <a:pt x="362525" y="2337720"/>
                  </a:cubicBezTo>
                  <a:lnTo>
                    <a:pt x="362655" y="2337788"/>
                  </a:lnTo>
                  <a:lnTo>
                    <a:pt x="362525" y="2337625"/>
                  </a:lnTo>
                  <a:lnTo>
                    <a:pt x="354688" y="2327806"/>
                  </a:lnTo>
                  <a:lnTo>
                    <a:pt x="354619" y="2327783"/>
                  </a:lnTo>
                  <a:lnTo>
                    <a:pt x="354619" y="2327814"/>
                  </a:lnTo>
                  <a:lnTo>
                    <a:pt x="354610" y="2327780"/>
                  </a:lnTo>
                  <a:lnTo>
                    <a:pt x="245593" y="2292143"/>
                  </a:lnTo>
                  <a:cubicBezTo>
                    <a:pt x="211982" y="2275045"/>
                    <a:pt x="181407" y="2252233"/>
                    <a:pt x="154689" y="2222182"/>
                  </a:cubicBezTo>
                  <a:lnTo>
                    <a:pt x="154595" y="2222182"/>
                  </a:lnTo>
                  <a:lnTo>
                    <a:pt x="154594" y="2222182"/>
                  </a:lnTo>
                  <a:lnTo>
                    <a:pt x="154594" y="2222181"/>
                  </a:lnTo>
                  <a:lnTo>
                    <a:pt x="121662" y="2185154"/>
                  </a:lnTo>
                  <a:cubicBezTo>
                    <a:pt x="113828" y="2171414"/>
                    <a:pt x="110542" y="2155650"/>
                    <a:pt x="116018" y="2135981"/>
                  </a:cubicBezTo>
                  <a:lnTo>
                    <a:pt x="116258" y="2135985"/>
                  </a:lnTo>
                  <a:lnTo>
                    <a:pt x="116017" y="2135886"/>
                  </a:lnTo>
                  <a:cubicBezTo>
                    <a:pt x="96301" y="2116169"/>
                    <a:pt x="86776" y="2052161"/>
                    <a:pt x="106683" y="2041684"/>
                  </a:cubicBezTo>
                  <a:cubicBezTo>
                    <a:pt x="128877" y="2029873"/>
                    <a:pt x="130400" y="2007298"/>
                    <a:pt x="145831" y="1993677"/>
                  </a:cubicBezTo>
                  <a:cubicBezTo>
                    <a:pt x="121733" y="1982628"/>
                    <a:pt x="122304" y="1954720"/>
                    <a:pt x="107254" y="1937480"/>
                  </a:cubicBezTo>
                  <a:lnTo>
                    <a:pt x="107160" y="1937480"/>
                  </a:lnTo>
                  <a:lnTo>
                    <a:pt x="107227" y="1937410"/>
                  </a:lnTo>
                  <a:lnTo>
                    <a:pt x="107254" y="1937477"/>
                  </a:lnTo>
                  <a:lnTo>
                    <a:pt x="107251" y="1937385"/>
                  </a:lnTo>
                  <a:lnTo>
                    <a:pt x="107227" y="1937410"/>
                  </a:lnTo>
                  <a:lnTo>
                    <a:pt x="93678" y="1903062"/>
                  </a:lnTo>
                  <a:cubicBezTo>
                    <a:pt x="87092" y="1867317"/>
                    <a:pt x="96754" y="1828490"/>
                    <a:pt x="80109" y="1794700"/>
                  </a:cubicBezTo>
                  <a:lnTo>
                    <a:pt x="80110" y="1794698"/>
                  </a:lnTo>
                  <a:lnTo>
                    <a:pt x="80108" y="1794700"/>
                  </a:lnTo>
                  <a:cubicBezTo>
                    <a:pt x="80108" y="1775173"/>
                    <a:pt x="80108" y="1755743"/>
                    <a:pt x="80013" y="1736216"/>
                  </a:cubicBezTo>
                  <a:lnTo>
                    <a:pt x="80094" y="1736135"/>
                  </a:lnTo>
                  <a:lnTo>
                    <a:pt x="79918" y="1736217"/>
                  </a:lnTo>
                  <a:cubicBezTo>
                    <a:pt x="86776" y="1706308"/>
                    <a:pt x="106588" y="1695545"/>
                    <a:pt x="135830" y="1698783"/>
                  </a:cubicBezTo>
                  <a:lnTo>
                    <a:pt x="136245" y="1699142"/>
                  </a:lnTo>
                  <a:lnTo>
                    <a:pt x="135925" y="1698783"/>
                  </a:lnTo>
                  <a:cubicBezTo>
                    <a:pt x="143069" y="1673708"/>
                    <a:pt x="121816" y="1667439"/>
                    <a:pt x="108132" y="1656148"/>
                  </a:cubicBezTo>
                  <a:lnTo>
                    <a:pt x="98332" y="1642343"/>
                  </a:lnTo>
                  <a:lnTo>
                    <a:pt x="98301" y="1642395"/>
                  </a:lnTo>
                  <a:cubicBezTo>
                    <a:pt x="88586" y="1630870"/>
                    <a:pt x="72489" y="1621250"/>
                    <a:pt x="87348" y="1602962"/>
                  </a:cubicBezTo>
                  <a:lnTo>
                    <a:pt x="87722" y="1603060"/>
                  </a:lnTo>
                  <a:lnTo>
                    <a:pt x="87253" y="1602772"/>
                  </a:lnTo>
                  <a:cubicBezTo>
                    <a:pt x="93634" y="1556670"/>
                    <a:pt x="81633" y="1514760"/>
                    <a:pt x="62297" y="1473136"/>
                  </a:cubicBezTo>
                  <a:cubicBezTo>
                    <a:pt x="55725" y="1458944"/>
                    <a:pt x="46962" y="1442180"/>
                    <a:pt x="51915" y="1424178"/>
                  </a:cubicBezTo>
                  <a:lnTo>
                    <a:pt x="52009" y="1424139"/>
                  </a:lnTo>
                  <a:lnTo>
                    <a:pt x="52010" y="1424178"/>
                  </a:lnTo>
                  <a:lnTo>
                    <a:pt x="52140" y="1424085"/>
                  </a:lnTo>
                  <a:lnTo>
                    <a:pt x="52009" y="1424139"/>
                  </a:lnTo>
                  <a:lnTo>
                    <a:pt x="49402" y="1328630"/>
                  </a:lnTo>
                  <a:cubicBezTo>
                    <a:pt x="50653" y="1297114"/>
                    <a:pt x="56487" y="1266681"/>
                    <a:pt x="74298" y="1239583"/>
                  </a:cubicBezTo>
                  <a:cubicBezTo>
                    <a:pt x="85062" y="1223200"/>
                    <a:pt x="88967" y="1208246"/>
                    <a:pt x="90026" y="1193506"/>
                  </a:cubicBezTo>
                  <a:lnTo>
                    <a:pt x="88685" y="1148842"/>
                  </a:lnTo>
                  <a:lnTo>
                    <a:pt x="88585" y="1148810"/>
                  </a:lnTo>
                  <a:cubicBezTo>
                    <a:pt x="75155" y="1132903"/>
                    <a:pt x="61725" y="1116996"/>
                    <a:pt x="48295" y="1101185"/>
                  </a:cubicBezTo>
                  <a:lnTo>
                    <a:pt x="48228" y="1101034"/>
                  </a:lnTo>
                  <a:lnTo>
                    <a:pt x="34853" y="1089850"/>
                  </a:lnTo>
                  <a:lnTo>
                    <a:pt x="31650" y="1072737"/>
                  </a:lnTo>
                  <a:lnTo>
                    <a:pt x="31626" y="1072705"/>
                  </a:lnTo>
                  <a:lnTo>
                    <a:pt x="31626" y="1072610"/>
                  </a:lnTo>
                  <a:lnTo>
                    <a:pt x="31653" y="1072524"/>
                  </a:lnTo>
                  <a:lnTo>
                    <a:pt x="31627" y="1072515"/>
                  </a:lnTo>
                  <a:cubicBezTo>
                    <a:pt x="21388" y="1067419"/>
                    <a:pt x="18220" y="1059513"/>
                    <a:pt x="16827" y="1050893"/>
                  </a:cubicBezTo>
                  <a:lnTo>
                    <a:pt x="12703" y="1025176"/>
                  </a:lnTo>
                  <a:lnTo>
                    <a:pt x="12481" y="1025175"/>
                  </a:lnTo>
                  <a:lnTo>
                    <a:pt x="12576" y="1025175"/>
                  </a:lnTo>
                  <a:cubicBezTo>
                    <a:pt x="-13998" y="956214"/>
                    <a:pt x="1432" y="906018"/>
                    <a:pt x="59916" y="867060"/>
                  </a:cubicBezTo>
                  <a:cubicBezTo>
                    <a:pt x="104969" y="837056"/>
                    <a:pt x="129353" y="788384"/>
                    <a:pt x="164691" y="749617"/>
                  </a:cubicBezTo>
                  <a:lnTo>
                    <a:pt x="164793" y="749604"/>
                  </a:lnTo>
                  <a:lnTo>
                    <a:pt x="188511" y="713956"/>
                  </a:lnTo>
                  <a:cubicBezTo>
                    <a:pt x="216310" y="686413"/>
                    <a:pt x="255440" y="681466"/>
                    <a:pt x="297945" y="683323"/>
                  </a:cubicBezTo>
                  <a:cubicBezTo>
                    <a:pt x="304732" y="645961"/>
                    <a:pt x="294695" y="607581"/>
                    <a:pt x="298213" y="570072"/>
                  </a:cubicBezTo>
                  <a:lnTo>
                    <a:pt x="304323" y="545298"/>
                  </a:lnTo>
                  <a:lnTo>
                    <a:pt x="303566" y="542460"/>
                  </a:lnTo>
                  <a:lnTo>
                    <a:pt x="307286" y="533285"/>
                  </a:lnTo>
                  <a:lnTo>
                    <a:pt x="307375" y="532923"/>
                  </a:lnTo>
                  <a:lnTo>
                    <a:pt x="307379" y="533056"/>
                  </a:lnTo>
                  <a:lnTo>
                    <a:pt x="307471" y="532828"/>
                  </a:lnTo>
                  <a:cubicBezTo>
                    <a:pt x="317663" y="491871"/>
                    <a:pt x="344523" y="470439"/>
                    <a:pt x="385861" y="465963"/>
                  </a:cubicBezTo>
                  <a:lnTo>
                    <a:pt x="386613" y="466046"/>
                  </a:lnTo>
                  <a:lnTo>
                    <a:pt x="468550" y="465017"/>
                  </a:lnTo>
                  <a:lnTo>
                    <a:pt x="469300" y="464915"/>
                  </a:lnTo>
                  <a:cubicBezTo>
                    <a:pt x="494447" y="501872"/>
                    <a:pt x="527974" y="466915"/>
                    <a:pt x="556454" y="475011"/>
                  </a:cubicBezTo>
                  <a:lnTo>
                    <a:pt x="557537" y="475119"/>
                  </a:lnTo>
                  <a:lnTo>
                    <a:pt x="655963" y="476050"/>
                  </a:lnTo>
                  <a:lnTo>
                    <a:pt x="657038" y="475964"/>
                  </a:lnTo>
                  <a:lnTo>
                    <a:pt x="656848" y="476059"/>
                  </a:lnTo>
                  <a:cubicBezTo>
                    <a:pt x="663705" y="467106"/>
                    <a:pt x="701044" y="511873"/>
                    <a:pt x="683994" y="460724"/>
                  </a:cubicBezTo>
                  <a:cubicBezTo>
                    <a:pt x="713902" y="453009"/>
                    <a:pt x="719712" y="406717"/>
                    <a:pt x="753621" y="411670"/>
                  </a:cubicBezTo>
                  <a:cubicBezTo>
                    <a:pt x="777053" y="415099"/>
                    <a:pt x="773624" y="399192"/>
                    <a:pt x="782959" y="391096"/>
                  </a:cubicBezTo>
                  <a:cubicBezTo>
                    <a:pt x="813819" y="364617"/>
                    <a:pt x="834679" y="335565"/>
                    <a:pt x="840489" y="293560"/>
                  </a:cubicBezTo>
                  <a:cubicBezTo>
                    <a:pt x="841918" y="283083"/>
                    <a:pt x="867350" y="272224"/>
                    <a:pt x="883447" y="268224"/>
                  </a:cubicBezTo>
                  <a:cubicBezTo>
                    <a:pt x="913451" y="260794"/>
                    <a:pt x="905260" y="245268"/>
                    <a:pt x="896496" y="227647"/>
                  </a:cubicBezTo>
                  <a:cubicBezTo>
                    <a:pt x="910498" y="190690"/>
                    <a:pt x="870398" y="184022"/>
                    <a:pt x="859253" y="161258"/>
                  </a:cubicBezTo>
                  <a:lnTo>
                    <a:pt x="859193" y="161031"/>
                  </a:lnTo>
                  <a:lnTo>
                    <a:pt x="859158" y="161067"/>
                  </a:lnTo>
                  <a:lnTo>
                    <a:pt x="850167" y="151130"/>
                  </a:lnTo>
                  <a:lnTo>
                    <a:pt x="850158" y="151135"/>
                  </a:lnTo>
                  <a:lnTo>
                    <a:pt x="850109" y="151256"/>
                  </a:lnTo>
                  <a:lnTo>
                    <a:pt x="850109" y="151159"/>
                  </a:lnTo>
                  <a:lnTo>
                    <a:pt x="838537" y="128884"/>
                  </a:lnTo>
                  <a:lnTo>
                    <a:pt x="831848" y="104774"/>
                  </a:lnTo>
                  <a:lnTo>
                    <a:pt x="831950" y="104773"/>
                  </a:lnTo>
                  <a:lnTo>
                    <a:pt x="841232" y="77118"/>
                  </a:lnTo>
                  <a:cubicBezTo>
                    <a:pt x="851282" y="50654"/>
                    <a:pt x="866088" y="32241"/>
                    <a:pt x="908593" y="59531"/>
                  </a:cubicBezTo>
                  <a:cubicBezTo>
                    <a:pt x="916499" y="64579"/>
                    <a:pt x="923547" y="55721"/>
                    <a:pt x="927262" y="49244"/>
                  </a:cubicBezTo>
                  <a:cubicBezTo>
                    <a:pt x="952694" y="5334"/>
                    <a:pt x="971268" y="-858"/>
                    <a:pt x="1021179" y="18859"/>
                  </a:cubicBezTo>
                  <a:cubicBezTo>
                    <a:pt x="1046230" y="19526"/>
                    <a:pt x="1071185" y="20288"/>
                    <a:pt x="1096236" y="20954"/>
                  </a:cubicBezTo>
                  <a:lnTo>
                    <a:pt x="1096229" y="20955"/>
                  </a:lnTo>
                  <a:lnTo>
                    <a:pt x="1096236" y="20955"/>
                  </a:lnTo>
                  <a:cubicBezTo>
                    <a:pt x="1115381" y="1809"/>
                    <a:pt x="1142432" y="8763"/>
                    <a:pt x="1164721" y="95"/>
                  </a:cubicBezTo>
                  <a:lnTo>
                    <a:pt x="1165355" y="201"/>
                  </a:lnTo>
                  <a:close/>
                </a:path>
              </a:pathLst>
            </a:custGeom>
            <a:solidFill>
              <a:srgbClr val="2D2D2E">
                <a:alpha val="9803"/>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829" name="Google Shape;829;p28">
            <a:extLst>
              <a:ext uri="{FF2B5EF4-FFF2-40B4-BE49-F238E27FC236}">
                <a16:creationId xmlns:a16="http://schemas.microsoft.com/office/drawing/2014/main" id="{8DF93585-18BB-0BF9-ED18-5AE1971BE967}"/>
              </a:ext>
            </a:extLst>
          </p:cNvPr>
          <p:cNvGrpSpPr/>
          <p:nvPr/>
        </p:nvGrpSpPr>
        <p:grpSpPr>
          <a:xfrm>
            <a:off x="803268" y="3751629"/>
            <a:ext cx="1283161" cy="1253288"/>
            <a:chOff x="1094173" y="2924009"/>
            <a:chExt cx="2250104" cy="2676889"/>
          </a:xfrm>
        </p:grpSpPr>
        <p:grpSp>
          <p:nvGrpSpPr>
            <p:cNvPr id="830" name="Google Shape;830;p28">
              <a:extLst>
                <a:ext uri="{FF2B5EF4-FFF2-40B4-BE49-F238E27FC236}">
                  <a16:creationId xmlns:a16="http://schemas.microsoft.com/office/drawing/2014/main" id="{B8D4412C-F695-3E42-F6B0-8E756CFBA3AC}"/>
                </a:ext>
              </a:extLst>
            </p:cNvPr>
            <p:cNvGrpSpPr/>
            <p:nvPr/>
          </p:nvGrpSpPr>
          <p:grpSpPr>
            <a:xfrm>
              <a:off x="1101794" y="2943899"/>
              <a:ext cx="2242483" cy="2656999"/>
              <a:chOff x="1304999" y="2100166"/>
              <a:chExt cx="2242483" cy="2656999"/>
            </a:xfrm>
          </p:grpSpPr>
          <p:sp>
            <p:nvSpPr>
              <p:cNvPr id="831" name="Google Shape;831;p28">
                <a:extLst>
                  <a:ext uri="{FF2B5EF4-FFF2-40B4-BE49-F238E27FC236}">
                    <a16:creationId xmlns:a16="http://schemas.microsoft.com/office/drawing/2014/main" id="{B0C54184-69D8-E527-EC81-37CDD77484B8}"/>
                  </a:ext>
                </a:extLst>
              </p:cNvPr>
              <p:cNvSpPr/>
              <p:nvPr/>
            </p:nvSpPr>
            <p:spPr>
              <a:xfrm>
                <a:off x="1757601" y="4181474"/>
                <a:ext cx="1700427" cy="575691"/>
              </a:xfrm>
              <a:custGeom>
                <a:avLst/>
                <a:gdLst/>
                <a:ahLst/>
                <a:cxnLst/>
                <a:rect l="l" t="t" r="r" b="b"/>
                <a:pathLst>
                  <a:path w="1700427" h="575691" extrusionOk="0">
                    <a:moveTo>
                      <a:pt x="555163" y="575501"/>
                    </a:moveTo>
                    <a:cubicBezTo>
                      <a:pt x="373903" y="555307"/>
                      <a:pt x="204834" y="502920"/>
                      <a:pt x="59863" y="387477"/>
                    </a:cubicBezTo>
                    <a:cubicBezTo>
                      <a:pt x="46624" y="378428"/>
                      <a:pt x="35765" y="366046"/>
                      <a:pt x="20716" y="359473"/>
                    </a:cubicBezTo>
                    <a:cubicBezTo>
                      <a:pt x="14524" y="353378"/>
                      <a:pt x="8238" y="347186"/>
                      <a:pt x="2047" y="341090"/>
                    </a:cubicBezTo>
                    <a:cubicBezTo>
                      <a:pt x="-5573" y="314420"/>
                      <a:pt x="9286" y="316325"/>
                      <a:pt x="26812" y="321564"/>
                    </a:cubicBezTo>
                    <a:cubicBezTo>
                      <a:pt x="30812" y="323279"/>
                      <a:pt x="34622" y="325469"/>
                      <a:pt x="38146" y="328041"/>
                    </a:cubicBezTo>
                    <a:cubicBezTo>
                      <a:pt x="51005" y="338709"/>
                      <a:pt x="62245" y="351282"/>
                      <a:pt x="77199" y="359378"/>
                    </a:cubicBezTo>
                    <a:cubicBezTo>
                      <a:pt x="85867" y="364522"/>
                      <a:pt x="95487" y="367570"/>
                      <a:pt x="104917" y="370999"/>
                    </a:cubicBezTo>
                    <a:cubicBezTo>
                      <a:pt x="108631" y="372523"/>
                      <a:pt x="112156" y="374523"/>
                      <a:pt x="115394" y="376904"/>
                    </a:cubicBezTo>
                    <a:cubicBezTo>
                      <a:pt x="127300" y="387763"/>
                      <a:pt x="141112" y="395192"/>
                      <a:pt x="156352" y="400336"/>
                    </a:cubicBezTo>
                    <a:cubicBezTo>
                      <a:pt x="167591" y="405479"/>
                      <a:pt x="178069" y="411861"/>
                      <a:pt x="188356" y="418624"/>
                    </a:cubicBezTo>
                    <a:cubicBezTo>
                      <a:pt x="202167" y="428625"/>
                      <a:pt x="218359" y="433102"/>
                      <a:pt x="234266" y="438436"/>
                    </a:cubicBezTo>
                    <a:cubicBezTo>
                      <a:pt x="242838" y="441674"/>
                      <a:pt x="251316" y="445294"/>
                      <a:pt x="259698" y="449104"/>
                    </a:cubicBezTo>
                    <a:cubicBezTo>
                      <a:pt x="370188" y="490156"/>
                      <a:pt x="484012" y="512636"/>
                      <a:pt x="602026" y="517684"/>
                    </a:cubicBezTo>
                    <a:cubicBezTo>
                      <a:pt x="744806" y="523875"/>
                      <a:pt x="883681" y="509492"/>
                      <a:pt x="1014935" y="450152"/>
                    </a:cubicBezTo>
                    <a:cubicBezTo>
                      <a:pt x="1133140" y="396716"/>
                      <a:pt x="1237915" y="324993"/>
                      <a:pt x="1312877" y="215932"/>
                    </a:cubicBezTo>
                    <a:cubicBezTo>
                      <a:pt x="1317163" y="209836"/>
                      <a:pt x="1322402" y="204692"/>
                      <a:pt x="1328689" y="200787"/>
                    </a:cubicBezTo>
                    <a:cubicBezTo>
                      <a:pt x="1343833" y="193643"/>
                      <a:pt x="1358978" y="186500"/>
                      <a:pt x="1375361" y="182309"/>
                    </a:cubicBezTo>
                    <a:cubicBezTo>
                      <a:pt x="1380219" y="181546"/>
                      <a:pt x="1385077" y="181737"/>
                      <a:pt x="1389934" y="182404"/>
                    </a:cubicBezTo>
                    <a:cubicBezTo>
                      <a:pt x="1430797" y="187071"/>
                      <a:pt x="1471754" y="185738"/>
                      <a:pt x="1512616" y="184118"/>
                    </a:cubicBezTo>
                    <a:cubicBezTo>
                      <a:pt x="1581958" y="181451"/>
                      <a:pt x="1627774" y="140970"/>
                      <a:pt x="1648633" y="74104"/>
                    </a:cubicBezTo>
                    <a:cubicBezTo>
                      <a:pt x="1656634" y="48387"/>
                      <a:pt x="1645585" y="11430"/>
                      <a:pt x="1684447" y="0"/>
                    </a:cubicBezTo>
                    <a:cubicBezTo>
                      <a:pt x="1727596" y="78676"/>
                      <a:pt x="1679494" y="187642"/>
                      <a:pt x="1586626" y="228886"/>
                    </a:cubicBezTo>
                    <a:cubicBezTo>
                      <a:pt x="1536334" y="251174"/>
                      <a:pt x="1484613" y="246317"/>
                      <a:pt x="1433273" y="244507"/>
                    </a:cubicBezTo>
                    <a:cubicBezTo>
                      <a:pt x="1378600" y="242602"/>
                      <a:pt x="1339166" y="260128"/>
                      <a:pt x="1312687" y="309467"/>
                    </a:cubicBezTo>
                    <a:cubicBezTo>
                      <a:pt x="1296875" y="338804"/>
                      <a:pt x="1270110" y="359950"/>
                      <a:pt x="1244011" y="380619"/>
                    </a:cubicBezTo>
                    <a:cubicBezTo>
                      <a:pt x="1108375" y="488156"/>
                      <a:pt x="958547" y="562356"/>
                      <a:pt x="782811" y="575691"/>
                    </a:cubicBezTo>
                    <a:cubicBezTo>
                      <a:pt x="706992" y="569881"/>
                      <a:pt x="631173" y="570071"/>
                      <a:pt x="555354" y="575501"/>
                    </a:cubicBezTo>
                    <a:close/>
                  </a:path>
                </a:pathLst>
              </a:custGeom>
              <a:solidFill>
                <a:srgbClr val="2D2D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2" name="Google Shape;832;p28">
                <a:extLst>
                  <a:ext uri="{FF2B5EF4-FFF2-40B4-BE49-F238E27FC236}">
                    <a16:creationId xmlns:a16="http://schemas.microsoft.com/office/drawing/2014/main" id="{021939BF-C4CA-2655-738A-AA50574F072F}"/>
                  </a:ext>
                </a:extLst>
              </p:cNvPr>
              <p:cNvSpPr/>
              <p:nvPr/>
            </p:nvSpPr>
            <p:spPr>
              <a:xfrm>
                <a:off x="1323210" y="3656669"/>
                <a:ext cx="270431" cy="619361"/>
              </a:xfrm>
              <a:custGeom>
                <a:avLst/>
                <a:gdLst/>
                <a:ahLst/>
                <a:cxnLst/>
                <a:rect l="l" t="t" r="r" b="b"/>
                <a:pathLst>
                  <a:path w="270431" h="619361" extrusionOk="0">
                    <a:moveTo>
                      <a:pt x="18290" y="76558"/>
                    </a:moveTo>
                    <a:cubicBezTo>
                      <a:pt x="9241" y="64842"/>
                      <a:pt x="-8666" y="55317"/>
                      <a:pt x="8384" y="37029"/>
                    </a:cubicBezTo>
                    <a:cubicBezTo>
                      <a:pt x="26482" y="30362"/>
                      <a:pt x="44865" y="31886"/>
                      <a:pt x="63439" y="34934"/>
                    </a:cubicBezTo>
                    <a:cubicBezTo>
                      <a:pt x="104872" y="66366"/>
                      <a:pt x="147163" y="65414"/>
                      <a:pt x="190121" y="38267"/>
                    </a:cubicBezTo>
                    <a:cubicBezTo>
                      <a:pt x="208409" y="28457"/>
                      <a:pt x="209171" y="-3738"/>
                      <a:pt x="238413" y="358"/>
                    </a:cubicBezTo>
                    <a:cubicBezTo>
                      <a:pt x="254224" y="13884"/>
                      <a:pt x="270988" y="26933"/>
                      <a:pt x="270417" y="50841"/>
                    </a:cubicBezTo>
                    <a:cubicBezTo>
                      <a:pt x="246604" y="81130"/>
                      <a:pt x="200027" y="67985"/>
                      <a:pt x="177072" y="99894"/>
                    </a:cubicBezTo>
                    <a:cubicBezTo>
                      <a:pt x="166785" y="107419"/>
                      <a:pt x="158117" y="116563"/>
                      <a:pt x="151450" y="127517"/>
                    </a:cubicBezTo>
                    <a:cubicBezTo>
                      <a:pt x="124494" y="171903"/>
                      <a:pt x="137734" y="200955"/>
                      <a:pt x="194503" y="221814"/>
                    </a:cubicBezTo>
                    <a:cubicBezTo>
                      <a:pt x="207933" y="230196"/>
                      <a:pt x="214886" y="241912"/>
                      <a:pt x="213743" y="257914"/>
                    </a:cubicBezTo>
                    <a:cubicBezTo>
                      <a:pt x="196789" y="285727"/>
                      <a:pt x="174119" y="269154"/>
                      <a:pt x="155164" y="263153"/>
                    </a:cubicBezTo>
                    <a:cubicBezTo>
                      <a:pt x="132781" y="256104"/>
                      <a:pt x="113445" y="240864"/>
                      <a:pt x="92204" y="230863"/>
                    </a:cubicBezTo>
                    <a:cubicBezTo>
                      <a:pt x="75916" y="225624"/>
                      <a:pt x="78964" y="237816"/>
                      <a:pt x="78393" y="246389"/>
                    </a:cubicBezTo>
                    <a:cubicBezTo>
                      <a:pt x="75154" y="299348"/>
                      <a:pt x="85537" y="350306"/>
                      <a:pt x="107349" y="398027"/>
                    </a:cubicBezTo>
                    <a:cubicBezTo>
                      <a:pt x="121636" y="429269"/>
                      <a:pt x="121732" y="454415"/>
                      <a:pt x="95157" y="478418"/>
                    </a:cubicBezTo>
                    <a:cubicBezTo>
                      <a:pt x="54295" y="515184"/>
                      <a:pt x="72964" y="559190"/>
                      <a:pt x="81822" y="601862"/>
                    </a:cubicBezTo>
                    <a:cubicBezTo>
                      <a:pt x="80488" y="619388"/>
                      <a:pt x="70201" y="622245"/>
                      <a:pt x="55914" y="617006"/>
                    </a:cubicBezTo>
                    <a:cubicBezTo>
                      <a:pt x="42769" y="612244"/>
                      <a:pt x="30101" y="606053"/>
                      <a:pt x="18100" y="598814"/>
                    </a:cubicBezTo>
                    <a:cubicBezTo>
                      <a:pt x="5050" y="597671"/>
                      <a:pt x="955" y="589479"/>
                      <a:pt x="1717" y="577668"/>
                    </a:cubicBezTo>
                    <a:cubicBezTo>
                      <a:pt x="5908" y="559666"/>
                      <a:pt x="7432" y="541664"/>
                      <a:pt x="859" y="523852"/>
                    </a:cubicBezTo>
                    <a:cubicBezTo>
                      <a:pt x="1240" y="514518"/>
                      <a:pt x="-2189" y="500135"/>
                      <a:pt x="2479" y="496706"/>
                    </a:cubicBezTo>
                    <a:cubicBezTo>
                      <a:pt x="60581" y="454320"/>
                      <a:pt x="25053" y="398217"/>
                      <a:pt x="18671" y="351640"/>
                    </a:cubicBezTo>
                    <a:cubicBezTo>
                      <a:pt x="11432" y="298967"/>
                      <a:pt x="21814" y="248770"/>
                      <a:pt x="20195" y="197430"/>
                    </a:cubicBezTo>
                    <a:cubicBezTo>
                      <a:pt x="19909" y="187715"/>
                      <a:pt x="23624" y="178476"/>
                      <a:pt x="35149" y="176666"/>
                    </a:cubicBezTo>
                    <a:cubicBezTo>
                      <a:pt x="78488" y="169903"/>
                      <a:pt x="53533" y="154568"/>
                      <a:pt x="39817" y="140566"/>
                    </a:cubicBezTo>
                    <a:cubicBezTo>
                      <a:pt x="51818" y="137042"/>
                      <a:pt x="61629" y="131136"/>
                      <a:pt x="64772" y="117992"/>
                    </a:cubicBezTo>
                    <a:cubicBezTo>
                      <a:pt x="77250" y="72938"/>
                      <a:pt x="44865" y="77987"/>
                      <a:pt x="18385" y="76653"/>
                    </a:cubicBezTo>
                    <a:close/>
                  </a:path>
                </a:pathLst>
              </a:custGeom>
              <a:solidFill>
                <a:srgbClr val="B9BB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28">
                <a:extLst>
                  <a:ext uri="{FF2B5EF4-FFF2-40B4-BE49-F238E27FC236}">
                    <a16:creationId xmlns:a16="http://schemas.microsoft.com/office/drawing/2014/main" id="{B607BF27-D346-05A5-F131-F02668D91EC2}"/>
                  </a:ext>
                </a:extLst>
              </p:cNvPr>
              <p:cNvSpPr/>
              <p:nvPr/>
            </p:nvSpPr>
            <p:spPr>
              <a:xfrm>
                <a:off x="3353884" y="3283735"/>
                <a:ext cx="147934" cy="573050"/>
              </a:xfrm>
              <a:custGeom>
                <a:avLst/>
                <a:gdLst/>
                <a:ahLst/>
                <a:cxnLst/>
                <a:rect l="l" t="t" r="r" b="b"/>
                <a:pathLst>
                  <a:path w="147934" h="573050" extrusionOk="0">
                    <a:moveTo>
                      <a:pt x="108549" y="21915"/>
                    </a:moveTo>
                    <a:cubicBezTo>
                      <a:pt x="106263" y="46108"/>
                      <a:pt x="114835" y="68111"/>
                      <a:pt x="125122" y="88971"/>
                    </a:cubicBezTo>
                    <a:cubicBezTo>
                      <a:pt x="154459" y="148788"/>
                      <a:pt x="153316" y="209367"/>
                      <a:pt x="134076" y="271470"/>
                    </a:cubicBezTo>
                    <a:cubicBezTo>
                      <a:pt x="126265" y="296616"/>
                      <a:pt x="117502" y="321762"/>
                      <a:pt x="119312" y="349194"/>
                    </a:cubicBezTo>
                    <a:cubicBezTo>
                      <a:pt x="123027" y="403296"/>
                      <a:pt x="118074" y="455874"/>
                      <a:pt x="87689" y="503023"/>
                    </a:cubicBezTo>
                    <a:cubicBezTo>
                      <a:pt x="75687" y="521692"/>
                      <a:pt x="84546" y="543409"/>
                      <a:pt x="78545" y="562840"/>
                    </a:cubicBezTo>
                    <a:cubicBezTo>
                      <a:pt x="50827" y="582080"/>
                      <a:pt x="23967" y="572079"/>
                      <a:pt x="8441" y="549886"/>
                    </a:cubicBezTo>
                    <a:cubicBezTo>
                      <a:pt x="-10419" y="522930"/>
                      <a:pt x="5298" y="496260"/>
                      <a:pt x="26443" y="474638"/>
                    </a:cubicBezTo>
                    <a:cubicBezTo>
                      <a:pt x="60257" y="455017"/>
                      <a:pt x="74925" y="427013"/>
                      <a:pt x="65210" y="387770"/>
                    </a:cubicBezTo>
                    <a:cubicBezTo>
                      <a:pt x="56923" y="354337"/>
                      <a:pt x="67496" y="322429"/>
                      <a:pt x="74163" y="290234"/>
                    </a:cubicBezTo>
                    <a:cubicBezTo>
                      <a:pt x="95118" y="196222"/>
                      <a:pt x="96261" y="102782"/>
                      <a:pt x="66734" y="10104"/>
                    </a:cubicBezTo>
                    <a:cubicBezTo>
                      <a:pt x="87975" y="-11804"/>
                      <a:pt x="97881" y="6484"/>
                      <a:pt x="108549" y="21915"/>
                    </a:cubicBezTo>
                    <a:close/>
                  </a:path>
                </a:pathLst>
              </a:custGeom>
              <a:solidFill>
                <a:srgbClr val="3838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28">
                <a:extLst>
                  <a:ext uri="{FF2B5EF4-FFF2-40B4-BE49-F238E27FC236}">
                    <a16:creationId xmlns:a16="http://schemas.microsoft.com/office/drawing/2014/main" id="{59C523FD-298E-8E4A-9C77-B7565BD06D5B}"/>
                  </a:ext>
                </a:extLst>
              </p:cNvPr>
              <p:cNvSpPr/>
              <p:nvPr/>
            </p:nvSpPr>
            <p:spPr>
              <a:xfrm>
                <a:off x="3138688" y="3654837"/>
                <a:ext cx="314600" cy="435318"/>
              </a:xfrm>
              <a:custGeom>
                <a:avLst/>
                <a:gdLst/>
                <a:ahLst/>
                <a:cxnLst/>
                <a:rect l="l" t="t" r="r" b="b"/>
                <a:pathLst>
                  <a:path w="314600" h="435318" extrusionOk="0">
                    <a:moveTo>
                      <a:pt x="249640" y="108871"/>
                    </a:moveTo>
                    <a:cubicBezTo>
                      <a:pt x="207063" y="168307"/>
                      <a:pt x="214493" y="182309"/>
                      <a:pt x="293741" y="191738"/>
                    </a:cubicBezTo>
                    <a:cubicBezTo>
                      <a:pt x="303552" y="195358"/>
                      <a:pt x="310410" y="202120"/>
                      <a:pt x="314601" y="211550"/>
                    </a:cubicBezTo>
                    <a:cubicBezTo>
                      <a:pt x="300313" y="230314"/>
                      <a:pt x="278501" y="240220"/>
                      <a:pt x="262213" y="256699"/>
                    </a:cubicBezTo>
                    <a:cubicBezTo>
                      <a:pt x="239544" y="277368"/>
                      <a:pt x="220113" y="302323"/>
                      <a:pt x="189918" y="313468"/>
                    </a:cubicBezTo>
                    <a:cubicBezTo>
                      <a:pt x="139245" y="322421"/>
                      <a:pt x="97431" y="342805"/>
                      <a:pt x="77714" y="395097"/>
                    </a:cubicBezTo>
                    <a:cubicBezTo>
                      <a:pt x="72189" y="409765"/>
                      <a:pt x="59712" y="420719"/>
                      <a:pt x="45424" y="428530"/>
                    </a:cubicBezTo>
                    <a:cubicBezTo>
                      <a:pt x="34851" y="433959"/>
                      <a:pt x="23993" y="437959"/>
                      <a:pt x="11991" y="433197"/>
                    </a:cubicBezTo>
                    <a:cubicBezTo>
                      <a:pt x="-7059" y="420338"/>
                      <a:pt x="-1153" y="408718"/>
                      <a:pt x="13992" y="397955"/>
                    </a:cubicBezTo>
                    <a:cubicBezTo>
                      <a:pt x="27612" y="388239"/>
                      <a:pt x="41614" y="378905"/>
                      <a:pt x="51330" y="364903"/>
                    </a:cubicBezTo>
                    <a:cubicBezTo>
                      <a:pt x="65331" y="324707"/>
                      <a:pt x="86667" y="291370"/>
                      <a:pt x="130578" y="278606"/>
                    </a:cubicBezTo>
                    <a:cubicBezTo>
                      <a:pt x="191538" y="252889"/>
                      <a:pt x="194395" y="228505"/>
                      <a:pt x="186299" y="169354"/>
                    </a:cubicBezTo>
                    <a:cubicBezTo>
                      <a:pt x="180679" y="128016"/>
                      <a:pt x="144579" y="109538"/>
                      <a:pt x="86382" y="111633"/>
                    </a:cubicBezTo>
                    <a:cubicBezTo>
                      <a:pt x="75237" y="112014"/>
                      <a:pt x="64188" y="114967"/>
                      <a:pt x="56283" y="103918"/>
                    </a:cubicBezTo>
                    <a:cubicBezTo>
                      <a:pt x="64855" y="58102"/>
                      <a:pt x="98478" y="30004"/>
                      <a:pt x="129530" y="0"/>
                    </a:cubicBezTo>
                    <a:cubicBezTo>
                      <a:pt x="134292" y="762"/>
                      <a:pt x="138007" y="3048"/>
                      <a:pt x="140484" y="7144"/>
                    </a:cubicBezTo>
                    <a:cubicBezTo>
                      <a:pt x="148961" y="43624"/>
                      <a:pt x="147437" y="86773"/>
                      <a:pt x="199729" y="93726"/>
                    </a:cubicBezTo>
                    <a:cubicBezTo>
                      <a:pt x="216493" y="95917"/>
                      <a:pt x="233733" y="88487"/>
                      <a:pt x="250116" y="96393"/>
                    </a:cubicBezTo>
                    <a:cubicBezTo>
                      <a:pt x="252783" y="100679"/>
                      <a:pt x="252402" y="104870"/>
                      <a:pt x="249450" y="108871"/>
                    </a:cubicBezTo>
                    <a:close/>
                  </a:path>
                </a:pathLst>
              </a:custGeom>
              <a:solidFill>
                <a:srgbClr val="ACB1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28">
                <a:extLst>
                  <a:ext uri="{FF2B5EF4-FFF2-40B4-BE49-F238E27FC236}">
                    <a16:creationId xmlns:a16="http://schemas.microsoft.com/office/drawing/2014/main" id="{CB915051-9AE5-4438-670A-255DBC273D24}"/>
                  </a:ext>
                </a:extLst>
              </p:cNvPr>
              <p:cNvSpPr/>
              <p:nvPr/>
            </p:nvSpPr>
            <p:spPr>
              <a:xfrm>
                <a:off x="1552269" y="2580790"/>
                <a:ext cx="448361" cy="274422"/>
              </a:xfrm>
              <a:custGeom>
                <a:avLst/>
                <a:gdLst/>
                <a:ahLst/>
                <a:cxnLst/>
                <a:rect l="l" t="t" r="r" b="b"/>
                <a:pathLst>
                  <a:path w="448361" h="274422" extrusionOk="0">
                    <a:moveTo>
                      <a:pt x="265482" y="2865"/>
                    </a:moveTo>
                    <a:cubicBezTo>
                      <a:pt x="277864" y="3532"/>
                      <a:pt x="290342" y="4198"/>
                      <a:pt x="302724" y="4865"/>
                    </a:cubicBezTo>
                    <a:cubicBezTo>
                      <a:pt x="324441" y="38774"/>
                      <a:pt x="357969" y="28487"/>
                      <a:pt x="388830" y="27344"/>
                    </a:cubicBezTo>
                    <a:cubicBezTo>
                      <a:pt x="410166" y="26582"/>
                      <a:pt x="433503" y="15247"/>
                      <a:pt x="448362" y="41346"/>
                    </a:cubicBezTo>
                    <a:cubicBezTo>
                      <a:pt x="448362" y="54014"/>
                      <a:pt x="439218" y="57538"/>
                      <a:pt x="429597" y="60777"/>
                    </a:cubicBezTo>
                    <a:cubicBezTo>
                      <a:pt x="424740" y="62110"/>
                      <a:pt x="419787" y="62777"/>
                      <a:pt x="414738" y="62968"/>
                    </a:cubicBezTo>
                    <a:cubicBezTo>
                      <a:pt x="367113" y="57919"/>
                      <a:pt x="322441" y="71064"/>
                      <a:pt x="278055" y="85447"/>
                    </a:cubicBezTo>
                    <a:cubicBezTo>
                      <a:pt x="260052" y="84780"/>
                      <a:pt x="250623" y="71635"/>
                      <a:pt x="240145" y="59729"/>
                    </a:cubicBezTo>
                    <a:cubicBezTo>
                      <a:pt x="224048" y="41536"/>
                      <a:pt x="204331" y="40870"/>
                      <a:pt x="183948" y="49918"/>
                    </a:cubicBezTo>
                    <a:cubicBezTo>
                      <a:pt x="161183" y="60110"/>
                      <a:pt x="157278" y="79351"/>
                      <a:pt x="162707" y="101544"/>
                    </a:cubicBezTo>
                    <a:cubicBezTo>
                      <a:pt x="176423" y="157360"/>
                      <a:pt x="141371" y="208319"/>
                      <a:pt x="146324" y="263469"/>
                    </a:cubicBezTo>
                    <a:cubicBezTo>
                      <a:pt x="146895" y="269279"/>
                      <a:pt x="138418" y="272518"/>
                      <a:pt x="132132" y="274423"/>
                    </a:cubicBezTo>
                    <a:cubicBezTo>
                      <a:pt x="94032" y="269946"/>
                      <a:pt x="59551" y="247657"/>
                      <a:pt x="19737" y="251944"/>
                    </a:cubicBezTo>
                    <a:cubicBezTo>
                      <a:pt x="12688" y="250991"/>
                      <a:pt x="6116" y="248705"/>
                      <a:pt x="401" y="244324"/>
                    </a:cubicBezTo>
                    <a:cubicBezTo>
                      <a:pt x="-3314" y="215939"/>
                      <a:pt x="19641" y="222416"/>
                      <a:pt x="34024" y="220225"/>
                    </a:cubicBezTo>
                    <a:cubicBezTo>
                      <a:pt x="51074" y="217654"/>
                      <a:pt x="69267" y="219273"/>
                      <a:pt x="83459" y="207652"/>
                    </a:cubicBezTo>
                    <a:cubicBezTo>
                      <a:pt x="92793" y="200032"/>
                      <a:pt x="106128" y="195270"/>
                      <a:pt x="106890" y="180125"/>
                    </a:cubicBezTo>
                    <a:cubicBezTo>
                      <a:pt x="99937" y="185650"/>
                      <a:pt x="92984" y="191841"/>
                      <a:pt x="84221" y="182887"/>
                    </a:cubicBezTo>
                    <a:cubicBezTo>
                      <a:pt x="90412" y="161170"/>
                      <a:pt x="95651" y="140882"/>
                      <a:pt x="89269" y="116593"/>
                    </a:cubicBezTo>
                    <a:cubicBezTo>
                      <a:pt x="83649" y="95162"/>
                      <a:pt x="80601" y="68492"/>
                      <a:pt x="103176" y="50299"/>
                    </a:cubicBezTo>
                    <a:cubicBezTo>
                      <a:pt x="153372" y="20962"/>
                      <a:pt x="203188" y="-9613"/>
                      <a:pt x="265672" y="2865"/>
                    </a:cubicBezTo>
                    <a:close/>
                  </a:path>
                </a:pathLst>
              </a:custGeom>
              <a:solidFill>
                <a:srgbClr val="C4C5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28">
                <a:extLst>
                  <a:ext uri="{FF2B5EF4-FFF2-40B4-BE49-F238E27FC236}">
                    <a16:creationId xmlns:a16="http://schemas.microsoft.com/office/drawing/2014/main" id="{5B2A1FD9-2EF0-E419-C587-4E253E6FE6A1}"/>
                  </a:ext>
                </a:extLst>
              </p:cNvPr>
              <p:cNvSpPr/>
              <p:nvPr/>
            </p:nvSpPr>
            <p:spPr>
              <a:xfrm>
                <a:off x="1321494" y="3369495"/>
                <a:ext cx="105186" cy="331971"/>
              </a:xfrm>
              <a:custGeom>
                <a:avLst/>
                <a:gdLst/>
                <a:ahLst/>
                <a:cxnLst/>
                <a:rect l="l" t="t" r="r" b="b"/>
                <a:pathLst>
                  <a:path w="105186" h="331971" extrusionOk="0">
                    <a:moveTo>
                      <a:pt x="58868" y="324489"/>
                    </a:moveTo>
                    <a:cubicBezTo>
                      <a:pt x="42485" y="341253"/>
                      <a:pt x="26293" y="324679"/>
                      <a:pt x="10100" y="324203"/>
                    </a:cubicBezTo>
                    <a:cubicBezTo>
                      <a:pt x="7338" y="300391"/>
                      <a:pt x="3814" y="279150"/>
                      <a:pt x="29817" y="261243"/>
                    </a:cubicBezTo>
                    <a:cubicBezTo>
                      <a:pt x="56868" y="242574"/>
                      <a:pt x="36866" y="214666"/>
                      <a:pt x="27341" y="195425"/>
                    </a:cubicBezTo>
                    <a:cubicBezTo>
                      <a:pt x="2766" y="145705"/>
                      <a:pt x="-3044" y="94365"/>
                      <a:pt x="1337" y="40644"/>
                    </a:cubicBezTo>
                    <a:cubicBezTo>
                      <a:pt x="14768" y="34643"/>
                      <a:pt x="19530" y="19879"/>
                      <a:pt x="30484" y="11593"/>
                    </a:cubicBezTo>
                    <a:cubicBezTo>
                      <a:pt x="41057" y="3592"/>
                      <a:pt x="52391" y="-8505"/>
                      <a:pt x="65441" y="8926"/>
                    </a:cubicBezTo>
                    <a:cubicBezTo>
                      <a:pt x="76299" y="38739"/>
                      <a:pt x="68870" y="69886"/>
                      <a:pt x="72108" y="100271"/>
                    </a:cubicBezTo>
                    <a:cubicBezTo>
                      <a:pt x="79252" y="141419"/>
                      <a:pt x="92873" y="180852"/>
                      <a:pt x="104303" y="220857"/>
                    </a:cubicBezTo>
                    <a:cubicBezTo>
                      <a:pt x="111732" y="265244"/>
                      <a:pt x="70203" y="288199"/>
                      <a:pt x="58868" y="324394"/>
                    </a:cubicBezTo>
                    <a:close/>
                  </a:path>
                </a:pathLst>
              </a:custGeom>
              <a:solidFill>
                <a:srgbClr val="BCBD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28">
                <a:extLst>
                  <a:ext uri="{FF2B5EF4-FFF2-40B4-BE49-F238E27FC236}">
                    <a16:creationId xmlns:a16="http://schemas.microsoft.com/office/drawing/2014/main" id="{CF4D06A4-04F0-7E85-A89D-FDD4203B0334}"/>
                  </a:ext>
                </a:extLst>
              </p:cNvPr>
              <p:cNvSpPr/>
              <p:nvPr/>
            </p:nvSpPr>
            <p:spPr>
              <a:xfrm>
                <a:off x="2657859" y="2449332"/>
                <a:ext cx="230847" cy="212619"/>
              </a:xfrm>
              <a:custGeom>
                <a:avLst/>
                <a:gdLst/>
                <a:ahLst/>
                <a:cxnLst/>
                <a:rect l="l" t="t" r="r" b="b"/>
                <a:pathLst>
                  <a:path w="230847" h="212619" extrusionOk="0">
                    <a:moveTo>
                      <a:pt x="74196" y="10689"/>
                    </a:moveTo>
                    <a:cubicBezTo>
                      <a:pt x="119059" y="57647"/>
                      <a:pt x="160493" y="108320"/>
                      <a:pt x="215643" y="144515"/>
                    </a:cubicBezTo>
                    <a:cubicBezTo>
                      <a:pt x="238122" y="162518"/>
                      <a:pt x="231264" y="184044"/>
                      <a:pt x="222977" y="205761"/>
                    </a:cubicBezTo>
                    <a:cubicBezTo>
                      <a:pt x="214595" y="211095"/>
                      <a:pt x="205260" y="212524"/>
                      <a:pt x="195545" y="212619"/>
                    </a:cubicBezTo>
                    <a:cubicBezTo>
                      <a:pt x="185925" y="212429"/>
                      <a:pt x="176685" y="210809"/>
                      <a:pt x="168399" y="205571"/>
                    </a:cubicBezTo>
                    <a:cubicBezTo>
                      <a:pt x="154778" y="168614"/>
                      <a:pt x="132585" y="146230"/>
                      <a:pt x="89436" y="160422"/>
                    </a:cubicBezTo>
                    <a:cubicBezTo>
                      <a:pt x="70101" y="160232"/>
                      <a:pt x="59242" y="150230"/>
                      <a:pt x="55718" y="131657"/>
                    </a:cubicBezTo>
                    <a:cubicBezTo>
                      <a:pt x="54765" y="108892"/>
                      <a:pt x="60385" y="81365"/>
                      <a:pt x="21999" y="86318"/>
                    </a:cubicBezTo>
                    <a:cubicBezTo>
                      <a:pt x="-3813" y="81650"/>
                      <a:pt x="378" y="62505"/>
                      <a:pt x="1806" y="44693"/>
                    </a:cubicBezTo>
                    <a:cubicBezTo>
                      <a:pt x="1044" y="33930"/>
                      <a:pt x="-2004" y="23072"/>
                      <a:pt x="2092" y="12404"/>
                    </a:cubicBezTo>
                    <a:cubicBezTo>
                      <a:pt x="20475" y="-15505"/>
                      <a:pt x="38763" y="12404"/>
                      <a:pt x="57051" y="12404"/>
                    </a:cubicBezTo>
                    <a:cubicBezTo>
                      <a:pt x="62766" y="11642"/>
                      <a:pt x="68481" y="11451"/>
                      <a:pt x="74196" y="10880"/>
                    </a:cubicBezTo>
                    <a:close/>
                  </a:path>
                </a:pathLst>
              </a:custGeom>
              <a:solidFill>
                <a:srgbClr val="B4B7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28">
                <a:extLst>
                  <a:ext uri="{FF2B5EF4-FFF2-40B4-BE49-F238E27FC236}">
                    <a16:creationId xmlns:a16="http://schemas.microsoft.com/office/drawing/2014/main" id="{D6BCF4F5-25AC-8E63-DC3B-9FA52831661D}"/>
                  </a:ext>
                </a:extLst>
              </p:cNvPr>
              <p:cNvSpPr/>
              <p:nvPr/>
            </p:nvSpPr>
            <p:spPr>
              <a:xfrm>
                <a:off x="1849352" y="2439978"/>
                <a:ext cx="380019" cy="188634"/>
              </a:xfrm>
              <a:custGeom>
                <a:avLst/>
                <a:gdLst/>
                <a:ahLst/>
                <a:cxnLst/>
                <a:rect l="l" t="t" r="r" b="b"/>
                <a:pathLst>
                  <a:path w="380019" h="188634" extrusionOk="0">
                    <a:moveTo>
                      <a:pt x="149088" y="182253"/>
                    </a:moveTo>
                    <a:cubicBezTo>
                      <a:pt x="110416" y="165870"/>
                      <a:pt x="71935" y="188540"/>
                      <a:pt x="32978" y="182539"/>
                    </a:cubicBezTo>
                    <a:cubicBezTo>
                      <a:pt x="9356" y="178919"/>
                      <a:pt x="-10075" y="176348"/>
                      <a:pt x="5736" y="145677"/>
                    </a:cubicBezTo>
                    <a:cubicBezTo>
                      <a:pt x="18690" y="127865"/>
                      <a:pt x="37455" y="135676"/>
                      <a:pt x="54219" y="134819"/>
                    </a:cubicBezTo>
                    <a:cubicBezTo>
                      <a:pt x="73269" y="142153"/>
                      <a:pt x="92319" y="142629"/>
                      <a:pt x="111369" y="134438"/>
                    </a:cubicBezTo>
                    <a:cubicBezTo>
                      <a:pt x="157184" y="152916"/>
                      <a:pt x="194236" y="136247"/>
                      <a:pt x="230431" y="108053"/>
                    </a:cubicBezTo>
                    <a:cubicBezTo>
                      <a:pt x="247195" y="95004"/>
                      <a:pt x="266626" y="82907"/>
                      <a:pt x="289867" y="81955"/>
                    </a:cubicBezTo>
                    <a:cubicBezTo>
                      <a:pt x="330063" y="80240"/>
                      <a:pt x="311298" y="38235"/>
                      <a:pt x="331206" y="18804"/>
                    </a:cubicBezTo>
                    <a:cubicBezTo>
                      <a:pt x="347303" y="3088"/>
                      <a:pt x="357304" y="-2341"/>
                      <a:pt x="376354" y="897"/>
                    </a:cubicBezTo>
                    <a:cubicBezTo>
                      <a:pt x="377592" y="2612"/>
                      <a:pt x="378735" y="4326"/>
                      <a:pt x="379974" y="5945"/>
                    </a:cubicBezTo>
                    <a:cubicBezTo>
                      <a:pt x="381021" y="27567"/>
                      <a:pt x="363686" y="43569"/>
                      <a:pt x="361781" y="64334"/>
                    </a:cubicBezTo>
                    <a:cubicBezTo>
                      <a:pt x="350732" y="83098"/>
                      <a:pt x="331587" y="93861"/>
                      <a:pt x="317299" y="109387"/>
                    </a:cubicBezTo>
                    <a:cubicBezTo>
                      <a:pt x="310632" y="115102"/>
                      <a:pt x="303107" y="119102"/>
                      <a:pt x="294820" y="121769"/>
                    </a:cubicBezTo>
                    <a:cubicBezTo>
                      <a:pt x="266055" y="131580"/>
                      <a:pt x="260149" y="165775"/>
                      <a:pt x="234051" y="178538"/>
                    </a:cubicBezTo>
                    <a:cubicBezTo>
                      <a:pt x="219954" y="184063"/>
                      <a:pt x="205190" y="186825"/>
                      <a:pt x="190236" y="188635"/>
                    </a:cubicBezTo>
                    <a:cubicBezTo>
                      <a:pt x="176710" y="185682"/>
                      <a:pt x="161470" y="192731"/>
                      <a:pt x="149088" y="182253"/>
                    </a:cubicBezTo>
                    <a:close/>
                  </a:path>
                </a:pathLst>
              </a:custGeom>
              <a:solidFill>
                <a:srgbClr val="DDDE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28">
                <a:extLst>
                  <a:ext uri="{FF2B5EF4-FFF2-40B4-BE49-F238E27FC236}">
                    <a16:creationId xmlns:a16="http://schemas.microsoft.com/office/drawing/2014/main" id="{FE733703-CAF1-E797-CF81-11C587748D4B}"/>
                  </a:ext>
                </a:extLst>
              </p:cNvPr>
              <p:cNvSpPr/>
              <p:nvPr/>
            </p:nvSpPr>
            <p:spPr>
              <a:xfrm>
                <a:off x="1319069" y="2753759"/>
                <a:ext cx="350630" cy="257960"/>
              </a:xfrm>
              <a:custGeom>
                <a:avLst/>
                <a:gdLst/>
                <a:ahLst/>
                <a:cxnLst/>
                <a:rect l="l" t="t" r="r" b="b"/>
                <a:pathLst>
                  <a:path w="350630" h="257960" extrusionOk="0">
                    <a:moveTo>
                      <a:pt x="317326" y="10014"/>
                    </a:moveTo>
                    <a:cubicBezTo>
                      <a:pt x="328851" y="17539"/>
                      <a:pt x="335328" y="-11608"/>
                      <a:pt x="347425" y="5442"/>
                    </a:cubicBezTo>
                    <a:cubicBezTo>
                      <a:pt x="356188" y="17729"/>
                      <a:pt x="344948" y="25064"/>
                      <a:pt x="337995" y="33255"/>
                    </a:cubicBezTo>
                    <a:cubicBezTo>
                      <a:pt x="324089" y="49543"/>
                      <a:pt x="308468" y="59639"/>
                      <a:pt x="285322" y="58782"/>
                    </a:cubicBezTo>
                    <a:cubicBezTo>
                      <a:pt x="267320" y="58115"/>
                      <a:pt x="247222" y="51924"/>
                      <a:pt x="231315" y="67259"/>
                    </a:cubicBezTo>
                    <a:cubicBezTo>
                      <a:pt x="179023" y="91548"/>
                      <a:pt x="150543" y="135744"/>
                      <a:pt x="122444" y="184131"/>
                    </a:cubicBezTo>
                    <a:cubicBezTo>
                      <a:pt x="97965" y="226327"/>
                      <a:pt x="61008" y="261569"/>
                      <a:pt x="3858" y="257664"/>
                    </a:cubicBezTo>
                    <a:cubicBezTo>
                      <a:pt x="-11953" y="212706"/>
                      <a:pt x="24146" y="199181"/>
                      <a:pt x="52150" y="188703"/>
                    </a:cubicBezTo>
                    <a:cubicBezTo>
                      <a:pt x="76534" y="179559"/>
                      <a:pt x="95870" y="175654"/>
                      <a:pt x="90059" y="143650"/>
                    </a:cubicBezTo>
                    <a:cubicBezTo>
                      <a:pt x="87392" y="128886"/>
                      <a:pt x="95393" y="112598"/>
                      <a:pt x="106252" y="106026"/>
                    </a:cubicBezTo>
                    <a:cubicBezTo>
                      <a:pt x="156258" y="76022"/>
                      <a:pt x="195787" y="29826"/>
                      <a:pt x="253223" y="11729"/>
                    </a:cubicBezTo>
                    <a:cubicBezTo>
                      <a:pt x="274749" y="17158"/>
                      <a:pt x="296276" y="19158"/>
                      <a:pt x="317612" y="10681"/>
                    </a:cubicBezTo>
                    <a:lnTo>
                      <a:pt x="317231" y="9919"/>
                    </a:lnTo>
                    <a:close/>
                  </a:path>
                </a:pathLst>
              </a:custGeom>
              <a:solidFill>
                <a:srgbClr val="E1E3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28">
                <a:extLst>
                  <a:ext uri="{FF2B5EF4-FFF2-40B4-BE49-F238E27FC236}">
                    <a16:creationId xmlns:a16="http://schemas.microsoft.com/office/drawing/2014/main" id="{FDCCFF34-6047-7715-8293-973DB5C5FC49}"/>
                  </a:ext>
                </a:extLst>
              </p:cNvPr>
              <p:cNvSpPr/>
              <p:nvPr/>
            </p:nvSpPr>
            <p:spPr>
              <a:xfrm>
                <a:off x="2873501" y="2569737"/>
                <a:ext cx="333184" cy="101929"/>
              </a:xfrm>
              <a:custGeom>
                <a:avLst/>
                <a:gdLst/>
                <a:ahLst/>
                <a:cxnLst/>
                <a:rect l="l" t="t" r="r" b="b"/>
                <a:pathLst>
                  <a:path w="333184" h="101929" extrusionOk="0">
                    <a:moveTo>
                      <a:pt x="10001" y="79069"/>
                    </a:moveTo>
                    <a:cubicBezTo>
                      <a:pt x="-7906" y="63448"/>
                      <a:pt x="10763" y="41160"/>
                      <a:pt x="0" y="24205"/>
                    </a:cubicBezTo>
                    <a:cubicBezTo>
                      <a:pt x="13335" y="24491"/>
                      <a:pt x="26670" y="24777"/>
                      <a:pt x="40005" y="24967"/>
                    </a:cubicBezTo>
                    <a:cubicBezTo>
                      <a:pt x="54293" y="31349"/>
                      <a:pt x="68675" y="30206"/>
                      <a:pt x="83058" y="25634"/>
                    </a:cubicBezTo>
                    <a:cubicBezTo>
                      <a:pt x="132588" y="53542"/>
                      <a:pt x="181451" y="81355"/>
                      <a:pt x="227267" y="18205"/>
                    </a:cubicBezTo>
                    <a:cubicBezTo>
                      <a:pt x="234506" y="8203"/>
                      <a:pt x="255175" y="19538"/>
                      <a:pt x="265748" y="6870"/>
                    </a:cubicBezTo>
                    <a:cubicBezTo>
                      <a:pt x="273272" y="-3798"/>
                      <a:pt x="283178" y="679"/>
                      <a:pt x="292703" y="2488"/>
                    </a:cubicBezTo>
                    <a:cubicBezTo>
                      <a:pt x="301181" y="19157"/>
                      <a:pt x="328041" y="11061"/>
                      <a:pt x="333185" y="32302"/>
                    </a:cubicBezTo>
                    <a:cubicBezTo>
                      <a:pt x="326041" y="46399"/>
                      <a:pt x="327946" y="66877"/>
                      <a:pt x="306134" y="70497"/>
                    </a:cubicBezTo>
                    <a:cubicBezTo>
                      <a:pt x="277559" y="65544"/>
                      <a:pt x="249460" y="64972"/>
                      <a:pt x="223076" y="80022"/>
                    </a:cubicBezTo>
                    <a:cubicBezTo>
                      <a:pt x="218789" y="81641"/>
                      <a:pt x="214408" y="82879"/>
                      <a:pt x="210026" y="83927"/>
                    </a:cubicBezTo>
                    <a:cubicBezTo>
                      <a:pt x="180118" y="99834"/>
                      <a:pt x="147066" y="99358"/>
                      <a:pt x="114586" y="101929"/>
                    </a:cubicBezTo>
                    <a:cubicBezTo>
                      <a:pt x="80201" y="92214"/>
                      <a:pt x="41243" y="102882"/>
                      <a:pt x="10097" y="78974"/>
                    </a:cubicBezTo>
                    <a:close/>
                  </a:path>
                </a:pathLst>
              </a:custGeom>
              <a:solidFill>
                <a:srgbClr val="D3D5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28">
                <a:extLst>
                  <a:ext uri="{FF2B5EF4-FFF2-40B4-BE49-F238E27FC236}">
                    <a16:creationId xmlns:a16="http://schemas.microsoft.com/office/drawing/2014/main" id="{8D8F0DCB-961A-25D7-2DDA-08A07A33B71E}"/>
                  </a:ext>
                </a:extLst>
              </p:cNvPr>
              <p:cNvSpPr/>
              <p:nvPr/>
            </p:nvSpPr>
            <p:spPr>
              <a:xfrm>
                <a:off x="3328472" y="3021805"/>
                <a:ext cx="192919" cy="561498"/>
              </a:xfrm>
              <a:custGeom>
                <a:avLst/>
                <a:gdLst/>
                <a:ahLst/>
                <a:cxnLst/>
                <a:rect l="l" t="t" r="r" b="b"/>
                <a:pathLst>
                  <a:path w="192919" h="561498" extrusionOk="0">
                    <a:moveTo>
                      <a:pt x="95670" y="265176"/>
                    </a:moveTo>
                    <a:cubicBezTo>
                      <a:pt x="147676" y="362045"/>
                      <a:pt x="132912" y="461582"/>
                      <a:pt x="107671" y="561499"/>
                    </a:cubicBezTo>
                    <a:cubicBezTo>
                      <a:pt x="100147" y="559689"/>
                      <a:pt x="95098" y="555022"/>
                      <a:pt x="91955" y="548068"/>
                    </a:cubicBezTo>
                    <a:cubicBezTo>
                      <a:pt x="87573" y="528828"/>
                      <a:pt x="95289" y="511016"/>
                      <a:pt x="98432" y="492633"/>
                    </a:cubicBezTo>
                    <a:cubicBezTo>
                      <a:pt x="103671" y="477298"/>
                      <a:pt x="103956" y="461486"/>
                      <a:pt x="103480" y="445484"/>
                    </a:cubicBezTo>
                    <a:cubicBezTo>
                      <a:pt x="97098" y="374237"/>
                      <a:pt x="75762" y="310134"/>
                      <a:pt x="20708" y="260033"/>
                    </a:cubicBezTo>
                    <a:cubicBezTo>
                      <a:pt x="-9772" y="232219"/>
                      <a:pt x="-7391" y="226123"/>
                      <a:pt x="33090" y="211265"/>
                    </a:cubicBezTo>
                    <a:cubicBezTo>
                      <a:pt x="120149" y="179165"/>
                      <a:pt x="148819" y="140303"/>
                      <a:pt x="148057" y="54864"/>
                    </a:cubicBezTo>
                    <a:cubicBezTo>
                      <a:pt x="156153" y="36671"/>
                      <a:pt x="141104" y="8382"/>
                      <a:pt x="171774" y="0"/>
                    </a:cubicBezTo>
                    <a:cubicBezTo>
                      <a:pt x="178823" y="8573"/>
                      <a:pt x="185872" y="17240"/>
                      <a:pt x="192920" y="25813"/>
                    </a:cubicBezTo>
                    <a:cubicBezTo>
                      <a:pt x="191682" y="49244"/>
                      <a:pt x="183585" y="72009"/>
                      <a:pt x="185205" y="95821"/>
                    </a:cubicBezTo>
                    <a:cubicBezTo>
                      <a:pt x="187776" y="134684"/>
                      <a:pt x="172441" y="166021"/>
                      <a:pt x="144343" y="191929"/>
                    </a:cubicBezTo>
                    <a:cubicBezTo>
                      <a:pt x="122149" y="212408"/>
                      <a:pt x="102432" y="234410"/>
                      <a:pt x="95670" y="265176"/>
                    </a:cubicBezTo>
                    <a:close/>
                  </a:path>
                </a:pathLst>
              </a:custGeom>
              <a:solidFill>
                <a:srgbClr val="A0A6A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28">
                <a:extLst>
                  <a:ext uri="{FF2B5EF4-FFF2-40B4-BE49-F238E27FC236}">
                    <a16:creationId xmlns:a16="http://schemas.microsoft.com/office/drawing/2014/main" id="{4E2907E6-BFBA-424F-57C3-FEBB69B4FF20}"/>
                  </a:ext>
                </a:extLst>
              </p:cNvPr>
              <p:cNvSpPr/>
              <p:nvPr/>
            </p:nvSpPr>
            <p:spPr>
              <a:xfrm>
                <a:off x="3138678" y="3866387"/>
                <a:ext cx="317048" cy="515602"/>
              </a:xfrm>
              <a:custGeom>
                <a:avLst/>
                <a:gdLst/>
                <a:ahLst/>
                <a:cxnLst/>
                <a:rect l="l" t="t" r="r" b="b"/>
                <a:pathLst>
                  <a:path w="317048" h="515602" extrusionOk="0">
                    <a:moveTo>
                      <a:pt x="258413" y="33052"/>
                    </a:moveTo>
                    <a:cubicBezTo>
                      <a:pt x="276320" y="20669"/>
                      <a:pt x="290798" y="2381"/>
                      <a:pt x="314611" y="0"/>
                    </a:cubicBezTo>
                    <a:cubicBezTo>
                      <a:pt x="316801" y="2000"/>
                      <a:pt x="317468" y="4382"/>
                      <a:pt x="316801" y="7144"/>
                    </a:cubicBezTo>
                    <a:cubicBezTo>
                      <a:pt x="286607" y="55054"/>
                      <a:pt x="275654" y="107347"/>
                      <a:pt x="279749" y="163544"/>
                    </a:cubicBezTo>
                    <a:cubicBezTo>
                      <a:pt x="281083" y="182499"/>
                      <a:pt x="275082" y="200596"/>
                      <a:pt x="268414" y="218313"/>
                    </a:cubicBezTo>
                    <a:cubicBezTo>
                      <a:pt x="260794" y="238601"/>
                      <a:pt x="259937" y="257937"/>
                      <a:pt x="276606" y="274606"/>
                    </a:cubicBezTo>
                    <a:cubicBezTo>
                      <a:pt x="280702" y="291179"/>
                      <a:pt x="303276" y="295751"/>
                      <a:pt x="303085" y="315182"/>
                    </a:cubicBezTo>
                    <a:cubicBezTo>
                      <a:pt x="281845" y="334137"/>
                      <a:pt x="286226" y="361379"/>
                      <a:pt x="281273" y="385191"/>
                    </a:cubicBezTo>
                    <a:cubicBezTo>
                      <a:pt x="267271" y="452438"/>
                      <a:pt x="225361" y="499015"/>
                      <a:pt x="158020" y="509207"/>
                    </a:cubicBezTo>
                    <a:cubicBezTo>
                      <a:pt x="105727" y="517208"/>
                      <a:pt x="52197" y="519970"/>
                      <a:pt x="0" y="503873"/>
                    </a:cubicBezTo>
                    <a:cubicBezTo>
                      <a:pt x="7239" y="492633"/>
                      <a:pt x="19050" y="489585"/>
                      <a:pt x="30956" y="486728"/>
                    </a:cubicBezTo>
                    <a:cubicBezTo>
                      <a:pt x="68580" y="486728"/>
                      <a:pt x="106108" y="495586"/>
                      <a:pt x="144018" y="485204"/>
                    </a:cubicBezTo>
                    <a:cubicBezTo>
                      <a:pt x="222313" y="463867"/>
                      <a:pt x="250698" y="427958"/>
                      <a:pt x="250888" y="346234"/>
                    </a:cubicBezTo>
                    <a:cubicBezTo>
                      <a:pt x="260033" y="322612"/>
                      <a:pt x="260699" y="302419"/>
                      <a:pt x="236410" y="285083"/>
                    </a:cubicBezTo>
                    <a:cubicBezTo>
                      <a:pt x="212693" y="268224"/>
                      <a:pt x="222218" y="239459"/>
                      <a:pt x="217742" y="215646"/>
                    </a:cubicBezTo>
                    <a:cubicBezTo>
                      <a:pt x="229838" y="189452"/>
                      <a:pt x="237554" y="162496"/>
                      <a:pt x="235267" y="133255"/>
                    </a:cubicBezTo>
                    <a:cubicBezTo>
                      <a:pt x="232600" y="97536"/>
                      <a:pt x="241840" y="64484"/>
                      <a:pt x="258223" y="33147"/>
                    </a:cubicBezTo>
                    <a:close/>
                  </a:path>
                </a:pathLst>
              </a:custGeom>
              <a:solidFill>
                <a:srgbClr val="83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28">
                <a:extLst>
                  <a:ext uri="{FF2B5EF4-FFF2-40B4-BE49-F238E27FC236}">
                    <a16:creationId xmlns:a16="http://schemas.microsoft.com/office/drawing/2014/main" id="{FF745B8D-A9A2-015F-672E-A48BCBCDB345}"/>
                  </a:ext>
                </a:extLst>
              </p:cNvPr>
              <p:cNvSpPr/>
              <p:nvPr/>
            </p:nvSpPr>
            <p:spPr>
              <a:xfrm>
                <a:off x="1304999" y="2821018"/>
                <a:ext cx="267292" cy="299533"/>
              </a:xfrm>
              <a:custGeom>
                <a:avLst/>
                <a:gdLst/>
                <a:ahLst/>
                <a:cxnLst/>
                <a:rect l="l" t="t" r="r" b="b"/>
                <a:pathLst>
                  <a:path w="267292" h="299533" extrusionOk="0">
                    <a:moveTo>
                      <a:pt x="17928" y="190405"/>
                    </a:moveTo>
                    <a:cubicBezTo>
                      <a:pt x="71268" y="169259"/>
                      <a:pt x="118321" y="142208"/>
                      <a:pt x="142705" y="85058"/>
                    </a:cubicBezTo>
                    <a:cubicBezTo>
                      <a:pt x="161660" y="40672"/>
                      <a:pt x="189187" y="1905"/>
                      <a:pt x="245385" y="0"/>
                    </a:cubicBezTo>
                    <a:cubicBezTo>
                      <a:pt x="252719" y="476"/>
                      <a:pt x="259958" y="857"/>
                      <a:pt x="267292" y="1333"/>
                    </a:cubicBezTo>
                    <a:cubicBezTo>
                      <a:pt x="266244" y="18002"/>
                      <a:pt x="251576" y="18669"/>
                      <a:pt x="240717" y="23813"/>
                    </a:cubicBezTo>
                    <a:cubicBezTo>
                      <a:pt x="194997" y="45529"/>
                      <a:pt x="169661" y="79724"/>
                      <a:pt x="174995" y="132398"/>
                    </a:cubicBezTo>
                    <a:cubicBezTo>
                      <a:pt x="176614" y="148590"/>
                      <a:pt x="178043" y="162877"/>
                      <a:pt x="155564" y="168116"/>
                    </a:cubicBezTo>
                    <a:cubicBezTo>
                      <a:pt x="71268" y="187738"/>
                      <a:pt x="70506" y="189643"/>
                      <a:pt x="74887" y="277844"/>
                    </a:cubicBezTo>
                    <a:cubicBezTo>
                      <a:pt x="51456" y="318802"/>
                      <a:pt x="30215" y="292132"/>
                      <a:pt x="8593" y="275844"/>
                    </a:cubicBezTo>
                    <a:cubicBezTo>
                      <a:pt x="12213" y="247460"/>
                      <a:pt x="-18363" y="215265"/>
                      <a:pt x="18023" y="190500"/>
                    </a:cubicBezTo>
                    <a:close/>
                  </a:path>
                </a:pathLst>
              </a:custGeom>
              <a:solidFill>
                <a:srgbClr val="C3C4C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28">
                <a:extLst>
                  <a:ext uri="{FF2B5EF4-FFF2-40B4-BE49-F238E27FC236}">
                    <a16:creationId xmlns:a16="http://schemas.microsoft.com/office/drawing/2014/main" id="{2B8878E8-9A56-BDBA-9B75-CD4B71B9E1FC}"/>
                  </a:ext>
                </a:extLst>
              </p:cNvPr>
              <p:cNvSpPr/>
              <p:nvPr/>
            </p:nvSpPr>
            <p:spPr>
              <a:xfrm>
                <a:off x="2311527" y="2100166"/>
                <a:ext cx="257460" cy="156807"/>
              </a:xfrm>
              <a:custGeom>
                <a:avLst/>
                <a:gdLst/>
                <a:ahLst/>
                <a:cxnLst/>
                <a:rect l="l" t="t" r="r" b="b"/>
                <a:pathLst>
                  <a:path w="257460" h="156807" extrusionOk="0">
                    <a:moveTo>
                      <a:pt x="0" y="131445"/>
                    </a:moveTo>
                    <a:cubicBezTo>
                      <a:pt x="35528" y="77915"/>
                      <a:pt x="83058" y="36862"/>
                      <a:pt x="135065" y="191"/>
                    </a:cubicBezTo>
                    <a:cubicBezTo>
                      <a:pt x="150400" y="7144"/>
                      <a:pt x="165640" y="7239"/>
                      <a:pt x="180880" y="0"/>
                    </a:cubicBezTo>
                    <a:cubicBezTo>
                      <a:pt x="210884" y="3620"/>
                      <a:pt x="236411" y="16193"/>
                      <a:pt x="257461" y="37814"/>
                    </a:cubicBezTo>
                    <a:cubicBezTo>
                      <a:pt x="239649" y="62103"/>
                      <a:pt x="213360" y="66770"/>
                      <a:pt x="185928" y="68675"/>
                    </a:cubicBezTo>
                    <a:cubicBezTo>
                      <a:pt x="162306" y="69437"/>
                      <a:pt x="137731" y="64865"/>
                      <a:pt x="116967" y="81248"/>
                    </a:cubicBezTo>
                    <a:cubicBezTo>
                      <a:pt x="112109" y="85249"/>
                      <a:pt x="106966" y="88773"/>
                      <a:pt x="101536" y="92012"/>
                    </a:cubicBezTo>
                    <a:cubicBezTo>
                      <a:pt x="92107" y="96869"/>
                      <a:pt x="84868" y="104204"/>
                      <a:pt x="79058" y="112967"/>
                    </a:cubicBezTo>
                    <a:cubicBezTo>
                      <a:pt x="68771" y="126397"/>
                      <a:pt x="61341" y="142589"/>
                      <a:pt x="46006" y="150971"/>
                    </a:cubicBezTo>
                    <a:cubicBezTo>
                      <a:pt x="23146" y="163544"/>
                      <a:pt x="8001" y="155258"/>
                      <a:pt x="0" y="131350"/>
                    </a:cubicBezTo>
                    <a:close/>
                  </a:path>
                </a:pathLst>
              </a:custGeom>
              <a:solidFill>
                <a:srgbClr val="D9DA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5" name="Google Shape;845;p28">
                <a:extLst>
                  <a:ext uri="{FF2B5EF4-FFF2-40B4-BE49-F238E27FC236}">
                    <a16:creationId xmlns:a16="http://schemas.microsoft.com/office/drawing/2014/main" id="{0BB311E7-6952-0E6E-E2C0-F34B197E2011}"/>
                  </a:ext>
                </a:extLst>
              </p:cNvPr>
              <p:cNvSpPr/>
              <p:nvPr/>
            </p:nvSpPr>
            <p:spPr>
              <a:xfrm>
                <a:off x="3297650" y="2821114"/>
                <a:ext cx="202691" cy="256508"/>
              </a:xfrm>
              <a:custGeom>
                <a:avLst/>
                <a:gdLst/>
                <a:ahLst/>
                <a:cxnLst/>
                <a:rect l="l" t="t" r="r" b="b"/>
                <a:pathLst>
                  <a:path w="202691" h="256508" extrusionOk="0">
                    <a:moveTo>
                      <a:pt x="202692" y="200692"/>
                    </a:moveTo>
                    <a:cubicBezTo>
                      <a:pt x="185166" y="215932"/>
                      <a:pt x="202501" y="240506"/>
                      <a:pt x="187738" y="256508"/>
                    </a:cubicBezTo>
                    <a:cubicBezTo>
                      <a:pt x="162020" y="239935"/>
                      <a:pt x="139922" y="218789"/>
                      <a:pt x="105251" y="217456"/>
                    </a:cubicBezTo>
                    <a:cubicBezTo>
                      <a:pt x="78772" y="216408"/>
                      <a:pt x="83725" y="192119"/>
                      <a:pt x="85725" y="173260"/>
                    </a:cubicBezTo>
                    <a:cubicBezTo>
                      <a:pt x="90868" y="123920"/>
                      <a:pt x="76009" y="83725"/>
                      <a:pt x="31528" y="57531"/>
                    </a:cubicBezTo>
                    <a:cubicBezTo>
                      <a:pt x="19907" y="50102"/>
                      <a:pt x="4477" y="47054"/>
                      <a:pt x="0" y="31052"/>
                    </a:cubicBezTo>
                    <a:cubicBezTo>
                      <a:pt x="3429" y="6382"/>
                      <a:pt x="24384" y="5334"/>
                      <a:pt x="42196" y="0"/>
                    </a:cubicBezTo>
                    <a:cubicBezTo>
                      <a:pt x="75533" y="13430"/>
                      <a:pt x="89725" y="48482"/>
                      <a:pt x="118300" y="67246"/>
                    </a:cubicBezTo>
                    <a:cubicBezTo>
                      <a:pt x="117919" y="110109"/>
                      <a:pt x="128206" y="146780"/>
                      <a:pt x="174784" y="161735"/>
                    </a:cubicBezTo>
                    <a:lnTo>
                      <a:pt x="202692" y="200692"/>
                    </a:lnTo>
                    <a:close/>
                  </a:path>
                </a:pathLst>
              </a:custGeom>
              <a:solidFill>
                <a:srgbClr val="B0B4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6" name="Google Shape;846;p28">
                <a:extLst>
                  <a:ext uri="{FF2B5EF4-FFF2-40B4-BE49-F238E27FC236}">
                    <a16:creationId xmlns:a16="http://schemas.microsoft.com/office/drawing/2014/main" id="{3A64AAE2-E260-5646-DDB1-49ADA3EFF9E5}"/>
                  </a:ext>
                </a:extLst>
              </p:cNvPr>
              <p:cNvSpPr/>
              <p:nvPr/>
            </p:nvSpPr>
            <p:spPr>
              <a:xfrm>
                <a:off x="3416132" y="3047618"/>
                <a:ext cx="131350" cy="257936"/>
              </a:xfrm>
              <a:custGeom>
                <a:avLst/>
                <a:gdLst/>
                <a:ahLst/>
                <a:cxnLst/>
                <a:rect l="l" t="t" r="r" b="b"/>
                <a:pathLst>
                  <a:path w="131350" h="257936" extrusionOk="0">
                    <a:moveTo>
                      <a:pt x="8010" y="239363"/>
                    </a:moveTo>
                    <a:cubicBezTo>
                      <a:pt x="-10278" y="214884"/>
                      <a:pt x="6296" y="196025"/>
                      <a:pt x="22393" y="183166"/>
                    </a:cubicBezTo>
                    <a:cubicBezTo>
                      <a:pt x="70208" y="145066"/>
                      <a:pt x="93354" y="98012"/>
                      <a:pt x="88211" y="36671"/>
                    </a:cubicBezTo>
                    <a:cubicBezTo>
                      <a:pt x="86972" y="22479"/>
                      <a:pt x="92878" y="9144"/>
                      <a:pt x="105356" y="0"/>
                    </a:cubicBezTo>
                    <a:cubicBezTo>
                      <a:pt x="160982" y="71152"/>
                      <a:pt x="115357" y="129731"/>
                      <a:pt x="79638" y="187547"/>
                    </a:cubicBezTo>
                    <a:cubicBezTo>
                      <a:pt x="65636" y="210217"/>
                      <a:pt x="47825" y="229838"/>
                      <a:pt x="46301" y="257937"/>
                    </a:cubicBezTo>
                    <a:cubicBezTo>
                      <a:pt x="33537" y="251746"/>
                      <a:pt x="20774" y="245459"/>
                      <a:pt x="8105" y="239268"/>
                    </a:cubicBezTo>
                    <a:close/>
                  </a:path>
                </a:pathLst>
              </a:custGeom>
              <a:solidFill>
                <a:srgbClr val="3131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28">
                <a:extLst>
                  <a:ext uri="{FF2B5EF4-FFF2-40B4-BE49-F238E27FC236}">
                    <a16:creationId xmlns:a16="http://schemas.microsoft.com/office/drawing/2014/main" id="{7ED1A378-AC60-D415-56C5-246373F274A1}"/>
                  </a:ext>
                </a:extLst>
              </p:cNvPr>
              <p:cNvSpPr/>
              <p:nvPr/>
            </p:nvSpPr>
            <p:spPr>
              <a:xfrm>
                <a:off x="1415105" y="4333017"/>
                <a:ext cx="259678" cy="94106"/>
              </a:xfrm>
              <a:custGeom>
                <a:avLst/>
                <a:gdLst/>
                <a:ahLst/>
                <a:cxnLst/>
                <a:rect l="l" t="t" r="r" b="b"/>
                <a:pathLst>
                  <a:path w="259678" h="94106" extrusionOk="0">
                    <a:moveTo>
                      <a:pt x="249103" y="94107"/>
                    </a:moveTo>
                    <a:cubicBezTo>
                      <a:pt x="162901" y="86868"/>
                      <a:pt x="74700" y="86773"/>
                      <a:pt x="2881" y="26860"/>
                    </a:cubicBezTo>
                    <a:cubicBezTo>
                      <a:pt x="-7025" y="2000"/>
                      <a:pt x="10501" y="1524"/>
                      <a:pt x="26789" y="0"/>
                    </a:cubicBezTo>
                    <a:cubicBezTo>
                      <a:pt x="49554" y="3905"/>
                      <a:pt x="70604" y="13716"/>
                      <a:pt x="93178" y="18479"/>
                    </a:cubicBezTo>
                    <a:cubicBezTo>
                      <a:pt x="133469" y="29242"/>
                      <a:pt x="174903" y="19526"/>
                      <a:pt x="215479" y="25051"/>
                    </a:cubicBezTo>
                    <a:cubicBezTo>
                      <a:pt x="220718" y="25908"/>
                      <a:pt x="225671" y="27527"/>
                      <a:pt x="230338" y="29813"/>
                    </a:cubicBezTo>
                    <a:cubicBezTo>
                      <a:pt x="264057" y="64579"/>
                      <a:pt x="266438" y="72580"/>
                      <a:pt x="249007" y="94107"/>
                    </a:cubicBezTo>
                    <a:close/>
                  </a:path>
                </a:pathLst>
              </a:custGeom>
              <a:solidFill>
                <a:srgbClr val="2D2E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8" name="Google Shape;848;p28">
                <a:extLst>
                  <a:ext uri="{FF2B5EF4-FFF2-40B4-BE49-F238E27FC236}">
                    <a16:creationId xmlns:a16="http://schemas.microsoft.com/office/drawing/2014/main" id="{F33B68C7-736E-EBDD-E54A-81B825BD9CAA}"/>
                  </a:ext>
                </a:extLst>
              </p:cNvPr>
              <p:cNvSpPr/>
              <p:nvPr/>
            </p:nvSpPr>
            <p:spPr>
              <a:xfrm>
                <a:off x="2491980" y="2138076"/>
                <a:ext cx="136738" cy="191949"/>
              </a:xfrm>
              <a:custGeom>
                <a:avLst/>
                <a:gdLst/>
                <a:ahLst/>
                <a:cxnLst/>
                <a:rect l="l" t="t" r="r" b="b"/>
                <a:pathLst>
                  <a:path w="136738" h="191949" extrusionOk="0">
                    <a:moveTo>
                      <a:pt x="998" y="18859"/>
                    </a:moveTo>
                    <a:cubicBezTo>
                      <a:pt x="29287" y="24384"/>
                      <a:pt x="51194" y="4286"/>
                      <a:pt x="77007" y="0"/>
                    </a:cubicBezTo>
                    <a:cubicBezTo>
                      <a:pt x="96343" y="15526"/>
                      <a:pt x="115774" y="31051"/>
                      <a:pt x="135110" y="46577"/>
                    </a:cubicBezTo>
                    <a:cubicBezTo>
                      <a:pt x="134538" y="66294"/>
                      <a:pt x="142158" y="86963"/>
                      <a:pt x="128633" y="105251"/>
                    </a:cubicBezTo>
                    <a:cubicBezTo>
                      <a:pt x="115107" y="120968"/>
                      <a:pt x="94152" y="127063"/>
                      <a:pt x="80722" y="142780"/>
                    </a:cubicBezTo>
                    <a:cubicBezTo>
                      <a:pt x="78341" y="159734"/>
                      <a:pt x="78341" y="177070"/>
                      <a:pt x="58529" y="186119"/>
                    </a:cubicBezTo>
                    <a:cubicBezTo>
                      <a:pt x="38812" y="195167"/>
                      <a:pt x="18143" y="193929"/>
                      <a:pt x="5284" y="180689"/>
                    </a:cubicBezTo>
                    <a:cubicBezTo>
                      <a:pt x="-9670" y="165354"/>
                      <a:pt x="10999" y="153448"/>
                      <a:pt x="19476" y="141542"/>
                    </a:cubicBezTo>
                    <a:cubicBezTo>
                      <a:pt x="35573" y="118872"/>
                      <a:pt x="72721" y="105156"/>
                      <a:pt x="50528" y="66865"/>
                    </a:cubicBezTo>
                    <a:cubicBezTo>
                      <a:pt x="46527" y="62103"/>
                      <a:pt x="42622" y="57245"/>
                      <a:pt x="38526" y="52673"/>
                    </a:cubicBezTo>
                    <a:cubicBezTo>
                      <a:pt x="31097" y="35719"/>
                      <a:pt x="426" y="44482"/>
                      <a:pt x="902" y="18859"/>
                    </a:cubicBezTo>
                    <a:close/>
                  </a:path>
                </a:pathLst>
              </a:custGeom>
              <a:solidFill>
                <a:srgbClr val="AAAF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9" name="Google Shape;849;p28">
                <a:extLst>
                  <a:ext uri="{FF2B5EF4-FFF2-40B4-BE49-F238E27FC236}">
                    <a16:creationId xmlns:a16="http://schemas.microsoft.com/office/drawing/2014/main" id="{A3C89497-AF59-ABB4-8663-89183BC6FC12}"/>
                  </a:ext>
                </a:extLst>
              </p:cNvPr>
              <p:cNvSpPr/>
              <p:nvPr/>
            </p:nvSpPr>
            <p:spPr>
              <a:xfrm>
                <a:off x="3384642" y="3873531"/>
                <a:ext cx="76794" cy="267462"/>
              </a:xfrm>
              <a:custGeom>
                <a:avLst/>
                <a:gdLst/>
                <a:ahLst/>
                <a:cxnLst/>
                <a:rect l="l" t="t" r="r" b="b"/>
                <a:pathLst>
                  <a:path w="76794" h="267462" extrusionOk="0">
                    <a:moveTo>
                      <a:pt x="30737" y="267462"/>
                    </a:moveTo>
                    <a:cubicBezTo>
                      <a:pt x="-4982" y="262890"/>
                      <a:pt x="-4315" y="236125"/>
                      <a:pt x="6543" y="215170"/>
                    </a:cubicBezTo>
                    <a:cubicBezTo>
                      <a:pt x="25117" y="179451"/>
                      <a:pt x="22736" y="142684"/>
                      <a:pt x="24069" y="105251"/>
                    </a:cubicBezTo>
                    <a:cubicBezTo>
                      <a:pt x="25593" y="64199"/>
                      <a:pt x="27593" y="22765"/>
                      <a:pt x="70932" y="0"/>
                    </a:cubicBezTo>
                    <a:cubicBezTo>
                      <a:pt x="73028" y="2286"/>
                      <a:pt x="77314" y="5525"/>
                      <a:pt x="76742" y="6763"/>
                    </a:cubicBezTo>
                    <a:cubicBezTo>
                      <a:pt x="48739" y="74295"/>
                      <a:pt x="75218" y="150781"/>
                      <a:pt x="41976" y="217742"/>
                    </a:cubicBezTo>
                    <a:cubicBezTo>
                      <a:pt x="34642" y="232505"/>
                      <a:pt x="34261" y="250793"/>
                      <a:pt x="30737" y="267462"/>
                    </a:cubicBezTo>
                    <a:close/>
                  </a:path>
                </a:pathLst>
              </a:custGeom>
              <a:solidFill>
                <a:srgbClr val="3232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0" name="Google Shape;850;p28">
                <a:extLst>
                  <a:ext uri="{FF2B5EF4-FFF2-40B4-BE49-F238E27FC236}">
                    <a16:creationId xmlns:a16="http://schemas.microsoft.com/office/drawing/2014/main" id="{25177988-E28F-F6FC-CF52-860DF777C094}"/>
                  </a:ext>
                </a:extLst>
              </p:cNvPr>
              <p:cNvSpPr/>
              <p:nvPr/>
            </p:nvSpPr>
            <p:spPr>
              <a:xfrm>
                <a:off x="1322831" y="3202613"/>
                <a:ext cx="138398" cy="207621"/>
              </a:xfrm>
              <a:custGeom>
                <a:avLst/>
                <a:gdLst/>
                <a:ahLst/>
                <a:cxnLst/>
                <a:rect l="l" t="t" r="r" b="b"/>
                <a:pathLst>
                  <a:path w="138398" h="207621" extrusionOk="0">
                    <a:moveTo>
                      <a:pt x="57531" y="169807"/>
                    </a:moveTo>
                    <a:cubicBezTo>
                      <a:pt x="35338" y="177904"/>
                      <a:pt x="27146" y="207145"/>
                      <a:pt x="0" y="207622"/>
                    </a:cubicBezTo>
                    <a:cubicBezTo>
                      <a:pt x="6191" y="158758"/>
                      <a:pt x="22860" y="114467"/>
                      <a:pt x="59246" y="79796"/>
                    </a:cubicBezTo>
                    <a:cubicBezTo>
                      <a:pt x="73057" y="66652"/>
                      <a:pt x="69628" y="51983"/>
                      <a:pt x="66580" y="36743"/>
                    </a:cubicBezTo>
                    <a:cubicBezTo>
                      <a:pt x="72485" y="29980"/>
                      <a:pt x="75724" y="21217"/>
                      <a:pt x="82487" y="15026"/>
                    </a:cubicBezTo>
                    <a:cubicBezTo>
                      <a:pt x="127540" y="-10406"/>
                      <a:pt x="134874" y="-6119"/>
                      <a:pt x="138398" y="47792"/>
                    </a:cubicBezTo>
                    <a:cubicBezTo>
                      <a:pt x="112300" y="88940"/>
                      <a:pt x="97441" y="137613"/>
                      <a:pt x="57531" y="169807"/>
                    </a:cubicBezTo>
                    <a:close/>
                  </a:path>
                </a:pathLst>
              </a:custGeom>
              <a:solidFill>
                <a:srgbClr val="D0D0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1" name="Google Shape;851;p28">
                <a:extLst>
                  <a:ext uri="{FF2B5EF4-FFF2-40B4-BE49-F238E27FC236}">
                    <a16:creationId xmlns:a16="http://schemas.microsoft.com/office/drawing/2014/main" id="{F3EBA4DF-B790-72A5-2E9E-588961EFBFFB}"/>
                  </a:ext>
                </a:extLst>
              </p:cNvPr>
              <p:cNvSpPr/>
              <p:nvPr/>
            </p:nvSpPr>
            <p:spPr>
              <a:xfrm>
                <a:off x="2557081" y="2240660"/>
                <a:ext cx="164249" cy="236364"/>
              </a:xfrm>
              <a:custGeom>
                <a:avLst/>
                <a:gdLst/>
                <a:ahLst/>
                <a:cxnLst/>
                <a:rect l="l" t="t" r="r" b="b"/>
                <a:pathLst>
                  <a:path w="164249" h="236364" extrusionOk="0">
                    <a:moveTo>
                      <a:pt x="190" y="32671"/>
                    </a:moveTo>
                    <a:cubicBezTo>
                      <a:pt x="20764" y="23717"/>
                      <a:pt x="35052" y="3620"/>
                      <a:pt x="58579" y="0"/>
                    </a:cubicBezTo>
                    <a:cubicBezTo>
                      <a:pt x="62484" y="2477"/>
                      <a:pt x="65342" y="5906"/>
                      <a:pt x="67342" y="10001"/>
                    </a:cubicBezTo>
                    <a:cubicBezTo>
                      <a:pt x="76200" y="37433"/>
                      <a:pt x="67723" y="70295"/>
                      <a:pt x="93345" y="94583"/>
                    </a:cubicBezTo>
                    <a:cubicBezTo>
                      <a:pt x="101632" y="71914"/>
                      <a:pt x="85915" y="45148"/>
                      <a:pt x="109442" y="28289"/>
                    </a:cubicBezTo>
                    <a:cubicBezTo>
                      <a:pt x="139827" y="66008"/>
                      <a:pt x="119158" y="113824"/>
                      <a:pt x="134302" y="154496"/>
                    </a:cubicBezTo>
                    <a:cubicBezTo>
                      <a:pt x="121729" y="188309"/>
                      <a:pt x="165735" y="199454"/>
                      <a:pt x="164211" y="228886"/>
                    </a:cubicBezTo>
                    <a:cubicBezTo>
                      <a:pt x="154686" y="242888"/>
                      <a:pt x="146209" y="234220"/>
                      <a:pt x="138589" y="227171"/>
                    </a:cubicBezTo>
                    <a:cubicBezTo>
                      <a:pt x="129159" y="218408"/>
                      <a:pt x="120015" y="212027"/>
                      <a:pt x="107061" y="219932"/>
                    </a:cubicBezTo>
                    <a:cubicBezTo>
                      <a:pt x="102775" y="222790"/>
                      <a:pt x="98584" y="222599"/>
                      <a:pt x="94678" y="219265"/>
                    </a:cubicBezTo>
                    <a:cubicBezTo>
                      <a:pt x="89059" y="210979"/>
                      <a:pt x="88773" y="201930"/>
                      <a:pt x="90773" y="192500"/>
                    </a:cubicBezTo>
                    <a:cubicBezTo>
                      <a:pt x="97155" y="174212"/>
                      <a:pt x="104775" y="155543"/>
                      <a:pt x="79819" y="144589"/>
                    </a:cubicBezTo>
                    <a:cubicBezTo>
                      <a:pt x="52006" y="132398"/>
                      <a:pt x="42196" y="108204"/>
                      <a:pt x="36004" y="81248"/>
                    </a:cubicBezTo>
                    <a:cubicBezTo>
                      <a:pt x="38671" y="54293"/>
                      <a:pt x="5715" y="53435"/>
                      <a:pt x="0" y="32671"/>
                    </a:cubicBezTo>
                    <a:close/>
                  </a:path>
                </a:pathLst>
              </a:custGeom>
              <a:solidFill>
                <a:srgbClr val="8A8D8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28">
                <a:extLst>
                  <a:ext uri="{FF2B5EF4-FFF2-40B4-BE49-F238E27FC236}">
                    <a16:creationId xmlns:a16="http://schemas.microsoft.com/office/drawing/2014/main" id="{03F86C50-198E-F32A-F51B-BA9EF8855CBF}"/>
                  </a:ext>
                </a:extLst>
              </p:cNvPr>
              <p:cNvSpPr/>
              <p:nvPr/>
            </p:nvSpPr>
            <p:spPr>
              <a:xfrm>
                <a:off x="1313497" y="3093966"/>
                <a:ext cx="191031" cy="158296"/>
              </a:xfrm>
              <a:custGeom>
                <a:avLst/>
                <a:gdLst/>
                <a:ahLst/>
                <a:cxnLst/>
                <a:rect l="l" t="t" r="r" b="b"/>
                <a:pathLst>
                  <a:path w="191031" h="158296" extrusionOk="0">
                    <a:moveTo>
                      <a:pt x="145256" y="155487"/>
                    </a:moveTo>
                    <a:cubicBezTo>
                      <a:pt x="132779" y="138056"/>
                      <a:pt x="131636" y="91669"/>
                      <a:pt x="95060" y="135960"/>
                    </a:cubicBezTo>
                    <a:cubicBezTo>
                      <a:pt x="84487" y="90336"/>
                      <a:pt x="52102" y="60522"/>
                      <a:pt x="18860" y="31376"/>
                    </a:cubicBezTo>
                    <a:cubicBezTo>
                      <a:pt x="-2857" y="32043"/>
                      <a:pt x="953" y="15850"/>
                      <a:pt x="0" y="2896"/>
                    </a:cubicBezTo>
                    <a:cubicBezTo>
                      <a:pt x="18955" y="-247"/>
                      <a:pt x="37624" y="29471"/>
                      <a:pt x="56674" y="3372"/>
                    </a:cubicBezTo>
                    <a:cubicBezTo>
                      <a:pt x="60008" y="-152"/>
                      <a:pt x="63818" y="-914"/>
                      <a:pt x="68199" y="1086"/>
                    </a:cubicBezTo>
                    <a:cubicBezTo>
                      <a:pt x="86773" y="30995"/>
                      <a:pt x="114205" y="51855"/>
                      <a:pt x="141446" y="72905"/>
                    </a:cubicBezTo>
                    <a:cubicBezTo>
                      <a:pt x="151067" y="81192"/>
                      <a:pt x="158306" y="91669"/>
                      <a:pt x="168116" y="99861"/>
                    </a:cubicBezTo>
                    <a:cubicBezTo>
                      <a:pt x="178118" y="108338"/>
                      <a:pt x="197644" y="112529"/>
                      <a:pt x="188786" y="131388"/>
                    </a:cubicBezTo>
                    <a:cubicBezTo>
                      <a:pt x="180689" y="148533"/>
                      <a:pt x="169450" y="164916"/>
                      <a:pt x="145256" y="155582"/>
                    </a:cubicBezTo>
                    <a:close/>
                  </a:path>
                </a:pathLst>
              </a:custGeom>
              <a:solidFill>
                <a:srgbClr val="A0A5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28">
                <a:extLst>
                  <a:ext uri="{FF2B5EF4-FFF2-40B4-BE49-F238E27FC236}">
                    <a16:creationId xmlns:a16="http://schemas.microsoft.com/office/drawing/2014/main" id="{BFB2B6BC-B83D-7100-3BA1-405E526BA8B6}"/>
                  </a:ext>
                </a:extLst>
              </p:cNvPr>
              <p:cNvSpPr/>
              <p:nvPr/>
            </p:nvSpPr>
            <p:spPr>
              <a:xfrm>
                <a:off x="3193716" y="2638447"/>
                <a:ext cx="107553" cy="176380"/>
              </a:xfrm>
              <a:custGeom>
                <a:avLst/>
                <a:gdLst/>
                <a:ahLst/>
                <a:cxnLst/>
                <a:rect l="l" t="t" r="r" b="b"/>
                <a:pathLst>
                  <a:path w="107553" h="176380" extrusionOk="0">
                    <a:moveTo>
                      <a:pt x="58500" y="4549"/>
                    </a:moveTo>
                    <a:cubicBezTo>
                      <a:pt x="62596" y="16265"/>
                      <a:pt x="66691" y="28076"/>
                      <a:pt x="70787" y="39792"/>
                    </a:cubicBezTo>
                    <a:cubicBezTo>
                      <a:pt x="76121" y="67224"/>
                      <a:pt x="86122" y="94465"/>
                      <a:pt x="77645" y="122945"/>
                    </a:cubicBezTo>
                    <a:cubicBezTo>
                      <a:pt x="71644" y="143233"/>
                      <a:pt x="89932" y="145234"/>
                      <a:pt x="99648" y="153806"/>
                    </a:cubicBezTo>
                    <a:cubicBezTo>
                      <a:pt x="102220" y="154282"/>
                      <a:pt x="104887" y="154663"/>
                      <a:pt x="107554" y="154854"/>
                    </a:cubicBezTo>
                    <a:cubicBezTo>
                      <a:pt x="100029" y="186953"/>
                      <a:pt x="73549" y="172380"/>
                      <a:pt x="54499" y="176380"/>
                    </a:cubicBezTo>
                    <a:cubicBezTo>
                      <a:pt x="46308" y="175809"/>
                      <a:pt x="38402" y="174190"/>
                      <a:pt x="30687" y="171332"/>
                    </a:cubicBezTo>
                    <a:cubicBezTo>
                      <a:pt x="2779" y="159712"/>
                      <a:pt x="-5222" y="139423"/>
                      <a:pt x="3160" y="110944"/>
                    </a:cubicBezTo>
                    <a:cubicBezTo>
                      <a:pt x="11065" y="84083"/>
                      <a:pt x="13542" y="55889"/>
                      <a:pt x="21543" y="29124"/>
                    </a:cubicBezTo>
                    <a:cubicBezTo>
                      <a:pt x="26591" y="12455"/>
                      <a:pt x="31544" y="-9548"/>
                      <a:pt x="58595" y="4454"/>
                    </a:cubicBezTo>
                    <a:close/>
                  </a:path>
                </a:pathLst>
              </a:custGeom>
              <a:solidFill>
                <a:srgbClr val="3133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28">
                <a:extLst>
                  <a:ext uri="{FF2B5EF4-FFF2-40B4-BE49-F238E27FC236}">
                    <a16:creationId xmlns:a16="http://schemas.microsoft.com/office/drawing/2014/main" id="{5F35647B-221B-E69E-177D-19F8D9D50410}"/>
                  </a:ext>
                </a:extLst>
              </p:cNvPr>
              <p:cNvSpPr/>
              <p:nvPr/>
            </p:nvSpPr>
            <p:spPr>
              <a:xfrm>
                <a:off x="2219675" y="2301958"/>
                <a:ext cx="137035" cy="143090"/>
              </a:xfrm>
              <a:custGeom>
                <a:avLst/>
                <a:gdLst/>
                <a:ahLst/>
                <a:cxnLst/>
                <a:rect l="l" t="t" r="r" b="b"/>
                <a:pathLst>
                  <a:path w="137035" h="143090" extrusionOk="0">
                    <a:moveTo>
                      <a:pt x="6032" y="138917"/>
                    </a:moveTo>
                    <a:cubicBezTo>
                      <a:pt x="-10447" y="115010"/>
                      <a:pt x="10889" y="99960"/>
                      <a:pt x="21843" y="85673"/>
                    </a:cubicBezTo>
                    <a:cubicBezTo>
                      <a:pt x="43370" y="57479"/>
                      <a:pt x="69087" y="32428"/>
                      <a:pt x="93090" y="6139"/>
                    </a:cubicBezTo>
                    <a:cubicBezTo>
                      <a:pt x="98805" y="614"/>
                      <a:pt x="105758" y="-719"/>
                      <a:pt x="113474" y="329"/>
                    </a:cubicBezTo>
                    <a:cubicBezTo>
                      <a:pt x="150526" y="18521"/>
                      <a:pt x="137191" y="40810"/>
                      <a:pt x="118808" y="63670"/>
                    </a:cubicBezTo>
                    <a:cubicBezTo>
                      <a:pt x="107663" y="77100"/>
                      <a:pt x="84422" y="70337"/>
                      <a:pt x="76421" y="89006"/>
                    </a:cubicBezTo>
                    <a:cubicBezTo>
                      <a:pt x="73945" y="94817"/>
                      <a:pt x="69659" y="99008"/>
                      <a:pt x="64801" y="102818"/>
                    </a:cubicBezTo>
                    <a:cubicBezTo>
                      <a:pt x="44132" y="113009"/>
                      <a:pt x="43370" y="152729"/>
                      <a:pt x="8032" y="140918"/>
                    </a:cubicBezTo>
                    <a:lnTo>
                      <a:pt x="6222" y="139108"/>
                    </a:lnTo>
                    <a:close/>
                  </a:path>
                </a:pathLst>
              </a:custGeom>
              <a:solidFill>
                <a:srgbClr val="DDDE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28">
                <a:extLst>
                  <a:ext uri="{FF2B5EF4-FFF2-40B4-BE49-F238E27FC236}">
                    <a16:creationId xmlns:a16="http://schemas.microsoft.com/office/drawing/2014/main" id="{72239416-228F-686B-ACDB-C8AD7244D961}"/>
                  </a:ext>
                </a:extLst>
              </p:cNvPr>
              <p:cNvSpPr/>
              <p:nvPr/>
            </p:nvSpPr>
            <p:spPr>
              <a:xfrm>
                <a:off x="3164129" y="2602134"/>
                <a:ext cx="88086" cy="218937"/>
              </a:xfrm>
              <a:custGeom>
                <a:avLst/>
                <a:gdLst/>
                <a:ahLst/>
                <a:cxnLst/>
                <a:rect l="l" t="t" r="r" b="b"/>
                <a:pathLst>
                  <a:path w="88086" h="218937" extrusionOk="0">
                    <a:moveTo>
                      <a:pt x="88087" y="40862"/>
                    </a:moveTo>
                    <a:cubicBezTo>
                      <a:pt x="69989" y="40672"/>
                      <a:pt x="62560" y="51626"/>
                      <a:pt x="61322" y="67532"/>
                    </a:cubicBezTo>
                    <a:cubicBezTo>
                      <a:pt x="58845" y="97536"/>
                      <a:pt x="53416" y="126968"/>
                      <a:pt x="41033" y="154591"/>
                    </a:cubicBezTo>
                    <a:cubicBezTo>
                      <a:pt x="30175" y="178784"/>
                      <a:pt x="48368" y="188119"/>
                      <a:pt x="62465" y="199835"/>
                    </a:cubicBezTo>
                    <a:cubicBezTo>
                      <a:pt x="51511" y="221837"/>
                      <a:pt x="34271" y="222218"/>
                      <a:pt x="14459" y="214027"/>
                    </a:cubicBezTo>
                    <a:cubicBezTo>
                      <a:pt x="-2496" y="195453"/>
                      <a:pt x="-3734" y="170688"/>
                      <a:pt x="6553" y="152686"/>
                    </a:cubicBezTo>
                    <a:cubicBezTo>
                      <a:pt x="29984" y="111633"/>
                      <a:pt x="30651" y="71914"/>
                      <a:pt x="13601" y="29813"/>
                    </a:cubicBezTo>
                    <a:cubicBezTo>
                      <a:pt x="31985" y="28384"/>
                      <a:pt x="31032" y="8096"/>
                      <a:pt x="42653" y="0"/>
                    </a:cubicBezTo>
                    <a:cubicBezTo>
                      <a:pt x="56750" y="14764"/>
                      <a:pt x="82848" y="16288"/>
                      <a:pt x="88087" y="40862"/>
                    </a:cubicBezTo>
                    <a:close/>
                  </a:path>
                </a:pathLst>
              </a:custGeom>
              <a:solidFill>
                <a:srgbClr val="9DA1A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28">
                <a:extLst>
                  <a:ext uri="{FF2B5EF4-FFF2-40B4-BE49-F238E27FC236}">
                    <a16:creationId xmlns:a16="http://schemas.microsoft.com/office/drawing/2014/main" id="{6B26146F-6B3C-BC41-E815-3B61F47DA76A}"/>
                  </a:ext>
                </a:extLst>
              </p:cNvPr>
              <p:cNvSpPr/>
              <p:nvPr/>
            </p:nvSpPr>
            <p:spPr>
              <a:xfrm>
                <a:off x="2304383" y="2204275"/>
                <a:ext cx="91471" cy="168459"/>
              </a:xfrm>
              <a:custGeom>
                <a:avLst/>
                <a:gdLst/>
                <a:ahLst/>
                <a:cxnLst/>
                <a:rect l="l" t="t" r="r" b="b"/>
                <a:pathLst>
                  <a:path w="91471" h="168459" extrusionOk="0">
                    <a:moveTo>
                      <a:pt x="24765" y="158877"/>
                    </a:moveTo>
                    <a:cubicBezTo>
                      <a:pt x="34766" y="140875"/>
                      <a:pt x="61341" y="123349"/>
                      <a:pt x="26384" y="104013"/>
                    </a:cubicBezTo>
                    <a:cubicBezTo>
                      <a:pt x="3238" y="88392"/>
                      <a:pt x="12954" y="59341"/>
                      <a:pt x="0" y="39529"/>
                    </a:cubicBezTo>
                    <a:cubicBezTo>
                      <a:pt x="2381" y="35433"/>
                      <a:pt x="4858" y="31432"/>
                      <a:pt x="7239" y="27337"/>
                    </a:cubicBezTo>
                    <a:cubicBezTo>
                      <a:pt x="52864" y="74105"/>
                      <a:pt x="58769" y="10096"/>
                      <a:pt x="84011" y="0"/>
                    </a:cubicBezTo>
                    <a:cubicBezTo>
                      <a:pt x="91631" y="6096"/>
                      <a:pt x="92202" y="14288"/>
                      <a:pt x="90964" y="23051"/>
                    </a:cubicBezTo>
                    <a:cubicBezTo>
                      <a:pt x="89916" y="27051"/>
                      <a:pt x="88297" y="30766"/>
                      <a:pt x="86011" y="34290"/>
                    </a:cubicBezTo>
                    <a:cubicBezTo>
                      <a:pt x="79724" y="43339"/>
                      <a:pt x="68294" y="49911"/>
                      <a:pt x="71914" y="63818"/>
                    </a:cubicBezTo>
                    <a:cubicBezTo>
                      <a:pt x="76771" y="91916"/>
                      <a:pt x="96107" y="119634"/>
                      <a:pt x="73533" y="148209"/>
                    </a:cubicBezTo>
                    <a:cubicBezTo>
                      <a:pt x="62770" y="159639"/>
                      <a:pt x="52292" y="171545"/>
                      <a:pt x="34004" y="167735"/>
                    </a:cubicBezTo>
                    <a:cubicBezTo>
                      <a:pt x="29718" y="166116"/>
                      <a:pt x="26575" y="163163"/>
                      <a:pt x="24765" y="158877"/>
                    </a:cubicBezTo>
                    <a:close/>
                  </a:path>
                </a:pathLst>
              </a:custGeom>
              <a:solidFill>
                <a:srgbClr val="B7BA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28">
                <a:extLst>
                  <a:ext uri="{FF2B5EF4-FFF2-40B4-BE49-F238E27FC236}">
                    <a16:creationId xmlns:a16="http://schemas.microsoft.com/office/drawing/2014/main" id="{7275E23E-C783-3BA2-448F-0C0E36AA30DB}"/>
                  </a:ext>
                </a:extLst>
              </p:cNvPr>
              <p:cNvSpPr/>
              <p:nvPr/>
            </p:nvSpPr>
            <p:spPr>
              <a:xfrm>
                <a:off x="2617850" y="2221552"/>
                <a:ext cx="54387" cy="140170"/>
              </a:xfrm>
              <a:custGeom>
                <a:avLst/>
                <a:gdLst/>
                <a:ahLst/>
                <a:cxnLst/>
                <a:rect l="l" t="t" r="r" b="b"/>
                <a:pathLst>
                  <a:path w="54387" h="140170" extrusionOk="0">
                    <a:moveTo>
                      <a:pt x="48768" y="47493"/>
                    </a:moveTo>
                    <a:cubicBezTo>
                      <a:pt x="46577" y="78354"/>
                      <a:pt x="47435" y="109024"/>
                      <a:pt x="54388" y="140171"/>
                    </a:cubicBezTo>
                    <a:cubicBezTo>
                      <a:pt x="-8001" y="125217"/>
                      <a:pt x="3238" y="75306"/>
                      <a:pt x="0" y="32634"/>
                    </a:cubicBezTo>
                    <a:cubicBezTo>
                      <a:pt x="6096" y="15108"/>
                      <a:pt x="8668" y="-6705"/>
                      <a:pt x="36671" y="1963"/>
                    </a:cubicBezTo>
                    <a:cubicBezTo>
                      <a:pt x="48482" y="15108"/>
                      <a:pt x="46292" y="31872"/>
                      <a:pt x="48673" y="47493"/>
                    </a:cubicBezTo>
                    <a:close/>
                  </a:path>
                </a:pathLst>
              </a:custGeom>
              <a:solidFill>
                <a:srgbClr val="3536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28">
                <a:extLst>
                  <a:ext uri="{FF2B5EF4-FFF2-40B4-BE49-F238E27FC236}">
                    <a16:creationId xmlns:a16="http://schemas.microsoft.com/office/drawing/2014/main" id="{E1B9B422-CAC4-400E-A45E-5A06181CBE36}"/>
                  </a:ext>
                </a:extLst>
              </p:cNvPr>
              <p:cNvSpPr/>
              <p:nvPr/>
            </p:nvSpPr>
            <p:spPr>
              <a:xfrm>
                <a:off x="1646396" y="4364232"/>
                <a:ext cx="144602" cy="158331"/>
              </a:xfrm>
              <a:custGeom>
                <a:avLst/>
                <a:gdLst/>
                <a:ahLst/>
                <a:cxnLst/>
                <a:rect l="l" t="t" r="r" b="b"/>
                <a:pathLst>
                  <a:path w="144602" h="158331" extrusionOk="0">
                    <a:moveTo>
                      <a:pt x="17812" y="62891"/>
                    </a:moveTo>
                    <a:cubicBezTo>
                      <a:pt x="29528" y="38222"/>
                      <a:pt x="4382" y="24887"/>
                      <a:pt x="0" y="5075"/>
                    </a:cubicBezTo>
                    <a:cubicBezTo>
                      <a:pt x="15431" y="-6069"/>
                      <a:pt x="27813" y="3074"/>
                      <a:pt x="36195" y="13933"/>
                    </a:cubicBezTo>
                    <a:cubicBezTo>
                      <a:pt x="65437" y="52223"/>
                      <a:pt x="96679" y="88228"/>
                      <a:pt x="133731" y="119184"/>
                    </a:cubicBezTo>
                    <a:cubicBezTo>
                      <a:pt x="141732" y="125852"/>
                      <a:pt x="148400" y="135758"/>
                      <a:pt x="142113" y="147950"/>
                    </a:cubicBezTo>
                    <a:cubicBezTo>
                      <a:pt x="131921" y="149664"/>
                      <a:pt x="115443" y="134234"/>
                      <a:pt x="113348" y="158332"/>
                    </a:cubicBezTo>
                    <a:cubicBezTo>
                      <a:pt x="71723" y="136329"/>
                      <a:pt x="61246" y="83275"/>
                      <a:pt x="17907" y="62891"/>
                    </a:cubicBezTo>
                    <a:close/>
                  </a:path>
                </a:pathLst>
              </a:custGeom>
              <a:solidFill>
                <a:srgbClr val="5A5B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28">
                <a:extLst>
                  <a:ext uri="{FF2B5EF4-FFF2-40B4-BE49-F238E27FC236}">
                    <a16:creationId xmlns:a16="http://schemas.microsoft.com/office/drawing/2014/main" id="{1061037D-D1EA-60CA-1A3B-258268B3078A}"/>
                  </a:ext>
                </a:extLst>
              </p:cNvPr>
              <p:cNvSpPr/>
              <p:nvPr/>
            </p:nvSpPr>
            <p:spPr>
              <a:xfrm>
                <a:off x="1341119" y="4250759"/>
                <a:ext cx="221075" cy="114519"/>
              </a:xfrm>
              <a:custGeom>
                <a:avLst/>
                <a:gdLst/>
                <a:ahLst/>
                <a:cxnLst/>
                <a:rect l="l" t="t" r="r" b="b"/>
                <a:pathLst>
                  <a:path w="221075" h="114519" extrusionOk="0">
                    <a:moveTo>
                      <a:pt x="161925" y="110643"/>
                    </a:moveTo>
                    <a:cubicBezTo>
                      <a:pt x="142208" y="105975"/>
                      <a:pt x="121444" y="104070"/>
                      <a:pt x="104394" y="91212"/>
                    </a:cubicBezTo>
                    <a:cubicBezTo>
                      <a:pt x="70485" y="76067"/>
                      <a:pt x="41434" y="53112"/>
                      <a:pt x="10573" y="33109"/>
                    </a:cubicBezTo>
                    <a:cubicBezTo>
                      <a:pt x="7049" y="23584"/>
                      <a:pt x="3524" y="14154"/>
                      <a:pt x="0" y="4629"/>
                    </a:cubicBezTo>
                    <a:cubicBezTo>
                      <a:pt x="22669" y="-13659"/>
                      <a:pt x="35719" y="29204"/>
                      <a:pt x="58007" y="13678"/>
                    </a:cubicBezTo>
                    <a:cubicBezTo>
                      <a:pt x="69056" y="10535"/>
                      <a:pt x="75819" y="17583"/>
                      <a:pt x="81534" y="24632"/>
                    </a:cubicBezTo>
                    <a:cubicBezTo>
                      <a:pt x="110490" y="60160"/>
                      <a:pt x="149352" y="77496"/>
                      <a:pt x="192881" y="87116"/>
                    </a:cubicBezTo>
                    <a:cubicBezTo>
                      <a:pt x="204216" y="89592"/>
                      <a:pt x="218789" y="88830"/>
                      <a:pt x="221075" y="105690"/>
                    </a:cubicBezTo>
                    <a:cubicBezTo>
                      <a:pt x="202406" y="120453"/>
                      <a:pt x="181928" y="112738"/>
                      <a:pt x="161925" y="110547"/>
                    </a:cubicBezTo>
                    <a:close/>
                  </a:path>
                </a:pathLst>
              </a:custGeom>
              <a:solidFill>
                <a:srgbClr val="9296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28">
                <a:extLst>
                  <a:ext uri="{FF2B5EF4-FFF2-40B4-BE49-F238E27FC236}">
                    <a16:creationId xmlns:a16="http://schemas.microsoft.com/office/drawing/2014/main" id="{1AD1688A-1E23-DC51-074F-8CE70B384E18}"/>
                  </a:ext>
                </a:extLst>
              </p:cNvPr>
              <p:cNvSpPr/>
              <p:nvPr/>
            </p:nvSpPr>
            <p:spPr>
              <a:xfrm>
                <a:off x="1655254" y="2568845"/>
                <a:ext cx="162496" cy="67507"/>
              </a:xfrm>
              <a:custGeom>
                <a:avLst/>
                <a:gdLst/>
                <a:ahLst/>
                <a:cxnLst/>
                <a:rect l="l" t="t" r="r" b="b"/>
                <a:pathLst>
                  <a:path w="162496" h="67507" extrusionOk="0">
                    <a:moveTo>
                      <a:pt x="162497" y="14810"/>
                    </a:moveTo>
                    <a:cubicBezTo>
                      <a:pt x="118586" y="30717"/>
                      <a:pt x="65627" y="21668"/>
                      <a:pt x="30861" y="63769"/>
                    </a:cubicBezTo>
                    <a:cubicBezTo>
                      <a:pt x="22860" y="73389"/>
                      <a:pt x="10478" y="61292"/>
                      <a:pt x="0" y="62245"/>
                    </a:cubicBezTo>
                    <a:cubicBezTo>
                      <a:pt x="16478" y="5762"/>
                      <a:pt x="96869" y="-17765"/>
                      <a:pt x="162497" y="14810"/>
                    </a:cubicBezTo>
                    <a:close/>
                  </a:path>
                </a:pathLst>
              </a:custGeom>
              <a:solidFill>
                <a:srgbClr val="E1E3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28">
                <a:extLst>
                  <a:ext uri="{FF2B5EF4-FFF2-40B4-BE49-F238E27FC236}">
                    <a16:creationId xmlns:a16="http://schemas.microsoft.com/office/drawing/2014/main" id="{AE43925C-ADA9-E02D-7A25-D70915C6BDA5}"/>
                  </a:ext>
                </a:extLst>
              </p:cNvPr>
              <p:cNvSpPr/>
              <p:nvPr/>
            </p:nvSpPr>
            <p:spPr>
              <a:xfrm>
                <a:off x="3225028" y="2793205"/>
                <a:ext cx="114817" cy="63207"/>
              </a:xfrm>
              <a:custGeom>
                <a:avLst/>
                <a:gdLst/>
                <a:ahLst/>
                <a:cxnLst/>
                <a:rect l="l" t="t" r="r" b="b"/>
                <a:pathLst>
                  <a:path w="114817" h="63207" extrusionOk="0">
                    <a:moveTo>
                      <a:pt x="19948" y="10858"/>
                    </a:moveTo>
                    <a:cubicBezTo>
                      <a:pt x="38141" y="4191"/>
                      <a:pt x="60429" y="19336"/>
                      <a:pt x="76146" y="0"/>
                    </a:cubicBezTo>
                    <a:cubicBezTo>
                      <a:pt x="89004" y="9239"/>
                      <a:pt x="101863" y="18574"/>
                      <a:pt x="114817" y="27813"/>
                    </a:cubicBezTo>
                    <a:cubicBezTo>
                      <a:pt x="110626" y="48577"/>
                      <a:pt x="87004" y="43148"/>
                      <a:pt x="76812" y="55912"/>
                    </a:cubicBezTo>
                    <a:cubicBezTo>
                      <a:pt x="71574" y="62103"/>
                      <a:pt x="64716" y="63532"/>
                      <a:pt x="57096" y="63151"/>
                    </a:cubicBezTo>
                    <a:cubicBezTo>
                      <a:pt x="46332" y="61246"/>
                      <a:pt x="35283" y="60388"/>
                      <a:pt x="24997" y="56769"/>
                    </a:cubicBezTo>
                    <a:cubicBezTo>
                      <a:pt x="-7007" y="45529"/>
                      <a:pt x="-7865" y="36195"/>
                      <a:pt x="20043" y="10763"/>
                    </a:cubicBezTo>
                    <a:close/>
                  </a:path>
                </a:pathLst>
              </a:custGeom>
              <a:solidFill>
                <a:srgbClr val="DAD7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28">
                <a:extLst>
                  <a:ext uri="{FF2B5EF4-FFF2-40B4-BE49-F238E27FC236}">
                    <a16:creationId xmlns:a16="http://schemas.microsoft.com/office/drawing/2014/main" id="{9060FC99-9867-E2CA-DE6A-8DACBCF04786}"/>
                  </a:ext>
                </a:extLst>
              </p:cNvPr>
              <p:cNvSpPr/>
              <p:nvPr/>
            </p:nvSpPr>
            <p:spPr>
              <a:xfrm>
                <a:off x="1332254" y="3125342"/>
                <a:ext cx="77595" cy="114014"/>
              </a:xfrm>
              <a:custGeom>
                <a:avLst/>
                <a:gdLst/>
                <a:ahLst/>
                <a:cxnLst/>
                <a:rect l="l" t="t" r="r" b="b"/>
                <a:pathLst>
                  <a:path w="77595" h="114014" extrusionOk="0">
                    <a:moveTo>
                      <a:pt x="198" y="0"/>
                    </a:moveTo>
                    <a:cubicBezTo>
                      <a:pt x="48966" y="17907"/>
                      <a:pt x="84685" y="45244"/>
                      <a:pt x="76398" y="104584"/>
                    </a:cubicBezTo>
                    <a:cubicBezTo>
                      <a:pt x="70016" y="107728"/>
                      <a:pt x="63634" y="110871"/>
                      <a:pt x="57253" y="114014"/>
                    </a:cubicBezTo>
                    <a:cubicBezTo>
                      <a:pt x="60396" y="80581"/>
                      <a:pt x="33250" y="62865"/>
                      <a:pt x="16771" y="40481"/>
                    </a:cubicBezTo>
                    <a:cubicBezTo>
                      <a:pt x="7151" y="27527"/>
                      <a:pt x="-1421" y="16478"/>
                      <a:pt x="198" y="0"/>
                    </a:cubicBezTo>
                    <a:close/>
                  </a:path>
                </a:pathLst>
              </a:custGeom>
              <a:solidFill>
                <a:srgbClr val="4C47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28">
                <a:extLst>
                  <a:ext uri="{FF2B5EF4-FFF2-40B4-BE49-F238E27FC236}">
                    <a16:creationId xmlns:a16="http://schemas.microsoft.com/office/drawing/2014/main" id="{78EC1FFD-DD20-5DE5-7B41-722E4048295E}"/>
                  </a:ext>
                </a:extLst>
              </p:cNvPr>
              <p:cNvSpPr/>
              <p:nvPr/>
            </p:nvSpPr>
            <p:spPr>
              <a:xfrm>
                <a:off x="3407886" y="2888360"/>
                <a:ext cx="64547" cy="94488"/>
              </a:xfrm>
              <a:custGeom>
                <a:avLst/>
                <a:gdLst/>
                <a:ahLst/>
                <a:cxnLst/>
                <a:rect l="l" t="t" r="r" b="b"/>
                <a:pathLst>
                  <a:path w="64547" h="94488" extrusionOk="0">
                    <a:moveTo>
                      <a:pt x="64548" y="94488"/>
                    </a:moveTo>
                    <a:cubicBezTo>
                      <a:pt x="-4223" y="79534"/>
                      <a:pt x="-8414" y="72485"/>
                      <a:pt x="8065" y="0"/>
                    </a:cubicBezTo>
                    <a:cubicBezTo>
                      <a:pt x="38735" y="24479"/>
                      <a:pt x="46069" y="62770"/>
                      <a:pt x="64548" y="94488"/>
                    </a:cubicBezTo>
                    <a:close/>
                  </a:path>
                </a:pathLst>
              </a:custGeom>
              <a:solidFill>
                <a:srgbClr val="4545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28">
                <a:extLst>
                  <a:ext uri="{FF2B5EF4-FFF2-40B4-BE49-F238E27FC236}">
                    <a16:creationId xmlns:a16="http://schemas.microsoft.com/office/drawing/2014/main" id="{4BB32C4F-F1CF-8D3C-0B00-472919E9DBD4}"/>
                  </a:ext>
                </a:extLst>
              </p:cNvPr>
              <p:cNvSpPr/>
              <p:nvPr/>
            </p:nvSpPr>
            <p:spPr>
              <a:xfrm>
                <a:off x="1341500" y="3717660"/>
                <a:ext cx="65869" cy="76307"/>
              </a:xfrm>
              <a:custGeom>
                <a:avLst/>
                <a:gdLst/>
                <a:ahLst/>
                <a:cxnLst/>
                <a:rect l="l" t="t" r="r" b="b"/>
                <a:pathLst>
                  <a:path w="65869" h="76307" extrusionOk="0">
                    <a:moveTo>
                      <a:pt x="0" y="15568"/>
                    </a:moveTo>
                    <a:cubicBezTo>
                      <a:pt x="14478" y="-13293"/>
                      <a:pt x="34195" y="5662"/>
                      <a:pt x="50197" y="11758"/>
                    </a:cubicBezTo>
                    <a:cubicBezTo>
                      <a:pt x="80010" y="23093"/>
                      <a:pt x="58198" y="45000"/>
                      <a:pt x="57817" y="62431"/>
                    </a:cubicBezTo>
                    <a:cubicBezTo>
                      <a:pt x="50292" y="71384"/>
                      <a:pt x="43434" y="82243"/>
                      <a:pt x="29242" y="72432"/>
                    </a:cubicBezTo>
                    <a:cubicBezTo>
                      <a:pt x="30575" y="47762"/>
                      <a:pt x="8572" y="35094"/>
                      <a:pt x="0" y="15472"/>
                    </a:cubicBezTo>
                    <a:close/>
                  </a:path>
                </a:pathLst>
              </a:custGeom>
              <a:solidFill>
                <a:srgbClr val="5C5F6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28">
                <a:extLst>
                  <a:ext uri="{FF2B5EF4-FFF2-40B4-BE49-F238E27FC236}">
                    <a16:creationId xmlns:a16="http://schemas.microsoft.com/office/drawing/2014/main" id="{77867159-B39E-C82D-FF73-2C281F239C70}"/>
                  </a:ext>
                </a:extLst>
              </p:cNvPr>
              <p:cNvSpPr/>
              <p:nvPr/>
            </p:nvSpPr>
            <p:spPr>
              <a:xfrm>
                <a:off x="1351788" y="4283936"/>
                <a:ext cx="93821" cy="75940"/>
              </a:xfrm>
              <a:custGeom>
                <a:avLst/>
                <a:gdLst/>
                <a:ahLst/>
                <a:cxnLst/>
                <a:rect l="l" t="t" r="r" b="b"/>
                <a:pathLst>
                  <a:path w="93821" h="75940" extrusionOk="0">
                    <a:moveTo>
                      <a:pt x="0" y="27"/>
                    </a:moveTo>
                    <a:cubicBezTo>
                      <a:pt x="44006" y="-1116"/>
                      <a:pt x="65056" y="34793"/>
                      <a:pt x="93821" y="58129"/>
                    </a:cubicBezTo>
                    <a:cubicBezTo>
                      <a:pt x="80105" y="57081"/>
                      <a:pt x="66103" y="55653"/>
                      <a:pt x="66199" y="75941"/>
                    </a:cubicBezTo>
                    <a:cubicBezTo>
                      <a:pt x="37528" y="56415"/>
                      <a:pt x="11049" y="34888"/>
                      <a:pt x="0" y="27"/>
                    </a:cubicBezTo>
                    <a:close/>
                  </a:path>
                </a:pathLst>
              </a:custGeom>
              <a:solidFill>
                <a:srgbClr val="6768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28">
                <a:extLst>
                  <a:ext uri="{FF2B5EF4-FFF2-40B4-BE49-F238E27FC236}">
                    <a16:creationId xmlns:a16="http://schemas.microsoft.com/office/drawing/2014/main" id="{71433A86-7136-9618-9E46-8EBAE475FAAE}"/>
                  </a:ext>
                </a:extLst>
              </p:cNvPr>
              <p:cNvSpPr/>
              <p:nvPr/>
            </p:nvSpPr>
            <p:spPr>
              <a:xfrm>
                <a:off x="3247644" y="2678143"/>
                <a:ext cx="45624" cy="114014"/>
              </a:xfrm>
              <a:custGeom>
                <a:avLst/>
                <a:gdLst/>
                <a:ahLst/>
                <a:cxnLst/>
                <a:rect l="l" t="t" r="r" b="b"/>
                <a:pathLst>
                  <a:path w="45624" h="114014" extrusionOk="0">
                    <a:moveTo>
                      <a:pt x="45625" y="114014"/>
                    </a:moveTo>
                    <a:cubicBezTo>
                      <a:pt x="31909" y="113348"/>
                      <a:pt x="18193" y="112681"/>
                      <a:pt x="0" y="111824"/>
                    </a:cubicBezTo>
                    <a:cubicBezTo>
                      <a:pt x="24479" y="74486"/>
                      <a:pt x="16478" y="36767"/>
                      <a:pt x="16764" y="0"/>
                    </a:cubicBezTo>
                    <a:cubicBezTo>
                      <a:pt x="38862" y="34862"/>
                      <a:pt x="45244" y="73628"/>
                      <a:pt x="45529" y="114014"/>
                    </a:cubicBezTo>
                    <a:close/>
                  </a:path>
                </a:pathLst>
              </a:custGeom>
              <a:solidFill>
                <a:srgbClr val="78797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7" name="Google Shape;867;p28">
                <a:extLst>
                  <a:ext uri="{FF2B5EF4-FFF2-40B4-BE49-F238E27FC236}">
                    <a16:creationId xmlns:a16="http://schemas.microsoft.com/office/drawing/2014/main" id="{AB657496-8B02-7256-9A0D-76DD05E31827}"/>
                  </a:ext>
                </a:extLst>
              </p:cNvPr>
              <p:cNvSpPr/>
              <p:nvPr/>
            </p:nvSpPr>
            <p:spPr>
              <a:xfrm>
                <a:off x="2312765" y="4747140"/>
                <a:ext cx="227457" cy="10025"/>
              </a:xfrm>
              <a:custGeom>
                <a:avLst/>
                <a:gdLst/>
                <a:ahLst/>
                <a:cxnLst/>
                <a:rect l="l" t="t" r="r" b="b"/>
                <a:pathLst>
                  <a:path w="227457" h="10025" extrusionOk="0">
                    <a:moveTo>
                      <a:pt x="0" y="9835"/>
                    </a:moveTo>
                    <a:cubicBezTo>
                      <a:pt x="75819" y="-3024"/>
                      <a:pt x="151638" y="-3595"/>
                      <a:pt x="227457" y="10026"/>
                    </a:cubicBezTo>
                    <a:cubicBezTo>
                      <a:pt x="151638" y="10026"/>
                      <a:pt x="75819" y="9930"/>
                      <a:pt x="0" y="9835"/>
                    </a:cubicBezTo>
                    <a:close/>
                  </a:path>
                </a:pathLst>
              </a:custGeom>
              <a:solidFill>
                <a:srgbClr val="0D0C0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8" name="Google Shape;868;p28">
                <a:extLst>
                  <a:ext uri="{FF2B5EF4-FFF2-40B4-BE49-F238E27FC236}">
                    <a16:creationId xmlns:a16="http://schemas.microsoft.com/office/drawing/2014/main" id="{5452DA0E-84E1-5393-91C2-ABE49A4302B5}"/>
                  </a:ext>
                </a:extLst>
              </p:cNvPr>
              <p:cNvSpPr/>
              <p:nvPr/>
            </p:nvSpPr>
            <p:spPr>
              <a:xfrm>
                <a:off x="2679223" y="2395251"/>
                <a:ext cx="52832" cy="74390"/>
              </a:xfrm>
              <a:custGeom>
                <a:avLst/>
                <a:gdLst/>
                <a:ahLst/>
                <a:cxnLst/>
                <a:rect l="l" t="t" r="r" b="b"/>
                <a:pathLst>
                  <a:path w="52832" h="74390" extrusionOk="0">
                    <a:moveTo>
                      <a:pt x="42164" y="74390"/>
                    </a:moveTo>
                    <a:cubicBezTo>
                      <a:pt x="34353" y="48768"/>
                      <a:pt x="-25178" y="43815"/>
                      <a:pt x="12256" y="0"/>
                    </a:cubicBezTo>
                    <a:cubicBezTo>
                      <a:pt x="25781" y="21622"/>
                      <a:pt x="39307" y="43148"/>
                      <a:pt x="52832" y="64770"/>
                    </a:cubicBezTo>
                    <a:cubicBezTo>
                      <a:pt x="51594" y="70485"/>
                      <a:pt x="48546" y="74295"/>
                      <a:pt x="42164" y="74390"/>
                    </a:cubicBezTo>
                    <a:close/>
                  </a:path>
                </a:pathLst>
              </a:custGeom>
              <a:solidFill>
                <a:srgbClr val="5A5B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9" name="Google Shape;869;p28">
                <a:extLst>
                  <a:ext uri="{FF2B5EF4-FFF2-40B4-BE49-F238E27FC236}">
                    <a16:creationId xmlns:a16="http://schemas.microsoft.com/office/drawing/2014/main" id="{F80F2689-A41B-4A0D-150D-148C7E671A9C}"/>
                  </a:ext>
                </a:extLst>
              </p:cNvPr>
              <p:cNvSpPr/>
              <p:nvPr/>
            </p:nvSpPr>
            <p:spPr>
              <a:xfrm>
                <a:off x="2615660" y="2184653"/>
                <a:ext cx="38957" cy="69532"/>
              </a:xfrm>
              <a:custGeom>
                <a:avLst/>
                <a:gdLst/>
                <a:ahLst/>
                <a:cxnLst/>
                <a:rect l="l" t="t" r="r" b="b"/>
                <a:pathLst>
                  <a:path w="38957" h="69532" extrusionOk="0">
                    <a:moveTo>
                      <a:pt x="38957" y="38862"/>
                    </a:moveTo>
                    <a:cubicBezTo>
                      <a:pt x="21241" y="42482"/>
                      <a:pt x="11144" y="55340"/>
                      <a:pt x="2191" y="69533"/>
                    </a:cubicBezTo>
                    <a:cubicBezTo>
                      <a:pt x="1524" y="65056"/>
                      <a:pt x="762" y="60579"/>
                      <a:pt x="0" y="56102"/>
                    </a:cubicBezTo>
                    <a:cubicBezTo>
                      <a:pt x="13716" y="39434"/>
                      <a:pt x="-11049" y="14954"/>
                      <a:pt x="11430" y="0"/>
                    </a:cubicBezTo>
                    <a:cubicBezTo>
                      <a:pt x="23146" y="11144"/>
                      <a:pt x="39910" y="18764"/>
                      <a:pt x="38862" y="38862"/>
                    </a:cubicBezTo>
                    <a:close/>
                  </a:path>
                </a:pathLst>
              </a:custGeom>
              <a:solidFill>
                <a:srgbClr val="8987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0" name="Google Shape;870;p28">
                <a:extLst>
                  <a:ext uri="{FF2B5EF4-FFF2-40B4-BE49-F238E27FC236}">
                    <a16:creationId xmlns:a16="http://schemas.microsoft.com/office/drawing/2014/main" id="{7F666A2F-E70B-0408-8B09-A0353627F98E}"/>
                  </a:ext>
                </a:extLst>
              </p:cNvPr>
              <p:cNvSpPr/>
              <p:nvPr/>
            </p:nvSpPr>
            <p:spPr>
              <a:xfrm>
                <a:off x="2300486" y="2243803"/>
                <a:ext cx="30185" cy="64484"/>
              </a:xfrm>
              <a:custGeom>
                <a:avLst/>
                <a:gdLst/>
                <a:ahLst/>
                <a:cxnLst/>
                <a:rect l="l" t="t" r="r" b="b"/>
                <a:pathLst>
                  <a:path w="30185" h="64484" extrusionOk="0">
                    <a:moveTo>
                      <a:pt x="3801" y="0"/>
                    </a:moveTo>
                    <a:cubicBezTo>
                      <a:pt x="27804" y="15240"/>
                      <a:pt x="19899" y="43625"/>
                      <a:pt x="30186" y="64484"/>
                    </a:cubicBezTo>
                    <a:cubicBezTo>
                      <a:pt x="24185" y="64484"/>
                      <a:pt x="18184" y="64294"/>
                      <a:pt x="12183" y="64198"/>
                    </a:cubicBezTo>
                    <a:cubicBezTo>
                      <a:pt x="182" y="44006"/>
                      <a:pt x="-3628" y="22765"/>
                      <a:pt x="3801" y="0"/>
                    </a:cubicBezTo>
                    <a:close/>
                  </a:path>
                </a:pathLst>
              </a:custGeom>
              <a:solidFill>
                <a:srgbClr val="7676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1" name="Google Shape;871;p28">
                <a:extLst>
                  <a:ext uri="{FF2B5EF4-FFF2-40B4-BE49-F238E27FC236}">
                    <a16:creationId xmlns:a16="http://schemas.microsoft.com/office/drawing/2014/main" id="{94CAB3D5-264F-2295-AF67-7F71413B591E}"/>
                  </a:ext>
                </a:extLst>
              </p:cNvPr>
              <p:cNvSpPr/>
              <p:nvPr/>
            </p:nvSpPr>
            <p:spPr>
              <a:xfrm>
                <a:off x="1572386" y="2764535"/>
                <a:ext cx="64389" cy="11533"/>
              </a:xfrm>
              <a:custGeom>
                <a:avLst/>
                <a:gdLst/>
                <a:ahLst/>
                <a:cxnLst/>
                <a:rect l="l" t="t" r="r" b="b"/>
                <a:pathLst>
                  <a:path w="64389" h="11533" extrusionOk="0">
                    <a:moveTo>
                      <a:pt x="64389" y="0"/>
                    </a:moveTo>
                    <a:cubicBezTo>
                      <a:pt x="43243" y="17526"/>
                      <a:pt x="21622" y="12764"/>
                      <a:pt x="0" y="1048"/>
                    </a:cubicBezTo>
                    <a:cubicBezTo>
                      <a:pt x="21431" y="667"/>
                      <a:pt x="42958" y="381"/>
                      <a:pt x="64389" y="0"/>
                    </a:cubicBezTo>
                    <a:close/>
                  </a:path>
                </a:pathLst>
              </a:custGeom>
              <a:solidFill>
                <a:srgbClr val="1E1E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28">
                <a:extLst>
                  <a:ext uri="{FF2B5EF4-FFF2-40B4-BE49-F238E27FC236}">
                    <a16:creationId xmlns:a16="http://schemas.microsoft.com/office/drawing/2014/main" id="{C9190B79-B36F-D61B-085D-A36F523BBB55}"/>
                  </a:ext>
                </a:extLst>
              </p:cNvPr>
              <p:cNvSpPr/>
              <p:nvPr/>
            </p:nvSpPr>
            <p:spPr>
              <a:xfrm>
                <a:off x="1323879" y="4180521"/>
                <a:ext cx="9766" cy="53816"/>
              </a:xfrm>
              <a:custGeom>
                <a:avLst/>
                <a:gdLst/>
                <a:ahLst/>
                <a:cxnLst/>
                <a:rect l="l" t="t" r="r" b="b"/>
                <a:pathLst>
                  <a:path w="9766" h="53816" extrusionOk="0">
                    <a:moveTo>
                      <a:pt x="0" y="0"/>
                    </a:moveTo>
                    <a:cubicBezTo>
                      <a:pt x="14288" y="17717"/>
                      <a:pt x="11430" y="35719"/>
                      <a:pt x="857" y="53816"/>
                    </a:cubicBezTo>
                    <a:cubicBezTo>
                      <a:pt x="571" y="35909"/>
                      <a:pt x="286" y="17907"/>
                      <a:pt x="0" y="0"/>
                    </a:cubicBezTo>
                    <a:close/>
                  </a:path>
                </a:pathLst>
              </a:custGeom>
              <a:solidFill>
                <a:srgbClr val="7C7C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28">
                <a:extLst>
                  <a:ext uri="{FF2B5EF4-FFF2-40B4-BE49-F238E27FC236}">
                    <a16:creationId xmlns:a16="http://schemas.microsoft.com/office/drawing/2014/main" id="{D9CB224A-985F-9A6C-2F3C-AF315FE37377}"/>
                  </a:ext>
                </a:extLst>
              </p:cNvPr>
              <p:cNvSpPr/>
              <p:nvPr/>
            </p:nvSpPr>
            <p:spPr>
              <a:xfrm>
                <a:off x="1903571" y="2574416"/>
                <a:ext cx="57150" cy="11625"/>
              </a:xfrm>
              <a:custGeom>
                <a:avLst/>
                <a:gdLst/>
                <a:ahLst/>
                <a:cxnLst/>
                <a:rect l="l" t="t" r="r" b="b"/>
                <a:pathLst>
                  <a:path w="57150" h="11625" extrusionOk="0">
                    <a:moveTo>
                      <a:pt x="57150" y="0"/>
                    </a:moveTo>
                    <a:cubicBezTo>
                      <a:pt x="38195" y="16288"/>
                      <a:pt x="19145" y="14573"/>
                      <a:pt x="0" y="381"/>
                    </a:cubicBezTo>
                    <a:cubicBezTo>
                      <a:pt x="19050" y="286"/>
                      <a:pt x="38100" y="191"/>
                      <a:pt x="57150" y="0"/>
                    </a:cubicBezTo>
                    <a:close/>
                  </a:path>
                </a:pathLst>
              </a:custGeom>
              <a:solidFill>
                <a:srgbClr val="87878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4" name="Google Shape;874;p28">
                <a:extLst>
                  <a:ext uri="{FF2B5EF4-FFF2-40B4-BE49-F238E27FC236}">
                    <a16:creationId xmlns:a16="http://schemas.microsoft.com/office/drawing/2014/main" id="{F8E4DC0E-95EC-CA9E-57A4-2C4C36A13D5D}"/>
                  </a:ext>
                </a:extLst>
              </p:cNvPr>
              <p:cNvSpPr/>
              <p:nvPr/>
            </p:nvSpPr>
            <p:spPr>
              <a:xfrm>
                <a:off x="1778317" y="4540898"/>
                <a:ext cx="39147" cy="28053"/>
              </a:xfrm>
              <a:custGeom>
                <a:avLst/>
                <a:gdLst/>
                <a:ahLst/>
                <a:cxnLst/>
                <a:rect l="l" t="t" r="r" b="b"/>
                <a:pathLst>
                  <a:path w="39147" h="28053" extrusionOk="0">
                    <a:moveTo>
                      <a:pt x="0" y="50"/>
                    </a:moveTo>
                    <a:cubicBezTo>
                      <a:pt x="20479" y="-903"/>
                      <a:pt x="30956" y="11956"/>
                      <a:pt x="39148" y="28053"/>
                    </a:cubicBezTo>
                    <a:cubicBezTo>
                      <a:pt x="22193" y="24148"/>
                      <a:pt x="9430" y="14337"/>
                      <a:pt x="0" y="50"/>
                    </a:cubicBezTo>
                    <a:close/>
                  </a:path>
                </a:pathLst>
              </a:custGeom>
              <a:solidFill>
                <a:srgbClr val="5A5B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5" name="Google Shape;875;p28">
                <a:extLst>
                  <a:ext uri="{FF2B5EF4-FFF2-40B4-BE49-F238E27FC236}">
                    <a16:creationId xmlns:a16="http://schemas.microsoft.com/office/drawing/2014/main" id="{E2FF6E69-D6BF-495B-9599-EBB82C1D2145}"/>
                  </a:ext>
                </a:extLst>
              </p:cNvPr>
              <p:cNvSpPr/>
              <p:nvPr/>
            </p:nvSpPr>
            <p:spPr>
              <a:xfrm>
                <a:off x="2913507" y="2594704"/>
                <a:ext cx="43052" cy="9771"/>
              </a:xfrm>
              <a:custGeom>
                <a:avLst/>
                <a:gdLst/>
                <a:ahLst/>
                <a:cxnLst/>
                <a:rect l="l" t="t" r="r" b="b"/>
                <a:pathLst>
                  <a:path w="43052" h="9771" extrusionOk="0">
                    <a:moveTo>
                      <a:pt x="43053" y="667"/>
                    </a:moveTo>
                    <a:cubicBezTo>
                      <a:pt x="28480" y="11811"/>
                      <a:pt x="14097" y="14002"/>
                      <a:pt x="0" y="0"/>
                    </a:cubicBezTo>
                    <a:cubicBezTo>
                      <a:pt x="14383" y="191"/>
                      <a:pt x="28670" y="476"/>
                      <a:pt x="43053" y="667"/>
                    </a:cubicBezTo>
                    <a:close/>
                  </a:path>
                </a:pathLst>
              </a:custGeom>
              <a:solidFill>
                <a:srgbClr val="6565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6" name="Google Shape;876;p28">
                <a:extLst>
                  <a:ext uri="{FF2B5EF4-FFF2-40B4-BE49-F238E27FC236}">
                    <a16:creationId xmlns:a16="http://schemas.microsoft.com/office/drawing/2014/main" id="{6B64BBE0-DDDD-308C-5DF7-2446627C9BFB}"/>
                  </a:ext>
                </a:extLst>
              </p:cNvPr>
              <p:cNvSpPr/>
              <p:nvPr/>
            </p:nvSpPr>
            <p:spPr>
              <a:xfrm>
                <a:off x="3127593" y="2562869"/>
                <a:ext cx="38706" cy="13833"/>
              </a:xfrm>
              <a:custGeom>
                <a:avLst/>
                <a:gdLst/>
                <a:ahLst/>
                <a:cxnLst/>
                <a:rect l="l" t="t" r="r" b="b"/>
                <a:pathLst>
                  <a:path w="38706" h="13833" extrusionOk="0">
                    <a:moveTo>
                      <a:pt x="38707" y="9452"/>
                    </a:moveTo>
                    <a:cubicBezTo>
                      <a:pt x="29753" y="10881"/>
                      <a:pt x="20705" y="12405"/>
                      <a:pt x="11751" y="13833"/>
                    </a:cubicBezTo>
                    <a:cubicBezTo>
                      <a:pt x="9275" y="10119"/>
                      <a:pt x="-8632" y="12690"/>
                      <a:pt x="5179" y="3356"/>
                    </a:cubicBezTo>
                    <a:cubicBezTo>
                      <a:pt x="14418" y="-2835"/>
                      <a:pt x="28801" y="-264"/>
                      <a:pt x="38707" y="9452"/>
                    </a:cubicBezTo>
                    <a:close/>
                  </a:path>
                </a:pathLst>
              </a:custGeom>
              <a:solidFill>
                <a:srgbClr val="7C7D7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7" name="Google Shape;877;p28">
                <a:extLst>
                  <a:ext uri="{FF2B5EF4-FFF2-40B4-BE49-F238E27FC236}">
                    <a16:creationId xmlns:a16="http://schemas.microsoft.com/office/drawing/2014/main" id="{B5CD06DC-CC18-732F-0E14-F4999EF74E73}"/>
                  </a:ext>
                </a:extLst>
              </p:cNvPr>
              <p:cNvSpPr/>
              <p:nvPr/>
            </p:nvSpPr>
            <p:spPr>
              <a:xfrm>
                <a:off x="2446591" y="2100166"/>
                <a:ext cx="45815" cy="10062"/>
              </a:xfrm>
              <a:custGeom>
                <a:avLst/>
                <a:gdLst/>
                <a:ahLst/>
                <a:cxnLst/>
                <a:rect l="l" t="t" r="r" b="b"/>
                <a:pathLst>
                  <a:path w="45815" h="10062" extrusionOk="0">
                    <a:moveTo>
                      <a:pt x="45815" y="0"/>
                    </a:moveTo>
                    <a:cubicBezTo>
                      <a:pt x="30575" y="13811"/>
                      <a:pt x="15335" y="12954"/>
                      <a:pt x="0" y="191"/>
                    </a:cubicBezTo>
                    <a:cubicBezTo>
                      <a:pt x="15240" y="191"/>
                      <a:pt x="30575" y="95"/>
                      <a:pt x="45815" y="0"/>
                    </a:cubicBezTo>
                    <a:close/>
                  </a:path>
                </a:pathLst>
              </a:custGeom>
              <a:solidFill>
                <a:srgbClr val="5151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8" name="Google Shape;878;p28">
                <a:extLst>
                  <a:ext uri="{FF2B5EF4-FFF2-40B4-BE49-F238E27FC236}">
                    <a16:creationId xmlns:a16="http://schemas.microsoft.com/office/drawing/2014/main" id="{0112FB54-9A17-BBD7-B0B2-C302606E0A5F}"/>
                  </a:ext>
                </a:extLst>
              </p:cNvPr>
              <p:cNvSpPr/>
              <p:nvPr/>
            </p:nvSpPr>
            <p:spPr>
              <a:xfrm>
                <a:off x="1362932" y="3780186"/>
                <a:ext cx="36390" cy="19954"/>
              </a:xfrm>
              <a:custGeom>
                <a:avLst/>
                <a:gdLst/>
                <a:ahLst/>
                <a:cxnLst/>
                <a:rect l="l" t="t" r="r" b="b"/>
                <a:pathLst>
                  <a:path w="36390" h="19954" extrusionOk="0">
                    <a:moveTo>
                      <a:pt x="7810" y="10001"/>
                    </a:moveTo>
                    <a:cubicBezTo>
                      <a:pt x="19812" y="13716"/>
                      <a:pt x="26575" y="2667"/>
                      <a:pt x="36385" y="0"/>
                    </a:cubicBezTo>
                    <a:cubicBezTo>
                      <a:pt x="36766" y="32290"/>
                      <a:pt x="13907" y="15240"/>
                      <a:pt x="0" y="17050"/>
                    </a:cubicBezTo>
                    <a:cubicBezTo>
                      <a:pt x="2667" y="14669"/>
                      <a:pt x="5239" y="12383"/>
                      <a:pt x="7906" y="10001"/>
                    </a:cubicBezTo>
                    <a:close/>
                  </a:path>
                </a:pathLst>
              </a:custGeom>
              <a:solidFill>
                <a:srgbClr val="28282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9" name="Google Shape;879;p28">
                <a:extLst>
                  <a:ext uri="{FF2B5EF4-FFF2-40B4-BE49-F238E27FC236}">
                    <a16:creationId xmlns:a16="http://schemas.microsoft.com/office/drawing/2014/main" id="{4A4991C3-44E5-FFB3-BDC2-4E40BA9CA066}"/>
                  </a:ext>
                </a:extLst>
              </p:cNvPr>
              <p:cNvSpPr/>
              <p:nvPr/>
            </p:nvSpPr>
            <p:spPr>
              <a:xfrm>
                <a:off x="2007489" y="4376356"/>
                <a:ext cx="1074515" cy="338709"/>
              </a:xfrm>
              <a:custGeom>
                <a:avLst/>
                <a:gdLst/>
                <a:ahLst/>
                <a:cxnLst/>
                <a:rect l="l" t="t" r="r" b="b"/>
                <a:pathLst>
                  <a:path w="1074515" h="338709" extrusionOk="0">
                    <a:moveTo>
                      <a:pt x="1074515" y="20669"/>
                    </a:moveTo>
                    <a:cubicBezTo>
                      <a:pt x="1027081" y="108585"/>
                      <a:pt x="949166" y="165163"/>
                      <a:pt x="866965" y="215265"/>
                    </a:cubicBezTo>
                    <a:cubicBezTo>
                      <a:pt x="625031" y="362712"/>
                      <a:pt x="366046" y="362141"/>
                      <a:pt x="101155" y="296418"/>
                    </a:cubicBezTo>
                    <a:cubicBezTo>
                      <a:pt x="66484" y="287845"/>
                      <a:pt x="29242" y="283464"/>
                      <a:pt x="0" y="258985"/>
                    </a:cubicBezTo>
                    <a:cubicBezTo>
                      <a:pt x="8477" y="247841"/>
                      <a:pt x="20574" y="244888"/>
                      <a:pt x="33623" y="243650"/>
                    </a:cubicBezTo>
                    <a:cubicBezTo>
                      <a:pt x="106108" y="259080"/>
                      <a:pt x="175450" y="285750"/>
                      <a:pt x="248793" y="298704"/>
                    </a:cubicBezTo>
                    <a:cubicBezTo>
                      <a:pt x="514064" y="345472"/>
                      <a:pt x="748760" y="277368"/>
                      <a:pt x="958596" y="114014"/>
                    </a:cubicBezTo>
                    <a:cubicBezTo>
                      <a:pt x="980885" y="96679"/>
                      <a:pt x="1001268" y="76390"/>
                      <a:pt x="1016603" y="52102"/>
                    </a:cubicBezTo>
                    <a:cubicBezTo>
                      <a:pt x="1030415" y="33909"/>
                      <a:pt x="1037653" y="10096"/>
                      <a:pt x="1060990" y="0"/>
                    </a:cubicBezTo>
                    <a:cubicBezTo>
                      <a:pt x="1073849" y="1429"/>
                      <a:pt x="1070896" y="13240"/>
                      <a:pt x="1074515" y="20669"/>
                    </a:cubicBezTo>
                    <a:close/>
                  </a:path>
                </a:pathLst>
              </a:custGeom>
              <a:solidFill>
                <a:srgbClr val="83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0" name="Google Shape;880;p28">
                <a:extLst>
                  <a:ext uri="{FF2B5EF4-FFF2-40B4-BE49-F238E27FC236}">
                    <a16:creationId xmlns:a16="http://schemas.microsoft.com/office/drawing/2014/main" id="{DA4676B5-2309-B751-438A-29974A13A81E}"/>
                  </a:ext>
                </a:extLst>
              </p:cNvPr>
              <p:cNvSpPr/>
              <p:nvPr/>
            </p:nvSpPr>
            <p:spPr>
              <a:xfrm>
                <a:off x="1587150" y="4316538"/>
                <a:ext cx="449008" cy="318894"/>
              </a:xfrm>
              <a:custGeom>
                <a:avLst/>
                <a:gdLst/>
                <a:ahLst/>
                <a:cxnLst/>
                <a:rect l="l" t="t" r="r" b="b"/>
                <a:pathLst>
                  <a:path w="449008" h="318894" extrusionOk="0">
                    <a:moveTo>
                      <a:pt x="449008" y="310515"/>
                    </a:moveTo>
                    <a:cubicBezTo>
                      <a:pt x="441770" y="321374"/>
                      <a:pt x="430244" y="317087"/>
                      <a:pt x="420338" y="318802"/>
                    </a:cubicBezTo>
                    <a:cubicBezTo>
                      <a:pt x="412814" y="319088"/>
                      <a:pt x="405384" y="319183"/>
                      <a:pt x="400622" y="311753"/>
                    </a:cubicBezTo>
                    <a:cubicBezTo>
                      <a:pt x="388239" y="297656"/>
                      <a:pt x="368618" y="299276"/>
                      <a:pt x="353949" y="290227"/>
                    </a:cubicBezTo>
                    <a:cubicBezTo>
                      <a:pt x="344043" y="284988"/>
                      <a:pt x="334042" y="279654"/>
                      <a:pt x="324136" y="274415"/>
                    </a:cubicBezTo>
                    <a:cubicBezTo>
                      <a:pt x="311753" y="259175"/>
                      <a:pt x="292513" y="254413"/>
                      <a:pt x="277082" y="243745"/>
                    </a:cubicBezTo>
                    <a:lnTo>
                      <a:pt x="277082" y="243935"/>
                    </a:lnTo>
                    <a:cubicBezTo>
                      <a:pt x="270320" y="232029"/>
                      <a:pt x="257080" y="232696"/>
                      <a:pt x="246602" y="228029"/>
                    </a:cubicBezTo>
                    <a:cubicBezTo>
                      <a:pt x="228029" y="222218"/>
                      <a:pt x="219266" y="202787"/>
                      <a:pt x="201454" y="195929"/>
                    </a:cubicBezTo>
                    <a:cubicBezTo>
                      <a:pt x="201454" y="195929"/>
                      <a:pt x="201263" y="195739"/>
                      <a:pt x="201263" y="195739"/>
                    </a:cubicBezTo>
                    <a:cubicBezTo>
                      <a:pt x="152019" y="150019"/>
                      <a:pt x="114491" y="92583"/>
                      <a:pt x="59150" y="52864"/>
                    </a:cubicBezTo>
                    <a:cubicBezTo>
                      <a:pt x="56579" y="51911"/>
                      <a:pt x="53912" y="51245"/>
                      <a:pt x="51149" y="50673"/>
                    </a:cubicBezTo>
                    <a:cubicBezTo>
                      <a:pt x="35719" y="40386"/>
                      <a:pt x="10478" y="61532"/>
                      <a:pt x="0" y="34957"/>
                    </a:cubicBezTo>
                    <a:cubicBezTo>
                      <a:pt x="30766" y="16288"/>
                      <a:pt x="64008" y="4477"/>
                      <a:pt x="99822" y="0"/>
                    </a:cubicBezTo>
                    <a:cubicBezTo>
                      <a:pt x="118110" y="25146"/>
                      <a:pt x="114395" y="62579"/>
                      <a:pt x="144971" y="80963"/>
                    </a:cubicBezTo>
                    <a:cubicBezTo>
                      <a:pt x="147828" y="84106"/>
                      <a:pt x="150400" y="87630"/>
                      <a:pt x="152781" y="91154"/>
                    </a:cubicBezTo>
                    <a:cubicBezTo>
                      <a:pt x="172593" y="121158"/>
                      <a:pt x="198120" y="145542"/>
                      <a:pt x="227076" y="166497"/>
                    </a:cubicBezTo>
                    <a:cubicBezTo>
                      <a:pt x="230600" y="168688"/>
                      <a:pt x="233934" y="171164"/>
                      <a:pt x="237173" y="173831"/>
                    </a:cubicBezTo>
                    <a:cubicBezTo>
                      <a:pt x="247745" y="183737"/>
                      <a:pt x="259366" y="191929"/>
                      <a:pt x="273082" y="197072"/>
                    </a:cubicBezTo>
                    <a:cubicBezTo>
                      <a:pt x="284988" y="202692"/>
                      <a:pt x="294799" y="211074"/>
                      <a:pt x="304705" y="219456"/>
                    </a:cubicBezTo>
                    <a:cubicBezTo>
                      <a:pt x="335566" y="246221"/>
                      <a:pt x="372618" y="262700"/>
                      <a:pt x="408337" y="281369"/>
                    </a:cubicBezTo>
                    <a:cubicBezTo>
                      <a:pt x="423101" y="289179"/>
                      <a:pt x="440722" y="293561"/>
                      <a:pt x="448913" y="310610"/>
                    </a:cubicBezTo>
                    <a:close/>
                  </a:path>
                </a:pathLst>
              </a:custGeom>
              <a:solidFill>
                <a:srgbClr val="9AA0A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1" name="Google Shape;881;p28">
                <a:extLst>
                  <a:ext uri="{FF2B5EF4-FFF2-40B4-BE49-F238E27FC236}">
                    <a16:creationId xmlns:a16="http://schemas.microsoft.com/office/drawing/2014/main" id="{27F48440-63F7-FF48-4F65-2716A1B40ECC}"/>
                  </a:ext>
                </a:extLst>
              </p:cNvPr>
              <p:cNvSpPr/>
              <p:nvPr/>
            </p:nvSpPr>
            <p:spPr>
              <a:xfrm>
                <a:off x="3060289" y="4308633"/>
                <a:ext cx="108106" cy="88487"/>
              </a:xfrm>
              <a:custGeom>
                <a:avLst/>
                <a:gdLst/>
                <a:ahLst/>
                <a:cxnLst/>
                <a:rect l="l" t="t" r="r" b="b"/>
                <a:pathLst>
                  <a:path w="108106" h="88487" extrusionOk="0">
                    <a:moveTo>
                      <a:pt x="21715" y="88392"/>
                    </a:moveTo>
                    <a:cubicBezTo>
                      <a:pt x="18953" y="82201"/>
                      <a:pt x="16190" y="76009"/>
                      <a:pt x="13428" y="69913"/>
                    </a:cubicBezTo>
                    <a:cubicBezTo>
                      <a:pt x="5522" y="57721"/>
                      <a:pt x="9047" y="42672"/>
                      <a:pt x="3046" y="30004"/>
                    </a:cubicBezTo>
                    <a:cubicBezTo>
                      <a:pt x="1331" y="19621"/>
                      <a:pt x="-4479" y="8763"/>
                      <a:pt x="6665" y="0"/>
                    </a:cubicBezTo>
                    <a:cubicBezTo>
                      <a:pt x="47051" y="4477"/>
                      <a:pt x="78770" y="25908"/>
                      <a:pt x="108107" y="52006"/>
                    </a:cubicBezTo>
                    <a:cubicBezTo>
                      <a:pt x="100868" y="63151"/>
                      <a:pt x="88390" y="58293"/>
                      <a:pt x="78579" y="61722"/>
                    </a:cubicBezTo>
                    <a:cubicBezTo>
                      <a:pt x="78579" y="61722"/>
                      <a:pt x="74578" y="62198"/>
                      <a:pt x="74578" y="62198"/>
                    </a:cubicBezTo>
                    <a:lnTo>
                      <a:pt x="70578" y="62198"/>
                    </a:lnTo>
                    <a:cubicBezTo>
                      <a:pt x="55243" y="62008"/>
                      <a:pt x="44289" y="72009"/>
                      <a:pt x="32097" y="79057"/>
                    </a:cubicBezTo>
                    <a:cubicBezTo>
                      <a:pt x="28668" y="82201"/>
                      <a:pt x="25239" y="85344"/>
                      <a:pt x="21810" y="88487"/>
                    </a:cubicBezTo>
                    <a:close/>
                  </a:path>
                </a:pathLst>
              </a:custGeom>
              <a:solidFill>
                <a:srgbClr val="A2AD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2" name="Google Shape;882;p28">
                <a:extLst>
                  <a:ext uri="{FF2B5EF4-FFF2-40B4-BE49-F238E27FC236}">
                    <a16:creationId xmlns:a16="http://schemas.microsoft.com/office/drawing/2014/main" id="{645A9D75-61D6-5BDF-57C3-9E6284401C1E}"/>
                  </a:ext>
                </a:extLst>
              </p:cNvPr>
              <p:cNvSpPr/>
              <p:nvPr/>
            </p:nvSpPr>
            <p:spPr>
              <a:xfrm>
                <a:off x="1864233" y="4560188"/>
                <a:ext cx="47053" cy="30670"/>
              </a:xfrm>
              <a:custGeom>
                <a:avLst/>
                <a:gdLst/>
                <a:ahLst/>
                <a:cxnLst/>
                <a:rect l="l" t="t" r="r" b="b"/>
                <a:pathLst>
                  <a:path w="47053" h="30670" extrusionOk="0">
                    <a:moveTo>
                      <a:pt x="0" y="0"/>
                    </a:moveTo>
                    <a:cubicBezTo>
                      <a:pt x="20860" y="2286"/>
                      <a:pt x="40195" y="6953"/>
                      <a:pt x="47053" y="30671"/>
                    </a:cubicBezTo>
                    <a:cubicBezTo>
                      <a:pt x="27051" y="27051"/>
                      <a:pt x="10287" y="18479"/>
                      <a:pt x="0" y="0"/>
                    </a:cubicBezTo>
                    <a:close/>
                  </a:path>
                </a:pathLst>
              </a:custGeom>
              <a:solidFill>
                <a:srgbClr val="83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3" name="Google Shape;883;p28">
                <a:extLst>
                  <a:ext uri="{FF2B5EF4-FFF2-40B4-BE49-F238E27FC236}">
                    <a16:creationId xmlns:a16="http://schemas.microsoft.com/office/drawing/2014/main" id="{C5D8BB64-C07D-19EA-B381-CF5D33C4E089}"/>
                  </a:ext>
                </a:extLst>
              </p:cNvPr>
              <p:cNvSpPr/>
              <p:nvPr/>
            </p:nvSpPr>
            <p:spPr>
              <a:xfrm>
                <a:off x="1788509" y="4512336"/>
                <a:ext cx="50236" cy="38136"/>
              </a:xfrm>
              <a:custGeom>
                <a:avLst/>
                <a:gdLst/>
                <a:ahLst/>
                <a:cxnLst/>
                <a:rect l="l" t="t" r="r" b="b"/>
                <a:pathLst>
                  <a:path w="50236" h="38136" extrusionOk="0">
                    <a:moveTo>
                      <a:pt x="95" y="37"/>
                    </a:moveTo>
                    <a:cubicBezTo>
                      <a:pt x="22098" y="-1011"/>
                      <a:pt x="30956" y="20706"/>
                      <a:pt x="48197" y="27754"/>
                    </a:cubicBezTo>
                    <a:cubicBezTo>
                      <a:pt x="51340" y="31564"/>
                      <a:pt x="50768" y="34994"/>
                      <a:pt x="47053" y="38137"/>
                    </a:cubicBezTo>
                    <a:cubicBezTo>
                      <a:pt x="24384" y="34136"/>
                      <a:pt x="11430" y="18039"/>
                      <a:pt x="0" y="132"/>
                    </a:cubicBezTo>
                    <a:close/>
                  </a:path>
                </a:pathLst>
              </a:custGeom>
              <a:solidFill>
                <a:srgbClr val="5A5B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4" name="Google Shape;884;p28">
                <a:extLst>
                  <a:ext uri="{FF2B5EF4-FFF2-40B4-BE49-F238E27FC236}">
                    <a16:creationId xmlns:a16="http://schemas.microsoft.com/office/drawing/2014/main" id="{667D13B1-D4A3-9884-1135-D4AA685BED8E}"/>
                  </a:ext>
                </a:extLst>
              </p:cNvPr>
              <p:cNvSpPr/>
              <p:nvPr/>
            </p:nvSpPr>
            <p:spPr>
              <a:xfrm>
                <a:off x="1835658" y="4539995"/>
                <a:ext cx="28516" cy="20288"/>
              </a:xfrm>
              <a:custGeom>
                <a:avLst/>
                <a:gdLst/>
                <a:ahLst/>
                <a:cxnLst/>
                <a:rect l="l" t="t" r="r" b="b"/>
                <a:pathLst>
                  <a:path w="28516" h="20288" extrusionOk="0">
                    <a:moveTo>
                      <a:pt x="0" y="10382"/>
                    </a:moveTo>
                    <a:cubicBezTo>
                      <a:pt x="381" y="6953"/>
                      <a:pt x="762" y="3429"/>
                      <a:pt x="1143" y="0"/>
                    </a:cubicBezTo>
                    <a:cubicBezTo>
                      <a:pt x="15049" y="381"/>
                      <a:pt x="29337" y="190"/>
                      <a:pt x="28480" y="20288"/>
                    </a:cubicBezTo>
                    <a:cubicBezTo>
                      <a:pt x="18002" y="19812"/>
                      <a:pt x="7048" y="20764"/>
                      <a:pt x="0" y="10287"/>
                    </a:cubicBezTo>
                    <a:close/>
                  </a:path>
                </a:pathLst>
              </a:custGeom>
              <a:solidFill>
                <a:srgbClr val="83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5" name="Google Shape;885;p28">
                <a:extLst>
                  <a:ext uri="{FF2B5EF4-FFF2-40B4-BE49-F238E27FC236}">
                    <a16:creationId xmlns:a16="http://schemas.microsoft.com/office/drawing/2014/main" id="{6A10E092-3DFF-CAAE-C19E-0A5B0C534BFE}"/>
                  </a:ext>
                </a:extLst>
              </p:cNvPr>
              <p:cNvSpPr/>
              <p:nvPr/>
            </p:nvSpPr>
            <p:spPr>
              <a:xfrm>
                <a:off x="1941099" y="4606730"/>
                <a:ext cx="46672" cy="21562"/>
              </a:xfrm>
              <a:custGeom>
                <a:avLst/>
                <a:gdLst/>
                <a:ahLst/>
                <a:cxnLst/>
                <a:rect l="l" t="t" r="r" b="b"/>
                <a:pathLst>
                  <a:path w="46672" h="21562" extrusionOk="0">
                    <a:moveTo>
                      <a:pt x="0" y="36"/>
                    </a:moveTo>
                    <a:cubicBezTo>
                      <a:pt x="19050" y="-345"/>
                      <a:pt x="36862" y="2036"/>
                      <a:pt x="46673" y="21562"/>
                    </a:cubicBezTo>
                    <a:cubicBezTo>
                      <a:pt x="29432" y="18133"/>
                      <a:pt x="12478" y="13847"/>
                      <a:pt x="0" y="36"/>
                    </a:cubicBezTo>
                    <a:close/>
                  </a:path>
                </a:pathLst>
              </a:custGeom>
              <a:solidFill>
                <a:srgbClr val="83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6" name="Google Shape;886;p28">
                <a:extLst>
                  <a:ext uri="{FF2B5EF4-FFF2-40B4-BE49-F238E27FC236}">
                    <a16:creationId xmlns:a16="http://schemas.microsoft.com/office/drawing/2014/main" id="{F678685F-6DBE-56BB-E8C3-C279B05E23C1}"/>
                  </a:ext>
                </a:extLst>
              </p:cNvPr>
              <p:cNvSpPr/>
              <p:nvPr/>
            </p:nvSpPr>
            <p:spPr>
              <a:xfrm>
                <a:off x="3092291" y="4367503"/>
                <a:ext cx="38481" cy="20111"/>
              </a:xfrm>
              <a:custGeom>
                <a:avLst/>
                <a:gdLst/>
                <a:ahLst/>
                <a:cxnLst/>
                <a:rect l="l" t="t" r="r" b="b"/>
                <a:pathLst>
                  <a:path w="38481" h="20111" extrusionOk="0">
                    <a:moveTo>
                      <a:pt x="0" y="20092"/>
                    </a:moveTo>
                    <a:cubicBezTo>
                      <a:pt x="8573" y="4947"/>
                      <a:pt x="19241" y="-5625"/>
                      <a:pt x="38481" y="3233"/>
                    </a:cubicBezTo>
                    <a:cubicBezTo>
                      <a:pt x="27146" y="12282"/>
                      <a:pt x="15526" y="20568"/>
                      <a:pt x="0" y="20092"/>
                    </a:cubicBezTo>
                    <a:close/>
                  </a:path>
                </a:pathLst>
              </a:custGeom>
              <a:solidFill>
                <a:srgbClr val="83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7" name="Google Shape;887;p28">
                <a:extLst>
                  <a:ext uri="{FF2B5EF4-FFF2-40B4-BE49-F238E27FC236}">
                    <a16:creationId xmlns:a16="http://schemas.microsoft.com/office/drawing/2014/main" id="{67229955-EBEE-05FF-20DC-E73C8AC3251C}"/>
                  </a:ext>
                </a:extLst>
              </p:cNvPr>
              <p:cNvSpPr/>
              <p:nvPr/>
            </p:nvSpPr>
            <p:spPr>
              <a:xfrm>
                <a:off x="1363651" y="2629578"/>
                <a:ext cx="953167" cy="1476363"/>
              </a:xfrm>
              <a:custGeom>
                <a:avLst/>
                <a:gdLst/>
                <a:ahLst/>
                <a:cxnLst/>
                <a:rect l="l" t="t" r="r" b="b"/>
                <a:pathLst>
                  <a:path w="953167" h="1476363" extrusionOk="0">
                    <a:moveTo>
                      <a:pt x="15664" y="471761"/>
                    </a:moveTo>
                    <a:cubicBezTo>
                      <a:pt x="12616" y="470428"/>
                      <a:pt x="9568" y="469094"/>
                      <a:pt x="6520" y="467666"/>
                    </a:cubicBezTo>
                    <a:cubicBezTo>
                      <a:pt x="-18912" y="388703"/>
                      <a:pt x="33285" y="330410"/>
                      <a:pt x="107104" y="349270"/>
                    </a:cubicBezTo>
                    <a:cubicBezTo>
                      <a:pt x="94531" y="261830"/>
                      <a:pt x="116629" y="227731"/>
                      <a:pt x="208450" y="192774"/>
                    </a:cubicBezTo>
                    <a:cubicBezTo>
                      <a:pt x="248359" y="191917"/>
                      <a:pt x="287126" y="195917"/>
                      <a:pt x="320749" y="220397"/>
                    </a:cubicBezTo>
                    <a:cubicBezTo>
                      <a:pt x="323512" y="224683"/>
                      <a:pt x="323035" y="228588"/>
                      <a:pt x="319416" y="232208"/>
                    </a:cubicBezTo>
                    <a:cubicBezTo>
                      <a:pt x="303604" y="240685"/>
                      <a:pt x="289031" y="232493"/>
                      <a:pt x="274363" y="228398"/>
                    </a:cubicBezTo>
                    <a:cubicBezTo>
                      <a:pt x="230738" y="216396"/>
                      <a:pt x="191495" y="223254"/>
                      <a:pt x="155491" y="253925"/>
                    </a:cubicBezTo>
                    <a:cubicBezTo>
                      <a:pt x="167778" y="258687"/>
                      <a:pt x="181970" y="252782"/>
                      <a:pt x="189590" y="265545"/>
                    </a:cubicBezTo>
                    <a:cubicBezTo>
                      <a:pt x="199115" y="288786"/>
                      <a:pt x="187971" y="312218"/>
                      <a:pt x="190066" y="335649"/>
                    </a:cubicBezTo>
                    <a:cubicBezTo>
                      <a:pt x="191971" y="357176"/>
                      <a:pt x="200449" y="374797"/>
                      <a:pt x="218260" y="392704"/>
                    </a:cubicBezTo>
                    <a:cubicBezTo>
                      <a:pt x="185875" y="339078"/>
                      <a:pt x="191781" y="310027"/>
                      <a:pt x="240168" y="269355"/>
                    </a:cubicBezTo>
                    <a:cubicBezTo>
                      <a:pt x="250645" y="262211"/>
                      <a:pt x="261504" y="255639"/>
                      <a:pt x="273982" y="252591"/>
                    </a:cubicBezTo>
                    <a:cubicBezTo>
                      <a:pt x="287031" y="249353"/>
                      <a:pt x="299128" y="250686"/>
                      <a:pt x="308176" y="262211"/>
                    </a:cubicBezTo>
                    <a:cubicBezTo>
                      <a:pt x="317130" y="273737"/>
                      <a:pt x="309891" y="282785"/>
                      <a:pt x="303223" y="291739"/>
                    </a:cubicBezTo>
                    <a:cubicBezTo>
                      <a:pt x="294841" y="303074"/>
                      <a:pt x="283411" y="314123"/>
                      <a:pt x="294175" y="329363"/>
                    </a:cubicBezTo>
                    <a:cubicBezTo>
                      <a:pt x="299128" y="336411"/>
                      <a:pt x="307891" y="337364"/>
                      <a:pt x="315701" y="334030"/>
                    </a:cubicBezTo>
                    <a:cubicBezTo>
                      <a:pt x="332656" y="326600"/>
                      <a:pt x="333989" y="310789"/>
                      <a:pt x="337132" y="294882"/>
                    </a:cubicBezTo>
                    <a:cubicBezTo>
                      <a:pt x="341990" y="270022"/>
                      <a:pt x="313034" y="253544"/>
                      <a:pt x="322273" y="228302"/>
                    </a:cubicBezTo>
                    <a:cubicBezTo>
                      <a:pt x="330560" y="223540"/>
                      <a:pt x="339228" y="220778"/>
                      <a:pt x="348753" y="224492"/>
                    </a:cubicBezTo>
                    <a:cubicBezTo>
                      <a:pt x="356087" y="228112"/>
                      <a:pt x="360469" y="234494"/>
                      <a:pt x="365136" y="241256"/>
                    </a:cubicBezTo>
                    <a:cubicBezTo>
                      <a:pt x="333418" y="186011"/>
                      <a:pt x="347229" y="133719"/>
                      <a:pt x="374566" y="82284"/>
                    </a:cubicBezTo>
                    <a:cubicBezTo>
                      <a:pt x="377518" y="75331"/>
                      <a:pt x="381995" y="68473"/>
                      <a:pt x="376375" y="60567"/>
                    </a:cubicBezTo>
                    <a:cubicBezTo>
                      <a:pt x="358183" y="41803"/>
                      <a:pt x="353039" y="20753"/>
                      <a:pt x="379138" y="7894"/>
                    </a:cubicBezTo>
                    <a:cubicBezTo>
                      <a:pt x="409999" y="-7251"/>
                      <a:pt x="428191" y="10180"/>
                      <a:pt x="436383" y="39993"/>
                    </a:cubicBezTo>
                    <a:cubicBezTo>
                      <a:pt x="445622" y="37326"/>
                      <a:pt x="454290" y="33421"/>
                      <a:pt x="463720" y="32468"/>
                    </a:cubicBezTo>
                    <a:cubicBezTo>
                      <a:pt x="506487" y="941"/>
                      <a:pt x="554398" y="-5251"/>
                      <a:pt x="605356" y="3798"/>
                    </a:cubicBezTo>
                    <a:cubicBezTo>
                      <a:pt x="606404" y="16752"/>
                      <a:pt x="596308" y="18371"/>
                      <a:pt x="587640" y="21419"/>
                    </a:cubicBezTo>
                    <a:cubicBezTo>
                      <a:pt x="504868" y="29039"/>
                      <a:pt x="443527" y="65901"/>
                      <a:pt x="415047" y="147626"/>
                    </a:cubicBezTo>
                    <a:cubicBezTo>
                      <a:pt x="394282" y="233065"/>
                      <a:pt x="418571" y="302407"/>
                      <a:pt x="489056" y="355366"/>
                    </a:cubicBezTo>
                    <a:cubicBezTo>
                      <a:pt x="493247" y="358509"/>
                      <a:pt x="495819" y="363462"/>
                      <a:pt x="500772" y="365748"/>
                    </a:cubicBezTo>
                    <a:cubicBezTo>
                      <a:pt x="501343" y="360605"/>
                      <a:pt x="494485" y="362795"/>
                      <a:pt x="493628" y="358604"/>
                    </a:cubicBezTo>
                    <a:cubicBezTo>
                      <a:pt x="467339" y="339459"/>
                      <a:pt x="444955" y="317552"/>
                      <a:pt x="438383" y="284214"/>
                    </a:cubicBezTo>
                    <a:cubicBezTo>
                      <a:pt x="436478" y="274689"/>
                      <a:pt x="436288" y="264021"/>
                      <a:pt x="446384" y="259259"/>
                    </a:cubicBezTo>
                    <a:cubicBezTo>
                      <a:pt x="454957" y="255258"/>
                      <a:pt x="461910" y="262878"/>
                      <a:pt x="465148" y="269355"/>
                    </a:cubicBezTo>
                    <a:cubicBezTo>
                      <a:pt x="488199" y="315742"/>
                      <a:pt x="526394" y="341364"/>
                      <a:pt x="576591" y="348127"/>
                    </a:cubicBezTo>
                    <a:cubicBezTo>
                      <a:pt x="635551" y="356033"/>
                      <a:pt x="689081" y="336887"/>
                      <a:pt x="740135" y="309551"/>
                    </a:cubicBezTo>
                    <a:cubicBezTo>
                      <a:pt x="815002" y="272022"/>
                      <a:pt x="858721" y="206395"/>
                      <a:pt x="896917" y="135719"/>
                    </a:cubicBezTo>
                    <a:cubicBezTo>
                      <a:pt x="901012" y="132862"/>
                      <a:pt x="905394" y="132386"/>
                      <a:pt x="910061" y="134005"/>
                    </a:cubicBezTo>
                    <a:cubicBezTo>
                      <a:pt x="963306" y="214301"/>
                      <a:pt x="966830" y="268593"/>
                      <a:pt x="922825" y="327934"/>
                    </a:cubicBezTo>
                    <a:cubicBezTo>
                      <a:pt x="913490" y="340602"/>
                      <a:pt x="904632" y="353937"/>
                      <a:pt x="887011" y="356128"/>
                    </a:cubicBezTo>
                    <a:cubicBezTo>
                      <a:pt x="877200" y="367082"/>
                      <a:pt x="887487" y="331363"/>
                      <a:pt x="871580" y="350127"/>
                    </a:cubicBezTo>
                    <a:cubicBezTo>
                      <a:pt x="857007" y="367367"/>
                      <a:pt x="840052" y="384512"/>
                      <a:pt x="814049" y="384417"/>
                    </a:cubicBezTo>
                    <a:cubicBezTo>
                      <a:pt x="778235" y="372416"/>
                      <a:pt x="804429" y="349651"/>
                      <a:pt x="805667" y="330887"/>
                    </a:cubicBezTo>
                    <a:cubicBezTo>
                      <a:pt x="749851" y="366701"/>
                      <a:pt x="700606" y="421660"/>
                      <a:pt x="623740" y="383846"/>
                    </a:cubicBezTo>
                    <a:cubicBezTo>
                      <a:pt x="618025" y="382893"/>
                      <a:pt x="621740" y="395657"/>
                      <a:pt x="623263" y="389561"/>
                    </a:cubicBezTo>
                    <a:cubicBezTo>
                      <a:pt x="623835" y="387370"/>
                      <a:pt x="624883" y="387084"/>
                      <a:pt x="626311" y="387084"/>
                    </a:cubicBezTo>
                    <a:cubicBezTo>
                      <a:pt x="632598" y="386894"/>
                      <a:pt x="640123" y="386608"/>
                      <a:pt x="642980" y="392418"/>
                    </a:cubicBezTo>
                    <a:cubicBezTo>
                      <a:pt x="646123" y="398800"/>
                      <a:pt x="641266" y="403943"/>
                      <a:pt x="635170" y="406896"/>
                    </a:cubicBezTo>
                    <a:cubicBezTo>
                      <a:pt x="621930" y="413278"/>
                      <a:pt x="607642" y="412992"/>
                      <a:pt x="593546" y="412421"/>
                    </a:cubicBezTo>
                    <a:cubicBezTo>
                      <a:pt x="568685" y="411468"/>
                      <a:pt x="546778" y="416802"/>
                      <a:pt x="530776" y="437281"/>
                    </a:cubicBezTo>
                    <a:cubicBezTo>
                      <a:pt x="517060" y="444710"/>
                      <a:pt x="526775" y="463665"/>
                      <a:pt x="514202" y="471666"/>
                    </a:cubicBezTo>
                    <a:cubicBezTo>
                      <a:pt x="503058" y="481572"/>
                      <a:pt x="495628" y="493764"/>
                      <a:pt x="492485" y="508433"/>
                    </a:cubicBezTo>
                    <a:cubicBezTo>
                      <a:pt x="474959" y="557105"/>
                      <a:pt x="471244" y="606445"/>
                      <a:pt x="484389" y="656832"/>
                    </a:cubicBezTo>
                    <a:cubicBezTo>
                      <a:pt x="471149" y="668738"/>
                      <a:pt x="456671" y="661214"/>
                      <a:pt x="442479" y="659499"/>
                    </a:cubicBezTo>
                    <a:cubicBezTo>
                      <a:pt x="435430" y="657880"/>
                      <a:pt x="428858" y="655118"/>
                      <a:pt x="423048" y="650831"/>
                    </a:cubicBezTo>
                    <a:cubicBezTo>
                      <a:pt x="391615" y="615589"/>
                      <a:pt x="411332" y="577775"/>
                      <a:pt x="418381" y="538627"/>
                    </a:cubicBezTo>
                    <a:cubicBezTo>
                      <a:pt x="386853" y="574917"/>
                      <a:pt x="376090" y="615398"/>
                      <a:pt x="380852" y="660642"/>
                    </a:cubicBezTo>
                    <a:cubicBezTo>
                      <a:pt x="380281" y="686645"/>
                      <a:pt x="400283" y="702743"/>
                      <a:pt x="411237" y="723126"/>
                    </a:cubicBezTo>
                    <a:cubicBezTo>
                      <a:pt x="413428" y="729603"/>
                      <a:pt x="413618" y="736080"/>
                      <a:pt x="411999" y="742557"/>
                    </a:cubicBezTo>
                    <a:cubicBezTo>
                      <a:pt x="407903" y="753035"/>
                      <a:pt x="401902" y="763226"/>
                      <a:pt x="390091" y="764084"/>
                    </a:cubicBezTo>
                    <a:cubicBezTo>
                      <a:pt x="335037" y="768179"/>
                      <a:pt x="361516" y="791039"/>
                      <a:pt x="378566" y="811994"/>
                    </a:cubicBezTo>
                    <a:cubicBezTo>
                      <a:pt x="386662" y="827615"/>
                      <a:pt x="389139" y="843713"/>
                      <a:pt x="370565" y="852285"/>
                    </a:cubicBezTo>
                    <a:cubicBezTo>
                      <a:pt x="348658" y="862382"/>
                      <a:pt x="331132" y="850856"/>
                      <a:pt x="316177" y="835045"/>
                    </a:cubicBezTo>
                    <a:cubicBezTo>
                      <a:pt x="298366" y="774275"/>
                      <a:pt x="276649" y="713411"/>
                      <a:pt x="312463" y="651498"/>
                    </a:cubicBezTo>
                    <a:cubicBezTo>
                      <a:pt x="315034" y="647593"/>
                      <a:pt x="315987" y="642830"/>
                      <a:pt x="318559" y="638830"/>
                    </a:cubicBezTo>
                    <a:cubicBezTo>
                      <a:pt x="314558" y="640925"/>
                      <a:pt x="314939" y="645878"/>
                      <a:pt x="312272" y="649022"/>
                    </a:cubicBezTo>
                    <a:cubicBezTo>
                      <a:pt x="302461" y="653689"/>
                      <a:pt x="293032" y="650831"/>
                      <a:pt x="284935" y="646355"/>
                    </a:cubicBezTo>
                    <a:cubicBezTo>
                      <a:pt x="248931" y="626162"/>
                      <a:pt x="213022" y="627400"/>
                      <a:pt x="176827" y="645212"/>
                    </a:cubicBezTo>
                    <a:cubicBezTo>
                      <a:pt x="159491" y="660833"/>
                      <a:pt x="151204" y="683597"/>
                      <a:pt x="133964" y="699218"/>
                    </a:cubicBezTo>
                    <a:cubicBezTo>
                      <a:pt x="127392" y="704648"/>
                      <a:pt x="120343" y="709410"/>
                      <a:pt x="114438" y="715506"/>
                    </a:cubicBezTo>
                    <a:cubicBezTo>
                      <a:pt x="67670" y="784467"/>
                      <a:pt x="74623" y="826091"/>
                      <a:pt x="144537" y="881051"/>
                    </a:cubicBezTo>
                    <a:cubicBezTo>
                      <a:pt x="153109" y="849428"/>
                      <a:pt x="141584" y="818852"/>
                      <a:pt x="145966" y="788944"/>
                    </a:cubicBezTo>
                    <a:cubicBezTo>
                      <a:pt x="167206" y="763131"/>
                      <a:pt x="191495" y="739033"/>
                      <a:pt x="178351" y="699885"/>
                    </a:cubicBezTo>
                    <a:cubicBezTo>
                      <a:pt x="175112" y="690360"/>
                      <a:pt x="180351" y="678454"/>
                      <a:pt x="192733" y="674072"/>
                    </a:cubicBezTo>
                    <a:cubicBezTo>
                      <a:pt x="201973" y="675025"/>
                      <a:pt x="201687" y="684931"/>
                      <a:pt x="207211" y="689408"/>
                    </a:cubicBezTo>
                    <a:cubicBezTo>
                      <a:pt x="208259" y="683312"/>
                      <a:pt x="211212" y="677406"/>
                      <a:pt x="209116" y="671024"/>
                    </a:cubicBezTo>
                    <a:cubicBezTo>
                      <a:pt x="206735" y="663690"/>
                      <a:pt x="202258" y="656737"/>
                      <a:pt x="204640" y="648450"/>
                    </a:cubicBezTo>
                    <a:cubicBezTo>
                      <a:pt x="221308" y="622923"/>
                      <a:pt x="238549" y="632258"/>
                      <a:pt x="254265" y="648736"/>
                    </a:cubicBezTo>
                    <a:cubicBezTo>
                      <a:pt x="271410" y="666738"/>
                      <a:pt x="275696" y="689884"/>
                      <a:pt x="275982" y="713887"/>
                    </a:cubicBezTo>
                    <a:cubicBezTo>
                      <a:pt x="276363" y="746653"/>
                      <a:pt x="275791" y="779609"/>
                      <a:pt x="286745" y="811137"/>
                    </a:cubicBezTo>
                    <a:cubicBezTo>
                      <a:pt x="288460" y="815233"/>
                      <a:pt x="290365" y="819329"/>
                      <a:pt x="292651" y="823234"/>
                    </a:cubicBezTo>
                    <a:cubicBezTo>
                      <a:pt x="312177" y="854381"/>
                      <a:pt x="334656" y="882003"/>
                      <a:pt x="372756" y="891338"/>
                    </a:cubicBezTo>
                    <a:cubicBezTo>
                      <a:pt x="394759" y="895338"/>
                      <a:pt x="413523" y="871907"/>
                      <a:pt x="436478" y="883813"/>
                    </a:cubicBezTo>
                    <a:cubicBezTo>
                      <a:pt x="439145" y="887813"/>
                      <a:pt x="440860" y="892195"/>
                      <a:pt x="441907" y="896862"/>
                    </a:cubicBezTo>
                    <a:cubicBezTo>
                      <a:pt x="444098" y="906292"/>
                      <a:pt x="447337" y="915436"/>
                      <a:pt x="454957" y="921627"/>
                    </a:cubicBezTo>
                    <a:cubicBezTo>
                      <a:pt x="508011" y="964204"/>
                      <a:pt x="513059" y="1019925"/>
                      <a:pt x="497629" y="1080218"/>
                    </a:cubicBezTo>
                    <a:cubicBezTo>
                      <a:pt x="491342" y="1104698"/>
                      <a:pt x="496105" y="1126796"/>
                      <a:pt x="503248" y="1149560"/>
                    </a:cubicBezTo>
                    <a:cubicBezTo>
                      <a:pt x="528871" y="1231285"/>
                      <a:pt x="532014" y="1313962"/>
                      <a:pt x="509059" y="1396734"/>
                    </a:cubicBezTo>
                    <a:cubicBezTo>
                      <a:pt x="500772" y="1426643"/>
                      <a:pt x="494104" y="1458742"/>
                      <a:pt x="463243" y="1476363"/>
                    </a:cubicBezTo>
                    <a:cubicBezTo>
                      <a:pt x="450004" y="1475887"/>
                      <a:pt x="446384" y="1466171"/>
                      <a:pt x="443241" y="1455980"/>
                    </a:cubicBezTo>
                    <a:cubicBezTo>
                      <a:pt x="441050" y="1412546"/>
                      <a:pt x="424286" y="1371017"/>
                      <a:pt x="426191" y="1327011"/>
                    </a:cubicBezTo>
                    <a:cubicBezTo>
                      <a:pt x="428096" y="1319677"/>
                      <a:pt x="431620" y="1313581"/>
                      <a:pt x="439050" y="1310533"/>
                    </a:cubicBezTo>
                    <a:cubicBezTo>
                      <a:pt x="443146" y="1310533"/>
                      <a:pt x="445622" y="1312152"/>
                      <a:pt x="444670" y="1314343"/>
                    </a:cubicBezTo>
                    <a:cubicBezTo>
                      <a:pt x="442574" y="1318915"/>
                      <a:pt x="446575" y="1319582"/>
                      <a:pt x="447051" y="1315391"/>
                    </a:cubicBezTo>
                    <a:cubicBezTo>
                      <a:pt x="454195" y="1256717"/>
                      <a:pt x="445908" y="1200424"/>
                      <a:pt x="418285" y="1147655"/>
                    </a:cubicBezTo>
                    <a:cubicBezTo>
                      <a:pt x="410380" y="1132606"/>
                      <a:pt x="397902" y="1119366"/>
                      <a:pt x="402474" y="1100316"/>
                    </a:cubicBezTo>
                    <a:cubicBezTo>
                      <a:pt x="415523" y="1082314"/>
                      <a:pt x="426763" y="1103174"/>
                      <a:pt x="440098" y="1102031"/>
                    </a:cubicBezTo>
                    <a:cubicBezTo>
                      <a:pt x="440764" y="1081076"/>
                      <a:pt x="443146" y="1060025"/>
                      <a:pt x="441526" y="1038975"/>
                    </a:cubicBezTo>
                    <a:cubicBezTo>
                      <a:pt x="437621" y="1007638"/>
                      <a:pt x="421524" y="982682"/>
                      <a:pt x="400664" y="957060"/>
                    </a:cubicBezTo>
                    <a:cubicBezTo>
                      <a:pt x="400664" y="966204"/>
                      <a:pt x="402760" y="972300"/>
                      <a:pt x="401902" y="978587"/>
                    </a:cubicBezTo>
                    <a:cubicBezTo>
                      <a:pt x="399331" y="1000780"/>
                      <a:pt x="400759" y="1022973"/>
                      <a:pt x="399712" y="1045071"/>
                    </a:cubicBezTo>
                    <a:cubicBezTo>
                      <a:pt x="399045" y="1059168"/>
                      <a:pt x="400759" y="1076599"/>
                      <a:pt x="386472" y="1083457"/>
                    </a:cubicBezTo>
                    <a:cubicBezTo>
                      <a:pt x="369232" y="1091744"/>
                      <a:pt x="357421" y="1078218"/>
                      <a:pt x="347419" y="1065455"/>
                    </a:cubicBezTo>
                    <a:cubicBezTo>
                      <a:pt x="343228" y="1055168"/>
                      <a:pt x="340085" y="1043642"/>
                      <a:pt x="341133" y="1033260"/>
                    </a:cubicBezTo>
                    <a:cubicBezTo>
                      <a:pt x="343609" y="1007638"/>
                      <a:pt x="331703" y="993731"/>
                      <a:pt x="309224" y="985826"/>
                    </a:cubicBezTo>
                    <a:cubicBezTo>
                      <a:pt x="321607" y="963156"/>
                      <a:pt x="317225" y="944963"/>
                      <a:pt x="296270" y="929247"/>
                    </a:cubicBezTo>
                    <a:cubicBezTo>
                      <a:pt x="271124" y="910483"/>
                      <a:pt x="247121" y="890099"/>
                      <a:pt x="223690" y="869049"/>
                    </a:cubicBezTo>
                    <a:cubicBezTo>
                      <a:pt x="192543" y="839331"/>
                      <a:pt x="211783" y="802088"/>
                      <a:pt x="209783" y="768465"/>
                    </a:cubicBezTo>
                    <a:cubicBezTo>
                      <a:pt x="204735" y="766846"/>
                      <a:pt x="209593" y="767989"/>
                      <a:pt x="209402" y="770180"/>
                    </a:cubicBezTo>
                    <a:cubicBezTo>
                      <a:pt x="201020" y="862477"/>
                      <a:pt x="207402" y="950012"/>
                      <a:pt x="283888" y="1016496"/>
                    </a:cubicBezTo>
                    <a:cubicBezTo>
                      <a:pt x="293127" y="1068979"/>
                      <a:pt x="328274" y="1108222"/>
                      <a:pt x="353706" y="1152513"/>
                    </a:cubicBezTo>
                    <a:cubicBezTo>
                      <a:pt x="357421" y="1157847"/>
                      <a:pt x="360469" y="1163562"/>
                      <a:pt x="362278" y="1169849"/>
                    </a:cubicBezTo>
                    <a:cubicBezTo>
                      <a:pt x="363326" y="1178897"/>
                      <a:pt x="359326" y="1186613"/>
                      <a:pt x="355611" y="1194423"/>
                    </a:cubicBezTo>
                    <a:cubicBezTo>
                      <a:pt x="349991" y="1216902"/>
                      <a:pt x="353420" y="1243001"/>
                      <a:pt x="329798" y="1258241"/>
                    </a:cubicBezTo>
                    <a:cubicBezTo>
                      <a:pt x="323797" y="1261574"/>
                      <a:pt x="317320" y="1262432"/>
                      <a:pt x="310558" y="1261765"/>
                    </a:cubicBezTo>
                    <a:cubicBezTo>
                      <a:pt x="255884" y="1257479"/>
                      <a:pt x="249883" y="1261765"/>
                      <a:pt x="219118" y="1327964"/>
                    </a:cubicBezTo>
                    <a:cubicBezTo>
                      <a:pt x="195115" y="1335298"/>
                      <a:pt x="199020" y="1316153"/>
                      <a:pt x="195686" y="1303675"/>
                    </a:cubicBezTo>
                    <a:cubicBezTo>
                      <a:pt x="198448" y="1280529"/>
                      <a:pt x="185685" y="1261384"/>
                      <a:pt x="179875" y="1240334"/>
                    </a:cubicBezTo>
                    <a:cubicBezTo>
                      <a:pt x="168159" y="1198138"/>
                      <a:pt x="183399" y="1178326"/>
                      <a:pt x="229881" y="1172325"/>
                    </a:cubicBezTo>
                    <a:cubicBezTo>
                      <a:pt x="236929" y="1174325"/>
                      <a:pt x="242740" y="1178231"/>
                      <a:pt x="247788" y="1183374"/>
                    </a:cubicBezTo>
                    <a:cubicBezTo>
                      <a:pt x="260932" y="1197662"/>
                      <a:pt x="269505" y="1217855"/>
                      <a:pt x="298747" y="1219188"/>
                    </a:cubicBezTo>
                    <a:cubicBezTo>
                      <a:pt x="294746" y="1188041"/>
                      <a:pt x="272743" y="1166896"/>
                      <a:pt x="262837" y="1140988"/>
                    </a:cubicBezTo>
                    <a:cubicBezTo>
                      <a:pt x="254074" y="1117556"/>
                      <a:pt x="229595" y="1102316"/>
                      <a:pt x="228357" y="1074980"/>
                    </a:cubicBezTo>
                    <a:cubicBezTo>
                      <a:pt x="216736" y="1059549"/>
                      <a:pt x="196258" y="1049357"/>
                      <a:pt x="199401" y="1025354"/>
                    </a:cubicBezTo>
                    <a:cubicBezTo>
                      <a:pt x="201496" y="1025354"/>
                      <a:pt x="203592" y="1025259"/>
                      <a:pt x="205592" y="1025069"/>
                    </a:cubicBezTo>
                    <a:cubicBezTo>
                      <a:pt x="209783" y="1023449"/>
                      <a:pt x="221308" y="1029736"/>
                      <a:pt x="217594" y="1023640"/>
                    </a:cubicBezTo>
                    <a:cubicBezTo>
                      <a:pt x="205402" y="1003828"/>
                      <a:pt x="201306" y="977253"/>
                      <a:pt x="176255" y="966776"/>
                    </a:cubicBezTo>
                    <a:cubicBezTo>
                      <a:pt x="172921" y="966776"/>
                      <a:pt x="169588" y="966395"/>
                      <a:pt x="166349" y="966014"/>
                    </a:cubicBezTo>
                    <a:cubicBezTo>
                      <a:pt x="156062" y="972300"/>
                      <a:pt x="168540" y="979634"/>
                      <a:pt x="165587" y="986302"/>
                    </a:cubicBezTo>
                    <a:cubicBezTo>
                      <a:pt x="162444" y="1050310"/>
                      <a:pt x="135298" y="1075932"/>
                      <a:pt x="75195" y="1071646"/>
                    </a:cubicBezTo>
                    <a:cubicBezTo>
                      <a:pt x="49001" y="1037070"/>
                      <a:pt x="49858" y="1032308"/>
                      <a:pt x="91673" y="1005542"/>
                    </a:cubicBezTo>
                    <a:cubicBezTo>
                      <a:pt x="54716" y="1018401"/>
                      <a:pt x="32904" y="1032403"/>
                      <a:pt x="62431" y="1067550"/>
                    </a:cubicBezTo>
                    <a:cubicBezTo>
                      <a:pt x="83577" y="1080028"/>
                      <a:pt x="104341" y="1076504"/>
                      <a:pt x="125677" y="1067550"/>
                    </a:cubicBezTo>
                    <a:cubicBezTo>
                      <a:pt x="136822" y="1062788"/>
                      <a:pt x="151204" y="1048310"/>
                      <a:pt x="158158" y="1072979"/>
                    </a:cubicBezTo>
                    <a:cubicBezTo>
                      <a:pt x="103008" y="1111079"/>
                      <a:pt x="59479" y="1108412"/>
                      <a:pt x="16807" y="1064407"/>
                    </a:cubicBezTo>
                    <a:cubicBezTo>
                      <a:pt x="14997" y="1040309"/>
                      <a:pt x="17950" y="1016972"/>
                      <a:pt x="40143" y="1003161"/>
                    </a:cubicBezTo>
                    <a:cubicBezTo>
                      <a:pt x="57764" y="992207"/>
                      <a:pt x="51478" y="976682"/>
                      <a:pt x="52906" y="962204"/>
                    </a:cubicBezTo>
                    <a:cubicBezTo>
                      <a:pt x="69480" y="936105"/>
                      <a:pt x="73766" y="977825"/>
                      <a:pt x="94912" y="963061"/>
                    </a:cubicBezTo>
                    <a:cubicBezTo>
                      <a:pt x="37476" y="861524"/>
                      <a:pt x="-6149" y="754844"/>
                      <a:pt x="91102" y="669977"/>
                    </a:cubicBezTo>
                    <a:cubicBezTo>
                      <a:pt x="64622" y="702266"/>
                      <a:pt x="27856" y="749129"/>
                      <a:pt x="34904" y="815328"/>
                    </a:cubicBezTo>
                    <a:cubicBezTo>
                      <a:pt x="36238" y="828187"/>
                      <a:pt x="38905" y="845141"/>
                      <a:pt x="17378" y="846951"/>
                    </a:cubicBezTo>
                    <a:cubicBezTo>
                      <a:pt x="17188" y="812280"/>
                      <a:pt x="16997" y="777514"/>
                      <a:pt x="16807" y="742843"/>
                    </a:cubicBezTo>
                    <a:cubicBezTo>
                      <a:pt x="34904" y="696742"/>
                      <a:pt x="61955" y="656356"/>
                      <a:pt x="95197" y="619875"/>
                    </a:cubicBezTo>
                    <a:cubicBezTo>
                      <a:pt x="111676" y="614351"/>
                      <a:pt x="124630" y="604254"/>
                      <a:pt x="137203" y="585109"/>
                    </a:cubicBezTo>
                    <a:cubicBezTo>
                      <a:pt x="106246" y="584347"/>
                      <a:pt x="99293" y="558439"/>
                      <a:pt x="83863" y="541294"/>
                    </a:cubicBezTo>
                    <a:cubicBezTo>
                      <a:pt x="53954" y="509957"/>
                      <a:pt x="15949" y="483287"/>
                      <a:pt x="25665" y="430423"/>
                    </a:cubicBezTo>
                    <a:cubicBezTo>
                      <a:pt x="28618" y="414326"/>
                      <a:pt x="31951" y="399467"/>
                      <a:pt x="44620" y="388894"/>
                    </a:cubicBezTo>
                    <a:cubicBezTo>
                      <a:pt x="57097" y="378512"/>
                      <a:pt x="71385" y="370034"/>
                      <a:pt x="87101" y="382417"/>
                    </a:cubicBezTo>
                    <a:cubicBezTo>
                      <a:pt x="101960" y="394133"/>
                      <a:pt x="101770" y="409182"/>
                      <a:pt x="92340" y="424422"/>
                    </a:cubicBezTo>
                    <a:cubicBezTo>
                      <a:pt x="87482" y="432423"/>
                      <a:pt x="80053" y="438900"/>
                      <a:pt x="78910" y="448806"/>
                    </a:cubicBezTo>
                    <a:cubicBezTo>
                      <a:pt x="93959" y="517291"/>
                      <a:pt x="173683" y="566249"/>
                      <a:pt x="255027" y="556534"/>
                    </a:cubicBezTo>
                    <a:cubicBezTo>
                      <a:pt x="276839" y="553962"/>
                      <a:pt x="298080" y="546152"/>
                      <a:pt x="309034" y="547676"/>
                    </a:cubicBezTo>
                    <a:cubicBezTo>
                      <a:pt x="273601" y="550057"/>
                      <a:pt x="226452" y="563773"/>
                      <a:pt x="179779" y="546247"/>
                    </a:cubicBezTo>
                    <a:cubicBezTo>
                      <a:pt x="167968" y="541770"/>
                      <a:pt x="155205" y="539770"/>
                      <a:pt x="145966" y="530340"/>
                    </a:cubicBezTo>
                    <a:cubicBezTo>
                      <a:pt x="137298" y="521387"/>
                      <a:pt x="125582" y="511862"/>
                      <a:pt x="131297" y="498241"/>
                    </a:cubicBezTo>
                    <a:cubicBezTo>
                      <a:pt x="137298" y="484049"/>
                      <a:pt x="151776" y="486525"/>
                      <a:pt x="164444" y="488621"/>
                    </a:cubicBezTo>
                    <a:cubicBezTo>
                      <a:pt x="196448" y="509195"/>
                      <a:pt x="227595" y="495098"/>
                      <a:pt x="258742" y="486049"/>
                    </a:cubicBezTo>
                    <a:cubicBezTo>
                      <a:pt x="324083" y="451187"/>
                      <a:pt x="387329" y="414135"/>
                      <a:pt x="412570" y="338507"/>
                    </a:cubicBezTo>
                    <a:cubicBezTo>
                      <a:pt x="390568" y="365939"/>
                      <a:pt x="355897" y="383369"/>
                      <a:pt x="343990" y="419755"/>
                    </a:cubicBezTo>
                    <a:cubicBezTo>
                      <a:pt x="337990" y="438043"/>
                      <a:pt x="326274" y="444710"/>
                      <a:pt x="307986" y="435471"/>
                    </a:cubicBezTo>
                    <a:cubicBezTo>
                      <a:pt x="293317" y="434138"/>
                      <a:pt x="279601" y="439757"/>
                      <a:pt x="265314" y="441091"/>
                    </a:cubicBezTo>
                    <a:cubicBezTo>
                      <a:pt x="254836" y="442805"/>
                      <a:pt x="244645" y="445758"/>
                      <a:pt x="234072" y="446806"/>
                    </a:cubicBezTo>
                    <a:cubicBezTo>
                      <a:pt x="204544" y="447282"/>
                      <a:pt x="180637" y="430518"/>
                      <a:pt x="154824" y="420326"/>
                    </a:cubicBezTo>
                    <a:cubicBezTo>
                      <a:pt x="142632" y="432423"/>
                      <a:pt x="159015" y="449568"/>
                      <a:pt x="145680" y="460331"/>
                    </a:cubicBezTo>
                    <a:cubicBezTo>
                      <a:pt x="126630" y="465570"/>
                      <a:pt x="113866" y="458426"/>
                      <a:pt x="106913" y="440329"/>
                    </a:cubicBezTo>
                    <a:cubicBezTo>
                      <a:pt x="106246" y="413087"/>
                      <a:pt x="115486" y="379940"/>
                      <a:pt x="74338" y="373749"/>
                    </a:cubicBezTo>
                    <a:cubicBezTo>
                      <a:pt x="48811" y="369939"/>
                      <a:pt x="28713" y="399562"/>
                      <a:pt x="25474" y="441853"/>
                    </a:cubicBezTo>
                    <a:cubicBezTo>
                      <a:pt x="24617" y="452711"/>
                      <a:pt x="26332" y="464237"/>
                      <a:pt x="15473" y="471666"/>
                    </a:cubicBezTo>
                    <a:close/>
                  </a:path>
                </a:pathLst>
              </a:custGeom>
              <a:solidFill>
                <a:srgbClr val="051B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8" name="Google Shape;888;p28">
                <a:extLst>
                  <a:ext uri="{FF2B5EF4-FFF2-40B4-BE49-F238E27FC236}">
                    <a16:creationId xmlns:a16="http://schemas.microsoft.com/office/drawing/2014/main" id="{97B8A0E0-5717-CD71-4AB0-6890BBF88FC5}"/>
                  </a:ext>
                </a:extLst>
              </p:cNvPr>
              <p:cNvSpPr/>
              <p:nvPr/>
            </p:nvSpPr>
            <p:spPr>
              <a:xfrm>
                <a:off x="1377550" y="3861400"/>
                <a:ext cx="404481" cy="495835"/>
              </a:xfrm>
              <a:custGeom>
                <a:avLst/>
                <a:gdLst/>
                <a:ahLst/>
                <a:cxnLst/>
                <a:rect l="l" t="t" r="r" b="b"/>
                <a:pathLst>
                  <a:path w="404481" h="495835" extrusionOk="0">
                    <a:moveTo>
                      <a:pt x="316851" y="457330"/>
                    </a:moveTo>
                    <a:cubicBezTo>
                      <a:pt x="282276" y="467997"/>
                      <a:pt x="251796" y="491715"/>
                      <a:pt x="213315" y="490286"/>
                    </a:cubicBezTo>
                    <a:cubicBezTo>
                      <a:pt x="202647" y="497620"/>
                      <a:pt x="191979" y="497620"/>
                      <a:pt x="181120" y="490667"/>
                    </a:cubicBezTo>
                    <a:cubicBezTo>
                      <a:pt x="111778" y="490667"/>
                      <a:pt x="62534" y="454377"/>
                      <a:pt x="21576" y="403132"/>
                    </a:cubicBezTo>
                    <a:cubicBezTo>
                      <a:pt x="-12047" y="326742"/>
                      <a:pt x="-8808" y="301977"/>
                      <a:pt x="48627" y="250256"/>
                    </a:cubicBezTo>
                    <a:cubicBezTo>
                      <a:pt x="62724" y="237492"/>
                      <a:pt x="57009" y="231492"/>
                      <a:pt x="51199" y="219585"/>
                    </a:cubicBezTo>
                    <a:cubicBezTo>
                      <a:pt x="14623" y="145290"/>
                      <a:pt x="6813" y="96808"/>
                      <a:pt x="14337" y="225"/>
                    </a:cubicBezTo>
                    <a:cubicBezTo>
                      <a:pt x="27196" y="-1871"/>
                      <a:pt x="31197" y="11274"/>
                      <a:pt x="40245" y="15465"/>
                    </a:cubicBezTo>
                    <a:cubicBezTo>
                      <a:pt x="43008" y="18989"/>
                      <a:pt x="44436" y="22989"/>
                      <a:pt x="44532" y="27466"/>
                    </a:cubicBezTo>
                    <a:cubicBezTo>
                      <a:pt x="68058" y="135289"/>
                      <a:pt x="159689" y="213013"/>
                      <a:pt x="253224" y="204441"/>
                    </a:cubicBezTo>
                    <a:cubicBezTo>
                      <a:pt x="274941" y="197868"/>
                      <a:pt x="270179" y="184534"/>
                      <a:pt x="261987" y="170341"/>
                    </a:cubicBezTo>
                    <a:cubicBezTo>
                      <a:pt x="259320" y="166531"/>
                      <a:pt x="256939" y="162531"/>
                      <a:pt x="254653" y="158435"/>
                    </a:cubicBezTo>
                    <a:cubicBezTo>
                      <a:pt x="246747" y="146814"/>
                      <a:pt x="235984" y="137385"/>
                      <a:pt x="229221" y="125097"/>
                    </a:cubicBezTo>
                    <a:cubicBezTo>
                      <a:pt x="200932" y="74043"/>
                      <a:pt x="225030" y="30133"/>
                      <a:pt x="284371" y="24704"/>
                    </a:cubicBezTo>
                    <a:cubicBezTo>
                      <a:pt x="300183" y="28133"/>
                      <a:pt x="317232" y="31943"/>
                      <a:pt x="317423" y="52231"/>
                    </a:cubicBezTo>
                    <a:cubicBezTo>
                      <a:pt x="317613" y="73091"/>
                      <a:pt x="294658" y="70900"/>
                      <a:pt x="284181" y="81378"/>
                    </a:cubicBezTo>
                    <a:cubicBezTo>
                      <a:pt x="278656" y="88712"/>
                      <a:pt x="281514" y="95189"/>
                      <a:pt x="286371" y="101571"/>
                    </a:cubicBezTo>
                    <a:cubicBezTo>
                      <a:pt x="321614" y="140147"/>
                      <a:pt x="323519" y="140147"/>
                      <a:pt x="354570" y="99666"/>
                    </a:cubicBezTo>
                    <a:cubicBezTo>
                      <a:pt x="359333" y="93475"/>
                      <a:pt x="363238" y="86712"/>
                      <a:pt x="372858" y="89188"/>
                    </a:cubicBezTo>
                    <a:cubicBezTo>
                      <a:pt x="404958" y="121478"/>
                      <a:pt x="401814" y="163293"/>
                      <a:pt x="404481" y="203679"/>
                    </a:cubicBezTo>
                    <a:cubicBezTo>
                      <a:pt x="394004" y="269782"/>
                      <a:pt x="379621" y="333790"/>
                      <a:pt x="324186" y="379986"/>
                    </a:cubicBezTo>
                    <a:cubicBezTo>
                      <a:pt x="271417" y="423992"/>
                      <a:pt x="213600" y="439042"/>
                      <a:pt x="148068" y="414086"/>
                    </a:cubicBezTo>
                    <a:cubicBezTo>
                      <a:pt x="129971" y="407228"/>
                      <a:pt x="111111" y="406752"/>
                      <a:pt x="92633" y="402942"/>
                    </a:cubicBezTo>
                    <a:cubicBezTo>
                      <a:pt x="46818" y="393321"/>
                      <a:pt x="31197" y="357031"/>
                      <a:pt x="54057" y="316359"/>
                    </a:cubicBezTo>
                    <a:cubicBezTo>
                      <a:pt x="72821" y="336934"/>
                      <a:pt x="97395" y="345601"/>
                      <a:pt x="123970" y="350268"/>
                    </a:cubicBezTo>
                    <a:cubicBezTo>
                      <a:pt x="145782" y="369985"/>
                      <a:pt x="170262" y="384463"/>
                      <a:pt x="198646" y="394084"/>
                    </a:cubicBezTo>
                    <a:cubicBezTo>
                      <a:pt x="214743" y="399513"/>
                      <a:pt x="209600" y="387035"/>
                      <a:pt x="213696" y="382177"/>
                    </a:cubicBezTo>
                    <a:cubicBezTo>
                      <a:pt x="217696" y="380558"/>
                      <a:pt x="221887" y="379891"/>
                      <a:pt x="226173" y="380177"/>
                    </a:cubicBezTo>
                    <a:cubicBezTo>
                      <a:pt x="239318" y="380177"/>
                      <a:pt x="252462" y="380177"/>
                      <a:pt x="265416" y="378177"/>
                    </a:cubicBezTo>
                    <a:cubicBezTo>
                      <a:pt x="271512" y="375224"/>
                      <a:pt x="260463" y="371414"/>
                      <a:pt x="264464" y="376367"/>
                    </a:cubicBezTo>
                    <a:cubicBezTo>
                      <a:pt x="251415" y="383511"/>
                      <a:pt x="237603" y="378558"/>
                      <a:pt x="224078" y="379225"/>
                    </a:cubicBezTo>
                    <a:cubicBezTo>
                      <a:pt x="198551" y="366937"/>
                      <a:pt x="175024" y="350840"/>
                      <a:pt x="189407" y="318741"/>
                    </a:cubicBezTo>
                    <a:cubicBezTo>
                      <a:pt x="206361" y="280831"/>
                      <a:pt x="238556" y="288165"/>
                      <a:pt x="279228" y="303691"/>
                    </a:cubicBezTo>
                    <a:cubicBezTo>
                      <a:pt x="261606" y="295595"/>
                      <a:pt x="251224" y="295309"/>
                      <a:pt x="247509" y="285022"/>
                    </a:cubicBezTo>
                    <a:cubicBezTo>
                      <a:pt x="248271" y="279593"/>
                      <a:pt x="257320" y="276735"/>
                      <a:pt x="253605" y="270544"/>
                    </a:cubicBezTo>
                    <a:cubicBezTo>
                      <a:pt x="251891" y="267782"/>
                      <a:pt x="248367" y="269782"/>
                      <a:pt x="249891" y="272354"/>
                    </a:cubicBezTo>
                    <a:cubicBezTo>
                      <a:pt x="252558" y="277021"/>
                      <a:pt x="250843" y="280641"/>
                      <a:pt x="247128" y="283879"/>
                    </a:cubicBezTo>
                    <a:cubicBezTo>
                      <a:pt x="240366" y="288927"/>
                      <a:pt x="232269" y="288451"/>
                      <a:pt x="224554" y="289975"/>
                    </a:cubicBezTo>
                    <a:cubicBezTo>
                      <a:pt x="174643" y="299881"/>
                      <a:pt x="165404" y="327218"/>
                      <a:pt x="198551" y="365413"/>
                    </a:cubicBezTo>
                    <a:cubicBezTo>
                      <a:pt x="203790" y="371509"/>
                      <a:pt x="218077" y="372462"/>
                      <a:pt x="211124" y="386082"/>
                    </a:cubicBezTo>
                    <a:cubicBezTo>
                      <a:pt x="160165" y="389035"/>
                      <a:pt x="147402" y="373509"/>
                      <a:pt x="150069" y="311883"/>
                    </a:cubicBezTo>
                    <a:cubicBezTo>
                      <a:pt x="150069" y="311883"/>
                      <a:pt x="135400" y="338934"/>
                      <a:pt x="135400" y="338934"/>
                    </a:cubicBezTo>
                    <a:cubicBezTo>
                      <a:pt x="124256" y="329694"/>
                      <a:pt x="124351" y="315026"/>
                      <a:pt x="117684" y="303596"/>
                    </a:cubicBezTo>
                    <a:cubicBezTo>
                      <a:pt x="105587" y="282165"/>
                      <a:pt x="88347" y="269782"/>
                      <a:pt x="63486" y="278640"/>
                    </a:cubicBezTo>
                    <a:cubicBezTo>
                      <a:pt x="41388" y="286546"/>
                      <a:pt x="35769" y="306930"/>
                      <a:pt x="33959" y="328075"/>
                    </a:cubicBezTo>
                    <a:cubicBezTo>
                      <a:pt x="29768" y="377605"/>
                      <a:pt x="53009" y="411800"/>
                      <a:pt x="95395" y="434850"/>
                    </a:cubicBezTo>
                    <a:cubicBezTo>
                      <a:pt x="170357" y="474379"/>
                      <a:pt x="242842" y="466473"/>
                      <a:pt x="312565" y="422277"/>
                    </a:cubicBezTo>
                    <a:cubicBezTo>
                      <a:pt x="328281" y="412276"/>
                      <a:pt x="342188" y="399417"/>
                      <a:pt x="359428" y="391512"/>
                    </a:cubicBezTo>
                    <a:cubicBezTo>
                      <a:pt x="364191" y="390083"/>
                      <a:pt x="368858" y="390273"/>
                      <a:pt x="373430" y="392179"/>
                    </a:cubicBezTo>
                    <a:cubicBezTo>
                      <a:pt x="387051" y="431898"/>
                      <a:pt x="350379" y="437803"/>
                      <a:pt x="330853" y="455329"/>
                    </a:cubicBezTo>
                    <a:cubicBezTo>
                      <a:pt x="326472" y="457520"/>
                      <a:pt x="321804" y="458282"/>
                      <a:pt x="316947" y="457710"/>
                    </a:cubicBezTo>
                    <a:close/>
                  </a:path>
                </a:pathLst>
              </a:custGeom>
              <a:solidFill>
                <a:srgbClr val="06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9" name="Google Shape;889;p28">
                <a:extLst>
                  <a:ext uri="{FF2B5EF4-FFF2-40B4-BE49-F238E27FC236}">
                    <a16:creationId xmlns:a16="http://schemas.microsoft.com/office/drawing/2014/main" id="{396DBD67-101B-2C13-8AF9-58447902B2B4}"/>
                  </a:ext>
                </a:extLst>
              </p:cNvPr>
              <p:cNvSpPr/>
              <p:nvPr/>
            </p:nvSpPr>
            <p:spPr>
              <a:xfrm>
                <a:off x="1415705" y="3876674"/>
                <a:ext cx="214403" cy="196955"/>
              </a:xfrm>
              <a:custGeom>
                <a:avLst/>
                <a:gdLst/>
                <a:ahLst/>
                <a:cxnLst/>
                <a:rect l="l" t="t" r="r" b="b"/>
                <a:pathLst>
                  <a:path w="214403" h="196955" extrusionOk="0">
                    <a:moveTo>
                      <a:pt x="2091" y="7429"/>
                    </a:moveTo>
                    <a:cubicBezTo>
                      <a:pt x="1901" y="4953"/>
                      <a:pt x="1901" y="2476"/>
                      <a:pt x="1996" y="0"/>
                    </a:cubicBezTo>
                    <a:cubicBezTo>
                      <a:pt x="36286" y="12383"/>
                      <a:pt x="65718" y="36100"/>
                      <a:pt x="102294" y="43339"/>
                    </a:cubicBezTo>
                    <a:cubicBezTo>
                      <a:pt x="109628" y="44767"/>
                      <a:pt x="114010" y="42672"/>
                      <a:pt x="115915" y="35433"/>
                    </a:cubicBezTo>
                    <a:cubicBezTo>
                      <a:pt x="134965" y="29432"/>
                      <a:pt x="145061" y="40672"/>
                      <a:pt x="153729" y="54864"/>
                    </a:cubicBezTo>
                    <a:cubicBezTo>
                      <a:pt x="158301" y="60770"/>
                      <a:pt x="147824" y="75343"/>
                      <a:pt x="164778" y="74104"/>
                    </a:cubicBezTo>
                    <a:cubicBezTo>
                      <a:pt x="183828" y="73152"/>
                      <a:pt x="184209" y="89821"/>
                      <a:pt x="184971" y="100203"/>
                    </a:cubicBezTo>
                    <a:cubicBezTo>
                      <a:pt x="187162" y="130969"/>
                      <a:pt x="202973" y="156115"/>
                      <a:pt x="214403" y="183071"/>
                    </a:cubicBezTo>
                    <a:cubicBezTo>
                      <a:pt x="190019" y="210979"/>
                      <a:pt x="166588" y="189643"/>
                      <a:pt x="143537" y="180880"/>
                    </a:cubicBezTo>
                    <a:cubicBezTo>
                      <a:pt x="133536" y="177070"/>
                      <a:pt x="126297" y="167640"/>
                      <a:pt x="120106" y="158401"/>
                    </a:cubicBezTo>
                    <a:cubicBezTo>
                      <a:pt x="87054" y="109157"/>
                      <a:pt x="65337" y="50292"/>
                      <a:pt x="5425" y="23527"/>
                    </a:cubicBezTo>
                    <a:cubicBezTo>
                      <a:pt x="-385" y="20955"/>
                      <a:pt x="-1528" y="13716"/>
                      <a:pt x="1996" y="7334"/>
                    </a:cubicBezTo>
                    <a:close/>
                  </a:path>
                </a:pathLst>
              </a:custGeom>
              <a:solidFill>
                <a:srgbClr val="1E44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0" name="Google Shape;890;p28">
                <a:extLst>
                  <a:ext uri="{FF2B5EF4-FFF2-40B4-BE49-F238E27FC236}">
                    <a16:creationId xmlns:a16="http://schemas.microsoft.com/office/drawing/2014/main" id="{BDBD6F86-BDF8-B330-7BDB-E289D595FB5F}"/>
                  </a:ext>
                </a:extLst>
              </p:cNvPr>
              <p:cNvSpPr/>
              <p:nvPr/>
            </p:nvSpPr>
            <p:spPr>
              <a:xfrm>
                <a:off x="1510669" y="3738371"/>
                <a:ext cx="115784" cy="193357"/>
              </a:xfrm>
              <a:custGeom>
                <a:avLst/>
                <a:gdLst/>
                <a:ahLst/>
                <a:cxnLst/>
                <a:rect l="l" t="t" r="r" b="b"/>
                <a:pathLst>
                  <a:path w="115784" h="193357" extrusionOk="0">
                    <a:moveTo>
                      <a:pt x="58764" y="193262"/>
                    </a:moveTo>
                    <a:cubicBezTo>
                      <a:pt x="46191" y="186785"/>
                      <a:pt x="33523" y="180308"/>
                      <a:pt x="20950" y="173831"/>
                    </a:cubicBezTo>
                    <a:cubicBezTo>
                      <a:pt x="16569" y="164878"/>
                      <a:pt x="12092" y="155924"/>
                      <a:pt x="7710" y="146971"/>
                    </a:cubicBezTo>
                    <a:cubicBezTo>
                      <a:pt x="3615" y="145542"/>
                      <a:pt x="1043" y="142780"/>
                      <a:pt x="376" y="138494"/>
                    </a:cubicBezTo>
                    <a:cubicBezTo>
                      <a:pt x="-3434" y="130683"/>
                      <a:pt x="23331" y="138017"/>
                      <a:pt x="7425" y="124206"/>
                    </a:cubicBezTo>
                    <a:cubicBezTo>
                      <a:pt x="6282" y="120015"/>
                      <a:pt x="5710" y="115824"/>
                      <a:pt x="5520" y="111538"/>
                    </a:cubicBezTo>
                    <a:cubicBezTo>
                      <a:pt x="4377" y="92583"/>
                      <a:pt x="3805" y="69056"/>
                      <a:pt x="22950" y="62865"/>
                    </a:cubicBezTo>
                    <a:cubicBezTo>
                      <a:pt x="56097" y="52102"/>
                      <a:pt x="65527" y="23527"/>
                      <a:pt x="82577" y="0"/>
                    </a:cubicBezTo>
                    <a:cubicBezTo>
                      <a:pt x="125058" y="22384"/>
                      <a:pt x="126582" y="41339"/>
                      <a:pt x="88292" y="71723"/>
                    </a:cubicBezTo>
                    <a:cubicBezTo>
                      <a:pt x="68766" y="69342"/>
                      <a:pt x="48573" y="71438"/>
                      <a:pt x="41524" y="91631"/>
                    </a:cubicBezTo>
                    <a:cubicBezTo>
                      <a:pt x="34952" y="110490"/>
                      <a:pt x="33618" y="136303"/>
                      <a:pt x="52287" y="147161"/>
                    </a:cubicBezTo>
                    <a:cubicBezTo>
                      <a:pt x="78672" y="162496"/>
                      <a:pt x="61241" y="177641"/>
                      <a:pt x="58764" y="193358"/>
                    </a:cubicBezTo>
                    <a:close/>
                  </a:path>
                </a:pathLst>
              </a:custGeom>
              <a:solidFill>
                <a:srgbClr val="ACB1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1" name="Google Shape;891;p28">
                <a:extLst>
                  <a:ext uri="{FF2B5EF4-FFF2-40B4-BE49-F238E27FC236}">
                    <a16:creationId xmlns:a16="http://schemas.microsoft.com/office/drawing/2014/main" id="{7BC95D31-3604-243D-A860-42A46FCDEB31}"/>
                  </a:ext>
                </a:extLst>
              </p:cNvPr>
              <p:cNvSpPr/>
              <p:nvPr/>
            </p:nvSpPr>
            <p:spPr>
              <a:xfrm>
                <a:off x="1417605" y="3590162"/>
                <a:ext cx="146268" cy="125767"/>
              </a:xfrm>
              <a:custGeom>
                <a:avLst/>
                <a:gdLst/>
                <a:ahLst/>
                <a:cxnLst/>
                <a:rect l="l" t="t" r="r" b="b"/>
                <a:pathLst>
                  <a:path w="146268" h="125767" extrusionOk="0">
                    <a:moveTo>
                      <a:pt x="104108" y="112395"/>
                    </a:moveTo>
                    <a:cubicBezTo>
                      <a:pt x="69247" y="104584"/>
                      <a:pt x="35433" y="144018"/>
                      <a:pt x="0" y="114871"/>
                    </a:cubicBezTo>
                    <a:cubicBezTo>
                      <a:pt x="3620" y="106013"/>
                      <a:pt x="8858" y="100489"/>
                      <a:pt x="19336" y="104966"/>
                    </a:cubicBezTo>
                    <a:cubicBezTo>
                      <a:pt x="78295" y="103156"/>
                      <a:pt x="90011" y="91630"/>
                      <a:pt x="106108" y="19145"/>
                    </a:cubicBezTo>
                    <a:cubicBezTo>
                      <a:pt x="110204" y="13335"/>
                      <a:pt x="106966" y="4286"/>
                      <a:pt x="114491" y="0"/>
                    </a:cubicBezTo>
                    <a:lnTo>
                      <a:pt x="113919" y="571"/>
                    </a:lnTo>
                    <a:cubicBezTo>
                      <a:pt x="145828" y="11906"/>
                      <a:pt x="149447" y="36576"/>
                      <a:pt x="144399" y="65246"/>
                    </a:cubicBezTo>
                    <a:cubicBezTo>
                      <a:pt x="144399" y="65246"/>
                      <a:pt x="145256" y="64770"/>
                      <a:pt x="145256" y="64770"/>
                    </a:cubicBezTo>
                    <a:cubicBezTo>
                      <a:pt x="122301" y="72676"/>
                      <a:pt x="126587" y="104108"/>
                      <a:pt x="104013" y="112395"/>
                    </a:cubicBezTo>
                    <a:close/>
                  </a:path>
                </a:pathLst>
              </a:custGeom>
              <a:solidFill>
                <a:srgbClr val="1D3A3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2" name="Google Shape;892;p28">
                <a:extLst>
                  <a:ext uri="{FF2B5EF4-FFF2-40B4-BE49-F238E27FC236}">
                    <a16:creationId xmlns:a16="http://schemas.microsoft.com/office/drawing/2014/main" id="{D173DBF5-E019-F8D7-F2B2-2F8ACE4FB37E}"/>
                  </a:ext>
                </a:extLst>
              </p:cNvPr>
              <p:cNvSpPr/>
              <p:nvPr/>
            </p:nvSpPr>
            <p:spPr>
              <a:xfrm>
                <a:off x="1488947" y="3704557"/>
                <a:ext cx="146780" cy="114395"/>
              </a:xfrm>
              <a:custGeom>
                <a:avLst/>
                <a:gdLst/>
                <a:ahLst/>
                <a:cxnLst/>
                <a:rect l="l" t="t" r="r" b="b"/>
                <a:pathLst>
                  <a:path w="146780" h="114395" extrusionOk="0">
                    <a:moveTo>
                      <a:pt x="109919" y="105442"/>
                    </a:moveTo>
                    <a:cubicBezTo>
                      <a:pt x="132017" y="79343"/>
                      <a:pt x="138398" y="55150"/>
                      <a:pt x="101346" y="36290"/>
                    </a:cubicBezTo>
                    <a:cubicBezTo>
                      <a:pt x="75533" y="41339"/>
                      <a:pt x="48482" y="40767"/>
                      <a:pt x="24384" y="53531"/>
                    </a:cubicBezTo>
                    <a:cubicBezTo>
                      <a:pt x="19717" y="54483"/>
                      <a:pt x="15145" y="54483"/>
                      <a:pt x="10478" y="53721"/>
                    </a:cubicBezTo>
                    <a:cubicBezTo>
                      <a:pt x="5906" y="52197"/>
                      <a:pt x="2381" y="49435"/>
                      <a:pt x="0" y="45149"/>
                    </a:cubicBezTo>
                    <a:cubicBezTo>
                      <a:pt x="24098" y="6858"/>
                      <a:pt x="70295" y="18860"/>
                      <a:pt x="102965" y="0"/>
                    </a:cubicBezTo>
                    <a:cubicBezTo>
                      <a:pt x="122015" y="16383"/>
                      <a:pt x="134874" y="37338"/>
                      <a:pt x="146780" y="58960"/>
                    </a:cubicBezTo>
                    <a:cubicBezTo>
                      <a:pt x="140589" y="79534"/>
                      <a:pt x="151638" y="109538"/>
                      <a:pt x="116586" y="114395"/>
                    </a:cubicBezTo>
                    <a:cubicBezTo>
                      <a:pt x="114395" y="111443"/>
                      <a:pt x="112205" y="108395"/>
                      <a:pt x="109919" y="105442"/>
                    </a:cubicBezTo>
                    <a:close/>
                  </a:path>
                </a:pathLst>
              </a:custGeom>
              <a:solidFill>
                <a:srgbClr val="2A36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3" name="Google Shape;893;p28">
                <a:extLst>
                  <a:ext uri="{FF2B5EF4-FFF2-40B4-BE49-F238E27FC236}">
                    <a16:creationId xmlns:a16="http://schemas.microsoft.com/office/drawing/2014/main" id="{1678988D-56E6-3CCA-B193-D3D5129A76E2}"/>
                  </a:ext>
                </a:extLst>
              </p:cNvPr>
              <p:cNvSpPr/>
              <p:nvPr/>
            </p:nvSpPr>
            <p:spPr>
              <a:xfrm>
                <a:off x="1449737" y="3749706"/>
                <a:ext cx="68642" cy="136134"/>
              </a:xfrm>
              <a:custGeom>
                <a:avLst/>
                <a:gdLst/>
                <a:ahLst/>
                <a:cxnLst/>
                <a:rect l="l" t="t" r="r" b="b"/>
                <a:pathLst>
                  <a:path w="68642" h="136134" extrusionOk="0">
                    <a:moveTo>
                      <a:pt x="39306" y="0"/>
                    </a:moveTo>
                    <a:cubicBezTo>
                      <a:pt x="44449" y="953"/>
                      <a:pt x="49593" y="1810"/>
                      <a:pt x="54736" y="2762"/>
                    </a:cubicBezTo>
                    <a:cubicBezTo>
                      <a:pt x="64928" y="18859"/>
                      <a:pt x="50926" y="26861"/>
                      <a:pt x="43401" y="37052"/>
                    </a:cubicBezTo>
                    <a:cubicBezTo>
                      <a:pt x="8540" y="75343"/>
                      <a:pt x="43401" y="99536"/>
                      <a:pt x="61689" y="126968"/>
                    </a:cubicBezTo>
                    <a:cubicBezTo>
                      <a:pt x="63975" y="129826"/>
                      <a:pt x="66357" y="132683"/>
                      <a:pt x="68643" y="135636"/>
                    </a:cubicBezTo>
                    <a:cubicBezTo>
                      <a:pt x="37401" y="138589"/>
                      <a:pt x="13017" y="128778"/>
                      <a:pt x="3873" y="96583"/>
                    </a:cubicBezTo>
                    <a:cubicBezTo>
                      <a:pt x="-7557" y="56483"/>
                      <a:pt x="6921" y="24670"/>
                      <a:pt x="39306" y="0"/>
                    </a:cubicBezTo>
                    <a:close/>
                  </a:path>
                </a:pathLst>
              </a:custGeom>
              <a:solidFill>
                <a:srgbClr val="2F34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4" name="Google Shape;894;p28">
                <a:extLst>
                  <a:ext uri="{FF2B5EF4-FFF2-40B4-BE49-F238E27FC236}">
                    <a16:creationId xmlns:a16="http://schemas.microsoft.com/office/drawing/2014/main" id="{66623119-A01E-F4C2-BCE6-0CD49016FD10}"/>
                  </a:ext>
                </a:extLst>
              </p:cNvPr>
              <p:cNvSpPr/>
              <p:nvPr/>
            </p:nvSpPr>
            <p:spPr>
              <a:xfrm>
                <a:off x="3384899" y="3571683"/>
                <a:ext cx="51339" cy="192024"/>
              </a:xfrm>
              <a:custGeom>
                <a:avLst/>
                <a:gdLst/>
                <a:ahLst/>
                <a:cxnLst/>
                <a:rect l="l" t="t" r="r" b="b"/>
                <a:pathLst>
                  <a:path w="51339" h="192024" extrusionOk="0">
                    <a:moveTo>
                      <a:pt x="42291" y="0"/>
                    </a:moveTo>
                    <a:cubicBezTo>
                      <a:pt x="45339" y="3905"/>
                      <a:pt x="48292" y="7715"/>
                      <a:pt x="51340" y="11621"/>
                    </a:cubicBezTo>
                    <a:cubicBezTo>
                      <a:pt x="45720" y="43910"/>
                      <a:pt x="42291" y="75629"/>
                      <a:pt x="47720" y="109157"/>
                    </a:cubicBezTo>
                    <a:cubicBezTo>
                      <a:pt x="53531" y="145161"/>
                      <a:pt x="44006" y="178213"/>
                      <a:pt x="3429" y="192024"/>
                    </a:cubicBezTo>
                    <a:cubicBezTo>
                      <a:pt x="3143" y="188881"/>
                      <a:pt x="2762" y="185738"/>
                      <a:pt x="2477" y="182499"/>
                    </a:cubicBezTo>
                    <a:cubicBezTo>
                      <a:pt x="2477" y="169450"/>
                      <a:pt x="11240" y="159639"/>
                      <a:pt x="14954" y="147923"/>
                    </a:cubicBezTo>
                    <a:cubicBezTo>
                      <a:pt x="26194" y="124682"/>
                      <a:pt x="9620" y="108680"/>
                      <a:pt x="0" y="90869"/>
                    </a:cubicBezTo>
                    <a:cubicBezTo>
                      <a:pt x="9144" y="58293"/>
                      <a:pt x="10001" y="21812"/>
                      <a:pt x="42291" y="0"/>
                    </a:cubicBezTo>
                    <a:close/>
                  </a:path>
                </a:pathLst>
              </a:custGeom>
              <a:solidFill>
                <a:srgbClr val="A1A9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5" name="Google Shape;895;p28">
                <a:extLst>
                  <a:ext uri="{FF2B5EF4-FFF2-40B4-BE49-F238E27FC236}">
                    <a16:creationId xmlns:a16="http://schemas.microsoft.com/office/drawing/2014/main" id="{653DDF6F-0EB3-5013-5ED1-9C1DF515C976}"/>
                  </a:ext>
                </a:extLst>
              </p:cNvPr>
              <p:cNvSpPr/>
              <p:nvPr/>
            </p:nvSpPr>
            <p:spPr>
              <a:xfrm>
                <a:off x="1809735" y="2464701"/>
                <a:ext cx="1679266" cy="1944510"/>
              </a:xfrm>
              <a:custGeom>
                <a:avLst/>
                <a:gdLst/>
                <a:ahLst/>
                <a:cxnLst/>
                <a:rect l="l" t="t" r="r" b="b"/>
                <a:pathLst>
                  <a:path w="1679266" h="1944510" extrusionOk="0">
                    <a:moveTo>
                      <a:pt x="1617454" y="1106982"/>
                    </a:moveTo>
                    <a:lnTo>
                      <a:pt x="1580212" y="1198708"/>
                    </a:lnTo>
                    <a:cubicBezTo>
                      <a:pt x="1578878" y="1203185"/>
                      <a:pt x="1575925" y="1206328"/>
                      <a:pt x="1571734" y="1208328"/>
                    </a:cubicBezTo>
                    <a:cubicBezTo>
                      <a:pt x="1560685" y="1211853"/>
                      <a:pt x="1544207" y="1212615"/>
                      <a:pt x="1541635" y="1203661"/>
                    </a:cubicBezTo>
                    <a:cubicBezTo>
                      <a:pt x="1533158" y="1174324"/>
                      <a:pt x="1511822" y="1210805"/>
                      <a:pt x="1502678" y="1194136"/>
                    </a:cubicBezTo>
                    <a:cubicBezTo>
                      <a:pt x="1497249" y="1211091"/>
                      <a:pt x="1494772" y="1227855"/>
                      <a:pt x="1509155" y="1241856"/>
                    </a:cubicBezTo>
                    <a:cubicBezTo>
                      <a:pt x="1522585" y="1254906"/>
                      <a:pt x="1535730" y="1256430"/>
                      <a:pt x="1549065" y="1240618"/>
                    </a:cubicBezTo>
                    <a:cubicBezTo>
                      <a:pt x="1572973" y="1212234"/>
                      <a:pt x="1585165" y="1230903"/>
                      <a:pt x="1596118" y="1253001"/>
                    </a:cubicBezTo>
                    <a:cubicBezTo>
                      <a:pt x="1596499" y="1255191"/>
                      <a:pt x="1596976" y="1257287"/>
                      <a:pt x="1597357" y="1259478"/>
                    </a:cubicBezTo>
                    <a:cubicBezTo>
                      <a:pt x="1599547" y="1275194"/>
                      <a:pt x="1588784" y="1282528"/>
                      <a:pt x="1577545" y="1289481"/>
                    </a:cubicBezTo>
                    <a:cubicBezTo>
                      <a:pt x="1494772" y="1313199"/>
                      <a:pt x="1458482" y="1282338"/>
                      <a:pt x="1463340" y="1192422"/>
                    </a:cubicBezTo>
                    <a:cubicBezTo>
                      <a:pt x="1470007" y="1180325"/>
                      <a:pt x="1473246" y="1166514"/>
                      <a:pt x="1482390" y="1155655"/>
                    </a:cubicBezTo>
                    <a:cubicBezTo>
                      <a:pt x="1472579" y="1166228"/>
                      <a:pt x="1469245" y="1179944"/>
                      <a:pt x="1463626" y="1192517"/>
                    </a:cubicBezTo>
                    <a:cubicBezTo>
                      <a:pt x="1438003" y="1224045"/>
                      <a:pt x="1412476" y="1255668"/>
                      <a:pt x="1386854" y="1287195"/>
                    </a:cubicBezTo>
                    <a:cubicBezTo>
                      <a:pt x="1382473" y="1294815"/>
                      <a:pt x="1385711" y="1304340"/>
                      <a:pt x="1380853" y="1311865"/>
                    </a:cubicBezTo>
                    <a:cubicBezTo>
                      <a:pt x="1356946" y="1353585"/>
                      <a:pt x="1327513" y="1391780"/>
                      <a:pt x="1303510" y="1433595"/>
                    </a:cubicBezTo>
                    <a:cubicBezTo>
                      <a:pt x="1301129" y="1437405"/>
                      <a:pt x="1298272" y="1440929"/>
                      <a:pt x="1295224" y="1444263"/>
                    </a:cubicBezTo>
                    <a:cubicBezTo>
                      <a:pt x="1286080" y="1451597"/>
                      <a:pt x="1276650" y="1458074"/>
                      <a:pt x="1264648" y="1450073"/>
                    </a:cubicBezTo>
                    <a:cubicBezTo>
                      <a:pt x="1250647" y="1427880"/>
                      <a:pt x="1237312" y="1405972"/>
                      <a:pt x="1270173" y="1387494"/>
                    </a:cubicBezTo>
                    <a:cubicBezTo>
                      <a:pt x="1282270" y="1380731"/>
                      <a:pt x="1268363" y="1370539"/>
                      <a:pt x="1271887" y="1362252"/>
                    </a:cubicBezTo>
                    <a:cubicBezTo>
                      <a:pt x="1286080" y="1345012"/>
                      <a:pt x="1335705" y="1351489"/>
                      <a:pt x="1309035" y="1306912"/>
                    </a:cubicBezTo>
                    <a:cubicBezTo>
                      <a:pt x="1304177" y="1277861"/>
                      <a:pt x="1329037" y="1263192"/>
                      <a:pt x="1338562" y="1244619"/>
                    </a:cubicBezTo>
                    <a:cubicBezTo>
                      <a:pt x="1288366" y="1252715"/>
                      <a:pt x="1275316" y="1296435"/>
                      <a:pt x="1259695" y="1337868"/>
                    </a:cubicBezTo>
                    <a:cubicBezTo>
                      <a:pt x="1234835" y="1355204"/>
                      <a:pt x="1231216" y="1388922"/>
                      <a:pt x="1203974" y="1408734"/>
                    </a:cubicBezTo>
                    <a:cubicBezTo>
                      <a:pt x="1234073" y="1408925"/>
                      <a:pt x="1248932" y="1428165"/>
                      <a:pt x="1263410" y="1447882"/>
                    </a:cubicBezTo>
                    <a:cubicBezTo>
                      <a:pt x="1272364" y="1467694"/>
                      <a:pt x="1265029" y="1487030"/>
                      <a:pt x="1262077" y="1506651"/>
                    </a:cubicBezTo>
                    <a:cubicBezTo>
                      <a:pt x="1260267" y="1510842"/>
                      <a:pt x="1257505" y="1514462"/>
                      <a:pt x="1253790" y="1517129"/>
                    </a:cubicBezTo>
                    <a:cubicBezTo>
                      <a:pt x="1242741" y="1517796"/>
                      <a:pt x="1237788" y="1510271"/>
                      <a:pt x="1233121" y="1502175"/>
                    </a:cubicBezTo>
                    <a:cubicBezTo>
                      <a:pt x="1231311" y="1498079"/>
                      <a:pt x="1230263" y="1493697"/>
                      <a:pt x="1229787" y="1489316"/>
                    </a:cubicBezTo>
                    <a:cubicBezTo>
                      <a:pt x="1227691" y="1471409"/>
                      <a:pt x="1224643" y="1454264"/>
                      <a:pt x="1205117" y="1478743"/>
                    </a:cubicBezTo>
                    <a:cubicBezTo>
                      <a:pt x="1190068" y="1497507"/>
                      <a:pt x="1187782" y="1524844"/>
                      <a:pt x="1165017" y="1538751"/>
                    </a:cubicBezTo>
                    <a:cubicBezTo>
                      <a:pt x="1157206" y="1540179"/>
                      <a:pt x="1150348" y="1538465"/>
                      <a:pt x="1144824" y="1532369"/>
                    </a:cubicBezTo>
                    <a:cubicBezTo>
                      <a:pt x="1141871" y="1527892"/>
                      <a:pt x="1139871" y="1523130"/>
                      <a:pt x="1138633" y="1518081"/>
                    </a:cubicBezTo>
                    <a:cubicBezTo>
                      <a:pt x="1127488" y="1443120"/>
                      <a:pt x="1146538" y="1371111"/>
                      <a:pt x="1160635" y="1298721"/>
                    </a:cubicBezTo>
                    <a:cubicBezTo>
                      <a:pt x="1181781" y="1283195"/>
                      <a:pt x="1178352" y="1261287"/>
                      <a:pt x="1175590" y="1239570"/>
                    </a:cubicBezTo>
                    <a:cubicBezTo>
                      <a:pt x="1173970" y="1201470"/>
                      <a:pt x="1195021" y="1168990"/>
                      <a:pt x="1202260" y="1133081"/>
                    </a:cubicBezTo>
                    <a:cubicBezTo>
                      <a:pt x="1205212" y="1116984"/>
                      <a:pt x="1223596" y="1111840"/>
                      <a:pt x="1229025" y="1096124"/>
                    </a:cubicBezTo>
                    <a:cubicBezTo>
                      <a:pt x="1208641" y="1087742"/>
                      <a:pt x="1192354" y="1074026"/>
                      <a:pt x="1172827" y="1056405"/>
                    </a:cubicBezTo>
                    <a:cubicBezTo>
                      <a:pt x="1172256" y="1095743"/>
                      <a:pt x="1163588" y="1130033"/>
                      <a:pt x="1162540" y="1165275"/>
                    </a:cubicBezTo>
                    <a:cubicBezTo>
                      <a:pt x="1163398" y="1171752"/>
                      <a:pt x="1165207" y="1178039"/>
                      <a:pt x="1166541" y="1184325"/>
                    </a:cubicBezTo>
                    <a:cubicBezTo>
                      <a:pt x="1168351" y="1192993"/>
                      <a:pt x="1168351" y="1201756"/>
                      <a:pt x="1167493" y="1210519"/>
                    </a:cubicBezTo>
                    <a:cubicBezTo>
                      <a:pt x="1160254" y="1236141"/>
                      <a:pt x="1187496" y="1260716"/>
                      <a:pt x="1170065" y="1286719"/>
                    </a:cubicBezTo>
                    <a:cubicBezTo>
                      <a:pt x="1166541" y="1289767"/>
                      <a:pt x="1162540" y="1290815"/>
                      <a:pt x="1157968" y="1289767"/>
                    </a:cubicBezTo>
                    <a:cubicBezTo>
                      <a:pt x="1144919" y="1280052"/>
                      <a:pt x="1145014" y="1265859"/>
                      <a:pt x="1145014" y="1261383"/>
                    </a:cubicBezTo>
                    <a:cubicBezTo>
                      <a:pt x="1145300" y="1270050"/>
                      <a:pt x="1143109" y="1288053"/>
                      <a:pt x="1138347" y="1305864"/>
                    </a:cubicBezTo>
                    <a:cubicBezTo>
                      <a:pt x="1132156" y="1321390"/>
                      <a:pt x="1136156" y="1336535"/>
                      <a:pt x="1139776" y="1351775"/>
                    </a:cubicBezTo>
                    <a:cubicBezTo>
                      <a:pt x="1143490" y="1403210"/>
                      <a:pt x="1115868" y="1452645"/>
                      <a:pt x="1129965" y="1504651"/>
                    </a:cubicBezTo>
                    <a:cubicBezTo>
                      <a:pt x="1132822" y="1519224"/>
                      <a:pt x="1133965" y="1533798"/>
                      <a:pt x="1129965" y="1548276"/>
                    </a:cubicBezTo>
                    <a:cubicBezTo>
                      <a:pt x="1120821" y="1569326"/>
                      <a:pt x="1110724" y="1565611"/>
                      <a:pt x="1101390" y="1548657"/>
                    </a:cubicBezTo>
                    <a:cubicBezTo>
                      <a:pt x="1086817" y="1522368"/>
                      <a:pt x="1090436" y="1494650"/>
                      <a:pt x="1094532" y="1478172"/>
                    </a:cubicBezTo>
                    <a:cubicBezTo>
                      <a:pt x="1097485" y="1460741"/>
                      <a:pt x="1088341" y="1466837"/>
                      <a:pt x="1094532" y="1465980"/>
                    </a:cubicBezTo>
                    <a:cubicBezTo>
                      <a:pt x="1096437" y="1465694"/>
                      <a:pt x="1097008" y="1466932"/>
                      <a:pt x="1096532" y="1469790"/>
                    </a:cubicBezTo>
                    <a:cubicBezTo>
                      <a:pt x="1086721" y="1527130"/>
                      <a:pt x="1054908" y="1574469"/>
                      <a:pt x="1023952" y="1621428"/>
                    </a:cubicBezTo>
                    <a:cubicBezTo>
                      <a:pt x="978041" y="1690865"/>
                      <a:pt x="976708" y="1690008"/>
                      <a:pt x="1039001" y="1730489"/>
                    </a:cubicBezTo>
                    <a:cubicBezTo>
                      <a:pt x="1039763" y="1737823"/>
                      <a:pt x="1036810" y="1743538"/>
                      <a:pt x="1031476" y="1748205"/>
                    </a:cubicBezTo>
                    <a:cubicBezTo>
                      <a:pt x="994805" y="1773256"/>
                      <a:pt x="949847" y="1787925"/>
                      <a:pt x="927463" y="1830978"/>
                    </a:cubicBezTo>
                    <a:cubicBezTo>
                      <a:pt x="901936" y="1829549"/>
                      <a:pt x="892126" y="1807165"/>
                      <a:pt x="874885" y="1791163"/>
                    </a:cubicBezTo>
                    <a:cubicBezTo>
                      <a:pt x="816688" y="1838788"/>
                      <a:pt x="758014" y="1885651"/>
                      <a:pt x="691815" y="1922132"/>
                    </a:cubicBezTo>
                    <a:cubicBezTo>
                      <a:pt x="663430" y="1937753"/>
                      <a:pt x="634284" y="1948516"/>
                      <a:pt x="601804" y="1943087"/>
                    </a:cubicBezTo>
                    <a:cubicBezTo>
                      <a:pt x="584754" y="1940229"/>
                      <a:pt x="561703" y="1939086"/>
                      <a:pt x="572276" y="1910035"/>
                    </a:cubicBezTo>
                    <a:cubicBezTo>
                      <a:pt x="632093" y="1906035"/>
                      <a:pt x="678385" y="1872411"/>
                      <a:pt x="725248" y="1840312"/>
                    </a:cubicBezTo>
                    <a:cubicBezTo>
                      <a:pt x="841357" y="1760874"/>
                      <a:pt x="939179" y="1664100"/>
                      <a:pt x="1013855" y="1543989"/>
                    </a:cubicBezTo>
                    <a:cubicBezTo>
                      <a:pt x="1053289" y="1480553"/>
                      <a:pt x="1070148" y="1410163"/>
                      <a:pt x="1083769" y="1339107"/>
                    </a:cubicBezTo>
                    <a:cubicBezTo>
                      <a:pt x="1112058" y="1191945"/>
                      <a:pt x="1128250" y="1043260"/>
                      <a:pt x="1137966" y="893527"/>
                    </a:cubicBezTo>
                    <a:cubicBezTo>
                      <a:pt x="1143776" y="803611"/>
                      <a:pt x="1147015" y="714171"/>
                      <a:pt x="1144062" y="624446"/>
                    </a:cubicBezTo>
                    <a:cubicBezTo>
                      <a:pt x="1153777" y="603300"/>
                      <a:pt x="1145205" y="596252"/>
                      <a:pt x="1123964" y="599205"/>
                    </a:cubicBezTo>
                    <a:cubicBezTo>
                      <a:pt x="1090627" y="619779"/>
                      <a:pt x="1057765" y="603110"/>
                      <a:pt x="1027571" y="593585"/>
                    </a:cubicBezTo>
                    <a:cubicBezTo>
                      <a:pt x="960991" y="572535"/>
                      <a:pt x="897460" y="579012"/>
                      <a:pt x="831166" y="595014"/>
                    </a:cubicBezTo>
                    <a:cubicBezTo>
                      <a:pt x="734487" y="618350"/>
                      <a:pt x="645142" y="656926"/>
                      <a:pt x="560275" y="707313"/>
                    </a:cubicBezTo>
                    <a:cubicBezTo>
                      <a:pt x="541129" y="711981"/>
                      <a:pt x="521508" y="710266"/>
                      <a:pt x="502077" y="711409"/>
                    </a:cubicBezTo>
                    <a:cubicBezTo>
                      <a:pt x="494838" y="711981"/>
                      <a:pt x="487789" y="713409"/>
                      <a:pt x="480550" y="713600"/>
                    </a:cubicBezTo>
                    <a:cubicBezTo>
                      <a:pt x="459405" y="711219"/>
                      <a:pt x="437497" y="712838"/>
                      <a:pt x="418066" y="701979"/>
                    </a:cubicBezTo>
                    <a:cubicBezTo>
                      <a:pt x="414828" y="698455"/>
                      <a:pt x="413685" y="694264"/>
                      <a:pt x="414352" y="689597"/>
                    </a:cubicBezTo>
                    <a:cubicBezTo>
                      <a:pt x="432259" y="678929"/>
                      <a:pt x="456833" y="673595"/>
                      <a:pt x="450642" y="643877"/>
                    </a:cubicBezTo>
                    <a:cubicBezTo>
                      <a:pt x="458167" y="634828"/>
                      <a:pt x="466168" y="639305"/>
                      <a:pt x="474073" y="643210"/>
                    </a:cubicBezTo>
                    <a:cubicBezTo>
                      <a:pt x="482741" y="648830"/>
                      <a:pt x="489980" y="656736"/>
                      <a:pt x="500362" y="659688"/>
                    </a:cubicBezTo>
                    <a:cubicBezTo>
                      <a:pt x="601232" y="627399"/>
                      <a:pt x="697339" y="581488"/>
                      <a:pt x="801448" y="559104"/>
                    </a:cubicBezTo>
                    <a:cubicBezTo>
                      <a:pt x="810020" y="557295"/>
                      <a:pt x="821164" y="554628"/>
                      <a:pt x="815830" y="540626"/>
                    </a:cubicBezTo>
                    <a:cubicBezTo>
                      <a:pt x="797638" y="516623"/>
                      <a:pt x="774587" y="497287"/>
                      <a:pt x="756394" y="473379"/>
                    </a:cubicBezTo>
                    <a:cubicBezTo>
                      <a:pt x="735154" y="445376"/>
                      <a:pt x="720676" y="420135"/>
                      <a:pt x="757918" y="393941"/>
                    </a:cubicBezTo>
                    <a:cubicBezTo>
                      <a:pt x="764586" y="389274"/>
                      <a:pt x="764967" y="380320"/>
                      <a:pt x="762776" y="372795"/>
                    </a:cubicBezTo>
                    <a:cubicBezTo>
                      <a:pt x="763252" y="375081"/>
                      <a:pt x="763252" y="376891"/>
                      <a:pt x="763252" y="378987"/>
                    </a:cubicBezTo>
                    <a:cubicBezTo>
                      <a:pt x="753061" y="399465"/>
                      <a:pt x="736868" y="404799"/>
                      <a:pt x="715818" y="398989"/>
                    </a:cubicBezTo>
                    <a:cubicBezTo>
                      <a:pt x="683623" y="358222"/>
                      <a:pt x="683433" y="309645"/>
                      <a:pt x="681909" y="261448"/>
                    </a:cubicBezTo>
                    <a:cubicBezTo>
                      <a:pt x="682766" y="236874"/>
                      <a:pt x="710389" y="239922"/>
                      <a:pt x="722390" y="223443"/>
                    </a:cubicBezTo>
                    <a:cubicBezTo>
                      <a:pt x="709246" y="205346"/>
                      <a:pt x="687148" y="191249"/>
                      <a:pt x="698768" y="162293"/>
                    </a:cubicBezTo>
                    <a:cubicBezTo>
                      <a:pt x="702769" y="152482"/>
                      <a:pt x="685243" y="153339"/>
                      <a:pt x="676765" y="150958"/>
                    </a:cubicBezTo>
                    <a:cubicBezTo>
                      <a:pt x="663430" y="149815"/>
                      <a:pt x="649810" y="150196"/>
                      <a:pt x="637618" y="143433"/>
                    </a:cubicBezTo>
                    <a:cubicBezTo>
                      <a:pt x="623140" y="117144"/>
                      <a:pt x="612186" y="83712"/>
                      <a:pt x="571228" y="110286"/>
                    </a:cubicBezTo>
                    <a:cubicBezTo>
                      <a:pt x="559417" y="108477"/>
                      <a:pt x="565990" y="74282"/>
                      <a:pt x="541987" y="93903"/>
                    </a:cubicBezTo>
                    <a:cubicBezTo>
                      <a:pt x="521508" y="97047"/>
                      <a:pt x="505792" y="105905"/>
                      <a:pt x="500362" y="127431"/>
                    </a:cubicBezTo>
                    <a:cubicBezTo>
                      <a:pt x="496552" y="137147"/>
                      <a:pt x="493504" y="147053"/>
                      <a:pt x="489885" y="156768"/>
                    </a:cubicBezTo>
                    <a:cubicBezTo>
                      <a:pt x="487789" y="162483"/>
                      <a:pt x="485218" y="168103"/>
                      <a:pt x="482836" y="173723"/>
                    </a:cubicBezTo>
                    <a:cubicBezTo>
                      <a:pt x="472645" y="192487"/>
                      <a:pt x="480074" y="213156"/>
                      <a:pt x="476836" y="232683"/>
                    </a:cubicBezTo>
                    <a:cubicBezTo>
                      <a:pt x="466930" y="243541"/>
                      <a:pt x="466453" y="256495"/>
                      <a:pt x="468739" y="270021"/>
                    </a:cubicBezTo>
                    <a:cubicBezTo>
                      <a:pt x="467215" y="280498"/>
                      <a:pt x="465120" y="290690"/>
                      <a:pt x="456833" y="298215"/>
                    </a:cubicBezTo>
                    <a:lnTo>
                      <a:pt x="453690" y="301263"/>
                    </a:lnTo>
                    <a:cubicBezTo>
                      <a:pt x="407589" y="367842"/>
                      <a:pt x="359773" y="432612"/>
                      <a:pt x="281859" y="466331"/>
                    </a:cubicBezTo>
                    <a:cubicBezTo>
                      <a:pt x="240044" y="488810"/>
                      <a:pt x="195943" y="498716"/>
                      <a:pt x="148890" y="489572"/>
                    </a:cubicBezTo>
                    <a:cubicBezTo>
                      <a:pt x="91549" y="478428"/>
                      <a:pt x="63546" y="443185"/>
                      <a:pt x="63546" y="383463"/>
                    </a:cubicBezTo>
                    <a:cubicBezTo>
                      <a:pt x="69928" y="357079"/>
                      <a:pt x="85930" y="331552"/>
                      <a:pt x="111742" y="332790"/>
                    </a:cubicBezTo>
                    <a:cubicBezTo>
                      <a:pt x="135841" y="334029"/>
                      <a:pt x="165273" y="340125"/>
                      <a:pt x="182704" y="364413"/>
                    </a:cubicBezTo>
                    <a:cubicBezTo>
                      <a:pt x="169495" y="390385"/>
                      <a:pt x="149239" y="406355"/>
                      <a:pt x="121934" y="412324"/>
                    </a:cubicBezTo>
                    <a:cubicBezTo>
                      <a:pt x="143778" y="409022"/>
                      <a:pt x="161527" y="399306"/>
                      <a:pt x="175179" y="383178"/>
                    </a:cubicBezTo>
                    <a:cubicBezTo>
                      <a:pt x="194419" y="335648"/>
                      <a:pt x="178513" y="295452"/>
                      <a:pt x="134602" y="280784"/>
                    </a:cubicBezTo>
                    <a:cubicBezTo>
                      <a:pt x="96026" y="267830"/>
                      <a:pt x="58974" y="290118"/>
                      <a:pt x="43543" y="334219"/>
                    </a:cubicBezTo>
                    <a:cubicBezTo>
                      <a:pt x="37447" y="351650"/>
                      <a:pt x="42210" y="372700"/>
                      <a:pt x="26208" y="386892"/>
                    </a:cubicBezTo>
                    <a:cubicBezTo>
                      <a:pt x="7348" y="384987"/>
                      <a:pt x="5634" y="368985"/>
                      <a:pt x="109" y="355936"/>
                    </a:cubicBezTo>
                    <a:cubicBezTo>
                      <a:pt x="-3129" y="257543"/>
                      <a:pt x="65927" y="199821"/>
                      <a:pt x="161749" y="220586"/>
                    </a:cubicBezTo>
                    <a:cubicBezTo>
                      <a:pt x="172512" y="222967"/>
                      <a:pt x="183180" y="225920"/>
                      <a:pt x="194229" y="227444"/>
                    </a:cubicBezTo>
                    <a:cubicBezTo>
                      <a:pt x="246902" y="234588"/>
                      <a:pt x="261475" y="222777"/>
                      <a:pt x="266809" y="168865"/>
                    </a:cubicBezTo>
                    <a:cubicBezTo>
                      <a:pt x="268810" y="161436"/>
                      <a:pt x="273096" y="155816"/>
                      <a:pt x="280335" y="152768"/>
                    </a:cubicBezTo>
                    <a:cubicBezTo>
                      <a:pt x="308719" y="153435"/>
                      <a:pt x="318054" y="179343"/>
                      <a:pt x="335770" y="194202"/>
                    </a:cubicBezTo>
                    <a:cubicBezTo>
                      <a:pt x="342819" y="207156"/>
                      <a:pt x="343200" y="221157"/>
                      <a:pt x="341962" y="235350"/>
                    </a:cubicBezTo>
                    <a:cubicBezTo>
                      <a:pt x="341485" y="239731"/>
                      <a:pt x="340533" y="244017"/>
                      <a:pt x="339199" y="248208"/>
                    </a:cubicBezTo>
                    <a:cubicBezTo>
                      <a:pt x="333770" y="261543"/>
                      <a:pt x="325007" y="273640"/>
                      <a:pt x="323674" y="288594"/>
                    </a:cubicBezTo>
                    <a:cubicBezTo>
                      <a:pt x="311767" y="305930"/>
                      <a:pt x="293956" y="302501"/>
                      <a:pt x="276525" y="302882"/>
                    </a:cubicBezTo>
                    <a:cubicBezTo>
                      <a:pt x="232234" y="303930"/>
                      <a:pt x="217756" y="322122"/>
                      <a:pt x="221851" y="369271"/>
                    </a:cubicBezTo>
                    <a:cubicBezTo>
                      <a:pt x="222423" y="374034"/>
                      <a:pt x="224804" y="378129"/>
                      <a:pt x="226995" y="382225"/>
                    </a:cubicBezTo>
                    <a:cubicBezTo>
                      <a:pt x="226614" y="377558"/>
                      <a:pt x="222899" y="374129"/>
                      <a:pt x="222232" y="369462"/>
                    </a:cubicBezTo>
                    <a:cubicBezTo>
                      <a:pt x="219851" y="352126"/>
                      <a:pt x="215660" y="333648"/>
                      <a:pt x="237377" y="325361"/>
                    </a:cubicBezTo>
                    <a:cubicBezTo>
                      <a:pt x="254903" y="318693"/>
                      <a:pt x="262809" y="332695"/>
                      <a:pt x="270905" y="344125"/>
                    </a:cubicBezTo>
                    <a:cubicBezTo>
                      <a:pt x="285859" y="365271"/>
                      <a:pt x="301957" y="361365"/>
                      <a:pt x="318435" y="346602"/>
                    </a:cubicBezTo>
                    <a:cubicBezTo>
                      <a:pt x="335008" y="331838"/>
                      <a:pt x="345867" y="312407"/>
                      <a:pt x="360059" y="295643"/>
                    </a:cubicBezTo>
                    <a:cubicBezTo>
                      <a:pt x="387110" y="248589"/>
                      <a:pt x="413780" y="201441"/>
                      <a:pt x="422448" y="146958"/>
                    </a:cubicBezTo>
                    <a:cubicBezTo>
                      <a:pt x="419114" y="145243"/>
                      <a:pt x="415590" y="144386"/>
                      <a:pt x="411780" y="145053"/>
                    </a:cubicBezTo>
                    <a:cubicBezTo>
                      <a:pt x="382062" y="149815"/>
                      <a:pt x="373394" y="194011"/>
                      <a:pt x="336437" y="184962"/>
                    </a:cubicBezTo>
                    <a:cubicBezTo>
                      <a:pt x="316720" y="163436"/>
                      <a:pt x="302433" y="140671"/>
                      <a:pt x="319578" y="110858"/>
                    </a:cubicBezTo>
                    <a:cubicBezTo>
                      <a:pt x="323102" y="108000"/>
                      <a:pt x="327198" y="107143"/>
                      <a:pt x="331579" y="107810"/>
                    </a:cubicBezTo>
                    <a:cubicBezTo>
                      <a:pt x="341485" y="126003"/>
                      <a:pt x="359964" y="109905"/>
                      <a:pt x="372442" y="117621"/>
                    </a:cubicBezTo>
                    <a:cubicBezTo>
                      <a:pt x="382348" y="116097"/>
                      <a:pt x="388539" y="108953"/>
                      <a:pt x="395206" y="102381"/>
                    </a:cubicBezTo>
                    <a:cubicBezTo>
                      <a:pt x="402350" y="94856"/>
                      <a:pt x="410351" y="88188"/>
                      <a:pt x="415304" y="78949"/>
                    </a:cubicBezTo>
                    <a:cubicBezTo>
                      <a:pt x="419209" y="69234"/>
                      <a:pt x="409303" y="57708"/>
                      <a:pt x="418828" y="48755"/>
                    </a:cubicBezTo>
                    <a:cubicBezTo>
                      <a:pt x="424734" y="45612"/>
                      <a:pt x="431020" y="45135"/>
                      <a:pt x="437497" y="45802"/>
                    </a:cubicBezTo>
                    <a:cubicBezTo>
                      <a:pt x="473311" y="52279"/>
                      <a:pt x="491695" y="32658"/>
                      <a:pt x="502934" y="2178"/>
                    </a:cubicBezTo>
                    <a:cubicBezTo>
                      <a:pt x="512078" y="-2204"/>
                      <a:pt x="519889" y="368"/>
                      <a:pt x="526842" y="6845"/>
                    </a:cubicBezTo>
                    <a:cubicBezTo>
                      <a:pt x="550750" y="41897"/>
                      <a:pt x="576943" y="19989"/>
                      <a:pt x="602661" y="9798"/>
                    </a:cubicBezTo>
                    <a:cubicBezTo>
                      <a:pt x="632855" y="11131"/>
                      <a:pt x="662954" y="13131"/>
                      <a:pt x="692672" y="5321"/>
                    </a:cubicBezTo>
                    <a:cubicBezTo>
                      <a:pt x="697625" y="4845"/>
                      <a:pt x="702578" y="4940"/>
                      <a:pt x="707436" y="5511"/>
                    </a:cubicBezTo>
                    <a:cubicBezTo>
                      <a:pt x="758395" y="16275"/>
                      <a:pt x="811830" y="7797"/>
                      <a:pt x="861931" y="25323"/>
                    </a:cubicBezTo>
                    <a:cubicBezTo>
                      <a:pt x="867265" y="36944"/>
                      <a:pt x="839643" y="60375"/>
                      <a:pt x="874790" y="61423"/>
                    </a:cubicBezTo>
                    <a:cubicBezTo>
                      <a:pt x="886315" y="74568"/>
                      <a:pt x="902603" y="90284"/>
                      <a:pt x="891649" y="106667"/>
                    </a:cubicBezTo>
                    <a:cubicBezTo>
                      <a:pt x="881077" y="122383"/>
                      <a:pt x="863932" y="113811"/>
                      <a:pt x="852978" y="102000"/>
                    </a:cubicBezTo>
                    <a:cubicBezTo>
                      <a:pt x="869361" y="128098"/>
                      <a:pt x="892221" y="105238"/>
                      <a:pt x="912223" y="107334"/>
                    </a:cubicBezTo>
                    <a:cubicBezTo>
                      <a:pt x="909652" y="129241"/>
                      <a:pt x="922987" y="136575"/>
                      <a:pt x="941465" y="139338"/>
                    </a:cubicBezTo>
                    <a:cubicBezTo>
                      <a:pt x="941656" y="141433"/>
                      <a:pt x="941846" y="143624"/>
                      <a:pt x="942132" y="145719"/>
                    </a:cubicBezTo>
                    <a:cubicBezTo>
                      <a:pt x="921844" y="171913"/>
                      <a:pt x="914509" y="199440"/>
                      <a:pt x="932797" y="229920"/>
                    </a:cubicBezTo>
                    <a:cubicBezTo>
                      <a:pt x="936988" y="236969"/>
                      <a:pt x="937179" y="244303"/>
                      <a:pt x="931273" y="250971"/>
                    </a:cubicBezTo>
                    <a:cubicBezTo>
                      <a:pt x="926035" y="257638"/>
                      <a:pt x="918224" y="256019"/>
                      <a:pt x="911271" y="256971"/>
                    </a:cubicBezTo>
                    <a:cubicBezTo>
                      <a:pt x="912223" y="259924"/>
                      <a:pt x="914128" y="262972"/>
                      <a:pt x="916986" y="262877"/>
                    </a:cubicBezTo>
                    <a:cubicBezTo>
                      <a:pt x="925749" y="262877"/>
                      <a:pt x="926797" y="253066"/>
                      <a:pt x="932893" y="249256"/>
                    </a:cubicBezTo>
                    <a:cubicBezTo>
                      <a:pt x="942799" y="230682"/>
                      <a:pt x="923177" y="218205"/>
                      <a:pt x="923272" y="202107"/>
                    </a:cubicBezTo>
                    <a:cubicBezTo>
                      <a:pt x="923368" y="184010"/>
                      <a:pt x="922606" y="163912"/>
                      <a:pt x="942418" y="154197"/>
                    </a:cubicBezTo>
                    <a:cubicBezTo>
                      <a:pt x="955372" y="147815"/>
                      <a:pt x="962039" y="156673"/>
                      <a:pt x="965563" y="168389"/>
                    </a:cubicBezTo>
                    <a:cubicBezTo>
                      <a:pt x="977089" y="229730"/>
                      <a:pt x="1029190" y="221443"/>
                      <a:pt x="1071672" y="229635"/>
                    </a:cubicBezTo>
                    <a:cubicBezTo>
                      <a:pt x="1112344" y="230016"/>
                      <a:pt x="1153206" y="225539"/>
                      <a:pt x="1189972" y="251161"/>
                    </a:cubicBezTo>
                    <a:cubicBezTo>
                      <a:pt x="1287318" y="318884"/>
                      <a:pt x="1271030" y="460235"/>
                      <a:pt x="1157492" y="527672"/>
                    </a:cubicBezTo>
                    <a:cubicBezTo>
                      <a:pt x="1120249" y="549389"/>
                      <a:pt x="1080911" y="550437"/>
                      <a:pt x="1040906" y="541769"/>
                    </a:cubicBezTo>
                    <a:cubicBezTo>
                      <a:pt x="1113201" y="557485"/>
                      <a:pt x="1184353" y="541102"/>
                      <a:pt x="1238550" y="498049"/>
                    </a:cubicBezTo>
                    <a:cubicBezTo>
                      <a:pt x="1285699" y="460616"/>
                      <a:pt x="1288842" y="396132"/>
                      <a:pt x="1270935" y="336029"/>
                    </a:cubicBezTo>
                    <a:cubicBezTo>
                      <a:pt x="1267792" y="325551"/>
                      <a:pt x="1264744" y="314883"/>
                      <a:pt x="1265791" y="303549"/>
                    </a:cubicBezTo>
                    <a:cubicBezTo>
                      <a:pt x="1266744" y="293833"/>
                      <a:pt x="1269506" y="284403"/>
                      <a:pt x="1269887" y="274593"/>
                    </a:cubicBezTo>
                    <a:cubicBezTo>
                      <a:pt x="1277507" y="245922"/>
                      <a:pt x="1271030" y="204584"/>
                      <a:pt x="1322846" y="214966"/>
                    </a:cubicBezTo>
                    <a:cubicBezTo>
                      <a:pt x="1323703" y="216204"/>
                      <a:pt x="1324370" y="217538"/>
                      <a:pt x="1325323" y="218776"/>
                    </a:cubicBezTo>
                    <a:cubicBezTo>
                      <a:pt x="1334657" y="230397"/>
                      <a:pt x="1322179" y="252209"/>
                      <a:pt x="1342753" y="258019"/>
                    </a:cubicBezTo>
                    <a:cubicBezTo>
                      <a:pt x="1351231" y="260400"/>
                      <a:pt x="1358184" y="253923"/>
                      <a:pt x="1360756" y="246494"/>
                    </a:cubicBezTo>
                    <a:cubicBezTo>
                      <a:pt x="1367709" y="226491"/>
                      <a:pt x="1370281" y="206775"/>
                      <a:pt x="1347325" y="194202"/>
                    </a:cubicBezTo>
                    <a:cubicBezTo>
                      <a:pt x="1329799" y="183534"/>
                      <a:pt x="1311035" y="191439"/>
                      <a:pt x="1292842" y="190392"/>
                    </a:cubicBezTo>
                    <a:cubicBezTo>
                      <a:pt x="1286080" y="188296"/>
                      <a:pt x="1281031" y="185058"/>
                      <a:pt x="1283127" y="176771"/>
                    </a:cubicBezTo>
                    <a:cubicBezTo>
                      <a:pt x="1308654" y="151053"/>
                      <a:pt x="1337896" y="156292"/>
                      <a:pt x="1367804" y="166484"/>
                    </a:cubicBezTo>
                    <a:cubicBezTo>
                      <a:pt x="1403047" y="201536"/>
                      <a:pt x="1408762" y="238779"/>
                      <a:pt x="1375805" y="278688"/>
                    </a:cubicBezTo>
                    <a:cubicBezTo>
                      <a:pt x="1358279" y="299929"/>
                      <a:pt x="1372186" y="324218"/>
                      <a:pt x="1368661" y="346792"/>
                    </a:cubicBezTo>
                    <a:cubicBezTo>
                      <a:pt x="1378472" y="394893"/>
                      <a:pt x="1347706" y="426707"/>
                      <a:pt x="1322084" y="460044"/>
                    </a:cubicBezTo>
                    <a:cubicBezTo>
                      <a:pt x="1310083" y="475665"/>
                      <a:pt x="1296367" y="490048"/>
                      <a:pt x="1312178" y="509860"/>
                    </a:cubicBezTo>
                    <a:cubicBezTo>
                      <a:pt x="1332371" y="535197"/>
                      <a:pt x="1359517" y="546436"/>
                      <a:pt x="1391617" y="542436"/>
                    </a:cubicBezTo>
                    <a:cubicBezTo>
                      <a:pt x="1413048" y="539769"/>
                      <a:pt x="1426669" y="528529"/>
                      <a:pt x="1422478" y="504336"/>
                    </a:cubicBezTo>
                    <a:cubicBezTo>
                      <a:pt x="1417715" y="487095"/>
                      <a:pt x="1398475" y="480809"/>
                      <a:pt x="1392188" y="464712"/>
                    </a:cubicBezTo>
                    <a:cubicBezTo>
                      <a:pt x="1391712" y="453186"/>
                      <a:pt x="1398189" y="446709"/>
                      <a:pt x="1408095" y="442614"/>
                    </a:cubicBezTo>
                    <a:cubicBezTo>
                      <a:pt x="1444195" y="433565"/>
                      <a:pt x="1475627" y="441280"/>
                      <a:pt x="1494010" y="474808"/>
                    </a:cubicBezTo>
                    <a:cubicBezTo>
                      <a:pt x="1511060" y="505860"/>
                      <a:pt x="1510298" y="539483"/>
                      <a:pt x="1488676" y="568820"/>
                    </a:cubicBezTo>
                    <a:cubicBezTo>
                      <a:pt x="1465626" y="600062"/>
                      <a:pt x="1434098" y="616350"/>
                      <a:pt x="1394093" y="611397"/>
                    </a:cubicBezTo>
                    <a:cubicBezTo>
                      <a:pt x="1379806" y="609682"/>
                      <a:pt x="1367233" y="602348"/>
                      <a:pt x="1354088" y="597109"/>
                    </a:cubicBezTo>
                    <a:cubicBezTo>
                      <a:pt x="1335038" y="590442"/>
                      <a:pt x="1321227" y="576440"/>
                      <a:pt x="1306368" y="563867"/>
                    </a:cubicBezTo>
                    <a:cubicBezTo>
                      <a:pt x="1288080" y="543198"/>
                      <a:pt x="1271411" y="520147"/>
                      <a:pt x="1243122" y="554056"/>
                    </a:cubicBezTo>
                    <a:cubicBezTo>
                      <a:pt x="1232263" y="567010"/>
                      <a:pt x="1229406" y="577202"/>
                      <a:pt x="1236931" y="591680"/>
                    </a:cubicBezTo>
                    <a:cubicBezTo>
                      <a:pt x="1259029" y="634638"/>
                      <a:pt x="1281603" y="677024"/>
                      <a:pt x="1323513" y="706551"/>
                    </a:cubicBezTo>
                    <a:cubicBezTo>
                      <a:pt x="1322179" y="693693"/>
                      <a:pt x="1311035" y="687406"/>
                      <a:pt x="1308273" y="676833"/>
                    </a:cubicBezTo>
                    <a:cubicBezTo>
                      <a:pt x="1306654" y="657021"/>
                      <a:pt x="1296367" y="648639"/>
                      <a:pt x="1276364" y="652926"/>
                    </a:cubicBezTo>
                    <a:cubicBezTo>
                      <a:pt x="1259314" y="639019"/>
                      <a:pt x="1253885" y="624255"/>
                      <a:pt x="1273316" y="607968"/>
                    </a:cubicBezTo>
                    <a:cubicBezTo>
                      <a:pt x="1303510" y="597490"/>
                      <a:pt x="1323703" y="617112"/>
                      <a:pt x="1344563" y="632637"/>
                    </a:cubicBezTo>
                    <a:cubicBezTo>
                      <a:pt x="1382187" y="660641"/>
                      <a:pt x="1419239" y="689025"/>
                      <a:pt x="1467721" y="694931"/>
                    </a:cubicBezTo>
                    <a:cubicBezTo>
                      <a:pt x="1475722" y="695312"/>
                      <a:pt x="1483723" y="696169"/>
                      <a:pt x="1476961" y="683596"/>
                    </a:cubicBezTo>
                    <a:cubicBezTo>
                      <a:pt x="1472103" y="674547"/>
                      <a:pt x="1464673" y="664927"/>
                      <a:pt x="1476008" y="655021"/>
                    </a:cubicBezTo>
                    <a:cubicBezTo>
                      <a:pt x="1494296" y="643401"/>
                      <a:pt x="1530967" y="657593"/>
                      <a:pt x="1528777" y="617302"/>
                    </a:cubicBezTo>
                    <a:cubicBezTo>
                      <a:pt x="1532777" y="593775"/>
                      <a:pt x="1548112" y="574154"/>
                      <a:pt x="1552018" y="550913"/>
                    </a:cubicBezTo>
                    <a:cubicBezTo>
                      <a:pt x="1558685" y="511384"/>
                      <a:pt x="1557828" y="472998"/>
                      <a:pt x="1532587" y="438518"/>
                    </a:cubicBezTo>
                    <a:cubicBezTo>
                      <a:pt x="1524681" y="427755"/>
                      <a:pt x="1512679" y="417182"/>
                      <a:pt x="1520871" y="400989"/>
                    </a:cubicBezTo>
                    <a:cubicBezTo>
                      <a:pt x="1580878" y="436613"/>
                      <a:pt x="1595928" y="476713"/>
                      <a:pt x="1580688" y="563772"/>
                    </a:cubicBezTo>
                    <a:cubicBezTo>
                      <a:pt x="1622217" y="560533"/>
                      <a:pt x="1660126" y="565867"/>
                      <a:pt x="1675652" y="612254"/>
                    </a:cubicBezTo>
                    <a:cubicBezTo>
                      <a:pt x="1694226" y="700170"/>
                      <a:pt x="1641076" y="761130"/>
                      <a:pt x="1519252" y="786276"/>
                    </a:cubicBezTo>
                    <a:cubicBezTo>
                      <a:pt x="1597166" y="839330"/>
                      <a:pt x="1629932" y="913339"/>
                      <a:pt x="1633647" y="1001826"/>
                    </a:cubicBezTo>
                    <a:cubicBezTo>
                      <a:pt x="1624884" y="1017352"/>
                      <a:pt x="1634314" y="1035450"/>
                      <a:pt x="1626694" y="1051071"/>
                    </a:cubicBezTo>
                    <a:cubicBezTo>
                      <a:pt x="1623646" y="1069454"/>
                      <a:pt x="1620502" y="1087837"/>
                      <a:pt x="1617454" y="1106220"/>
                    </a:cubicBezTo>
                    <a:close/>
                  </a:path>
                </a:pathLst>
              </a:custGeom>
              <a:solidFill>
                <a:srgbClr val="051B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28">
                <a:extLst>
                  <a:ext uri="{FF2B5EF4-FFF2-40B4-BE49-F238E27FC236}">
                    <a16:creationId xmlns:a16="http://schemas.microsoft.com/office/drawing/2014/main" id="{56A03508-3C87-AC89-FC5F-8D72B887CD59}"/>
                  </a:ext>
                </a:extLst>
              </p:cNvPr>
              <p:cNvSpPr/>
              <p:nvPr/>
            </p:nvSpPr>
            <p:spPr>
              <a:xfrm>
                <a:off x="3033282" y="3899248"/>
                <a:ext cx="369228" cy="470029"/>
              </a:xfrm>
              <a:custGeom>
                <a:avLst/>
                <a:gdLst/>
                <a:ahLst/>
                <a:cxnLst/>
                <a:rect l="l" t="t" r="r" b="b"/>
                <a:pathLst>
                  <a:path w="369228" h="470029" extrusionOk="0">
                    <a:moveTo>
                      <a:pt x="135018" y="461296"/>
                    </a:moveTo>
                    <a:cubicBezTo>
                      <a:pt x="96346" y="453676"/>
                      <a:pt x="67771" y="424053"/>
                      <a:pt x="30338" y="413671"/>
                    </a:cubicBezTo>
                    <a:cubicBezTo>
                      <a:pt x="14050" y="412814"/>
                      <a:pt x="6145" y="403765"/>
                      <a:pt x="4716" y="388049"/>
                    </a:cubicBezTo>
                    <a:cubicBezTo>
                      <a:pt x="13098" y="374047"/>
                      <a:pt x="-21859" y="340043"/>
                      <a:pt x="25099" y="343471"/>
                    </a:cubicBezTo>
                    <a:cubicBezTo>
                      <a:pt x="72439" y="376619"/>
                      <a:pt x="113777" y="419671"/>
                      <a:pt x="178547" y="420815"/>
                    </a:cubicBezTo>
                    <a:cubicBezTo>
                      <a:pt x="225601" y="421672"/>
                      <a:pt x="262272" y="408718"/>
                      <a:pt x="286370" y="366998"/>
                    </a:cubicBezTo>
                    <a:cubicBezTo>
                      <a:pt x="304563" y="324041"/>
                      <a:pt x="271511" y="352711"/>
                      <a:pt x="261415" y="349282"/>
                    </a:cubicBezTo>
                    <a:cubicBezTo>
                      <a:pt x="235602" y="335947"/>
                      <a:pt x="237793" y="317468"/>
                      <a:pt x="251699" y="296894"/>
                    </a:cubicBezTo>
                    <a:cubicBezTo>
                      <a:pt x="283227" y="270986"/>
                      <a:pt x="309802" y="277368"/>
                      <a:pt x="334567" y="307467"/>
                    </a:cubicBezTo>
                    <a:cubicBezTo>
                      <a:pt x="310468" y="274701"/>
                      <a:pt x="282751" y="271939"/>
                      <a:pt x="250461" y="294704"/>
                    </a:cubicBezTo>
                    <a:cubicBezTo>
                      <a:pt x="245317" y="301562"/>
                      <a:pt x="239793" y="307943"/>
                      <a:pt x="231697" y="311372"/>
                    </a:cubicBezTo>
                    <a:cubicBezTo>
                      <a:pt x="227696" y="312230"/>
                      <a:pt x="223696" y="311753"/>
                      <a:pt x="219981" y="310039"/>
                    </a:cubicBezTo>
                    <a:cubicBezTo>
                      <a:pt x="215409" y="302895"/>
                      <a:pt x="211123" y="294608"/>
                      <a:pt x="200359" y="302324"/>
                    </a:cubicBezTo>
                    <a:cubicBezTo>
                      <a:pt x="196168" y="302609"/>
                      <a:pt x="192454" y="301752"/>
                      <a:pt x="188834" y="299657"/>
                    </a:cubicBezTo>
                    <a:cubicBezTo>
                      <a:pt x="176071" y="284702"/>
                      <a:pt x="161593" y="272415"/>
                      <a:pt x="142543" y="266319"/>
                    </a:cubicBezTo>
                    <a:cubicBezTo>
                      <a:pt x="123874" y="252032"/>
                      <a:pt x="104538" y="254508"/>
                      <a:pt x="84821" y="263938"/>
                    </a:cubicBezTo>
                    <a:cubicBezTo>
                      <a:pt x="48912" y="245269"/>
                      <a:pt x="70057" y="227267"/>
                      <a:pt x="85393" y="209169"/>
                    </a:cubicBezTo>
                    <a:cubicBezTo>
                      <a:pt x="89393" y="206883"/>
                      <a:pt x="93775" y="205169"/>
                      <a:pt x="98251" y="204025"/>
                    </a:cubicBezTo>
                    <a:cubicBezTo>
                      <a:pt x="133780" y="198977"/>
                      <a:pt x="168451" y="219456"/>
                      <a:pt x="206741" y="208598"/>
                    </a:cubicBezTo>
                    <a:cubicBezTo>
                      <a:pt x="210551" y="209455"/>
                      <a:pt x="203884" y="200978"/>
                      <a:pt x="204265" y="207264"/>
                    </a:cubicBezTo>
                    <a:cubicBezTo>
                      <a:pt x="204455" y="209931"/>
                      <a:pt x="203122" y="209455"/>
                      <a:pt x="199883" y="209074"/>
                    </a:cubicBezTo>
                    <a:cubicBezTo>
                      <a:pt x="183310" y="206978"/>
                      <a:pt x="172165" y="195644"/>
                      <a:pt x="192263" y="189167"/>
                    </a:cubicBezTo>
                    <a:cubicBezTo>
                      <a:pt x="245794" y="171736"/>
                      <a:pt x="270844" y="130302"/>
                      <a:pt x="294276" y="85439"/>
                    </a:cubicBezTo>
                    <a:cubicBezTo>
                      <a:pt x="297800" y="77057"/>
                      <a:pt x="296752" y="68771"/>
                      <a:pt x="294276" y="60484"/>
                    </a:cubicBezTo>
                    <a:cubicBezTo>
                      <a:pt x="317517" y="40291"/>
                      <a:pt x="340758" y="20193"/>
                      <a:pt x="363999" y="0"/>
                    </a:cubicBezTo>
                    <a:cubicBezTo>
                      <a:pt x="361522" y="39338"/>
                      <a:pt x="356950" y="78677"/>
                      <a:pt x="357331" y="118015"/>
                    </a:cubicBezTo>
                    <a:cubicBezTo>
                      <a:pt x="357617" y="148876"/>
                      <a:pt x="343615" y="171831"/>
                      <a:pt x="327137" y="194882"/>
                    </a:cubicBezTo>
                    <a:cubicBezTo>
                      <a:pt x="325518" y="228505"/>
                      <a:pt x="327709" y="260033"/>
                      <a:pt x="359617" y="281845"/>
                    </a:cubicBezTo>
                    <a:cubicBezTo>
                      <a:pt x="366094" y="286226"/>
                      <a:pt x="366761" y="298323"/>
                      <a:pt x="364856" y="307848"/>
                    </a:cubicBezTo>
                    <a:cubicBezTo>
                      <a:pt x="388859" y="402146"/>
                      <a:pt x="310183" y="461010"/>
                      <a:pt x="223315" y="469297"/>
                    </a:cubicBezTo>
                    <a:cubicBezTo>
                      <a:pt x="193501" y="472154"/>
                      <a:pt x="164355" y="466058"/>
                      <a:pt x="135208" y="461200"/>
                    </a:cubicBezTo>
                    <a:close/>
                  </a:path>
                </a:pathLst>
              </a:custGeom>
              <a:solidFill>
                <a:srgbClr val="061A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28">
                <a:extLst>
                  <a:ext uri="{FF2B5EF4-FFF2-40B4-BE49-F238E27FC236}">
                    <a16:creationId xmlns:a16="http://schemas.microsoft.com/office/drawing/2014/main" id="{3A651CD0-3F47-3C39-7FC4-D8924F4FD01A}"/>
                  </a:ext>
                </a:extLst>
              </p:cNvPr>
              <p:cNvSpPr/>
              <p:nvPr/>
            </p:nvSpPr>
            <p:spPr>
              <a:xfrm>
                <a:off x="3003351" y="3919685"/>
                <a:ext cx="203217" cy="348180"/>
              </a:xfrm>
              <a:custGeom>
                <a:avLst/>
                <a:gdLst/>
                <a:ahLst/>
                <a:cxnLst/>
                <a:rect l="l" t="t" r="r" b="b"/>
                <a:pathLst>
                  <a:path w="203217" h="348180" extrusionOk="0">
                    <a:moveTo>
                      <a:pt x="195143" y="108151"/>
                    </a:moveTo>
                    <a:cubicBezTo>
                      <a:pt x="190000" y="136821"/>
                      <a:pt x="142184" y="128534"/>
                      <a:pt x="145899" y="164824"/>
                    </a:cubicBezTo>
                    <a:cubicBezTo>
                      <a:pt x="144089" y="166158"/>
                      <a:pt x="142375" y="167491"/>
                      <a:pt x="140565" y="168920"/>
                    </a:cubicBezTo>
                    <a:cubicBezTo>
                      <a:pt x="127897" y="172825"/>
                      <a:pt x="115800" y="168444"/>
                      <a:pt x="103703" y="165872"/>
                    </a:cubicBezTo>
                    <a:cubicBezTo>
                      <a:pt x="50744" y="154633"/>
                      <a:pt x="47601" y="158062"/>
                      <a:pt x="60746" y="212640"/>
                    </a:cubicBezTo>
                    <a:cubicBezTo>
                      <a:pt x="77795" y="255502"/>
                      <a:pt x="102179" y="287125"/>
                      <a:pt x="155519" y="279696"/>
                    </a:cubicBezTo>
                    <a:cubicBezTo>
                      <a:pt x="169807" y="277696"/>
                      <a:pt x="185523" y="279505"/>
                      <a:pt x="189428" y="297508"/>
                    </a:cubicBezTo>
                    <a:cubicBezTo>
                      <a:pt x="193715" y="317129"/>
                      <a:pt x="179808" y="325987"/>
                      <a:pt x="164378" y="332083"/>
                    </a:cubicBezTo>
                    <a:cubicBezTo>
                      <a:pt x="148376" y="338370"/>
                      <a:pt x="129802" y="337132"/>
                      <a:pt x="115324" y="348181"/>
                    </a:cubicBezTo>
                    <a:cubicBezTo>
                      <a:pt x="58079" y="337322"/>
                      <a:pt x="33314" y="293126"/>
                      <a:pt x="10739" y="246644"/>
                    </a:cubicBezTo>
                    <a:cubicBezTo>
                      <a:pt x="8168" y="239977"/>
                      <a:pt x="5977" y="233119"/>
                      <a:pt x="4167" y="226165"/>
                    </a:cubicBezTo>
                    <a:cubicBezTo>
                      <a:pt x="262" y="209401"/>
                      <a:pt x="833" y="192352"/>
                      <a:pt x="262" y="175397"/>
                    </a:cubicBezTo>
                    <a:cubicBezTo>
                      <a:pt x="-119" y="167968"/>
                      <a:pt x="-24" y="160633"/>
                      <a:pt x="167" y="153204"/>
                    </a:cubicBezTo>
                    <a:cubicBezTo>
                      <a:pt x="738" y="138154"/>
                      <a:pt x="833" y="123105"/>
                      <a:pt x="4358" y="108341"/>
                    </a:cubicBezTo>
                    <a:cubicBezTo>
                      <a:pt x="16073" y="85672"/>
                      <a:pt x="5596" y="50429"/>
                      <a:pt x="41981" y="41571"/>
                    </a:cubicBezTo>
                    <a:lnTo>
                      <a:pt x="41219" y="40714"/>
                    </a:lnTo>
                    <a:cubicBezTo>
                      <a:pt x="48173" y="53858"/>
                      <a:pt x="49792" y="70908"/>
                      <a:pt x="66651" y="76718"/>
                    </a:cubicBezTo>
                    <a:cubicBezTo>
                      <a:pt x="70366" y="82338"/>
                      <a:pt x="71128" y="70432"/>
                      <a:pt x="65984" y="74051"/>
                    </a:cubicBezTo>
                    <a:cubicBezTo>
                      <a:pt x="64460" y="75099"/>
                      <a:pt x="61031" y="71384"/>
                      <a:pt x="59603" y="68431"/>
                    </a:cubicBezTo>
                    <a:cubicBezTo>
                      <a:pt x="58269" y="65669"/>
                      <a:pt x="58745" y="62812"/>
                      <a:pt x="60936" y="59954"/>
                    </a:cubicBezTo>
                    <a:lnTo>
                      <a:pt x="60079" y="60811"/>
                    </a:lnTo>
                    <a:cubicBezTo>
                      <a:pt x="70652" y="49572"/>
                      <a:pt x="84939" y="45857"/>
                      <a:pt x="98846" y="40999"/>
                    </a:cubicBezTo>
                    <a:cubicBezTo>
                      <a:pt x="149709" y="47191"/>
                      <a:pt x="125706" y="74813"/>
                      <a:pt x="115419" y="98530"/>
                    </a:cubicBezTo>
                    <a:cubicBezTo>
                      <a:pt x="113228" y="100626"/>
                      <a:pt x="110371" y="102150"/>
                      <a:pt x="108180" y="104245"/>
                    </a:cubicBezTo>
                    <a:cubicBezTo>
                      <a:pt x="97988" y="113770"/>
                      <a:pt x="108656" y="112723"/>
                      <a:pt x="112847" y="111865"/>
                    </a:cubicBezTo>
                    <a:cubicBezTo>
                      <a:pt x="148185" y="104912"/>
                      <a:pt x="156853" y="79385"/>
                      <a:pt x="136755" y="41761"/>
                    </a:cubicBezTo>
                    <a:cubicBezTo>
                      <a:pt x="129135" y="28141"/>
                      <a:pt x="125039" y="14425"/>
                      <a:pt x="136089" y="518"/>
                    </a:cubicBezTo>
                    <a:cubicBezTo>
                      <a:pt x="181999" y="-3006"/>
                      <a:pt x="195620" y="10615"/>
                      <a:pt x="203049" y="67193"/>
                    </a:cubicBezTo>
                    <a:cubicBezTo>
                      <a:pt x="204954" y="81671"/>
                      <a:pt x="189905" y="93006"/>
                      <a:pt x="195239" y="108246"/>
                    </a:cubicBezTo>
                    <a:close/>
                  </a:path>
                </a:pathLst>
              </a:custGeom>
              <a:solidFill>
                <a:srgbClr val="0B19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28">
                <a:extLst>
                  <a:ext uri="{FF2B5EF4-FFF2-40B4-BE49-F238E27FC236}">
                    <a16:creationId xmlns:a16="http://schemas.microsoft.com/office/drawing/2014/main" id="{2A831AF1-715B-122E-7FA3-0D66434138BA}"/>
                  </a:ext>
                </a:extLst>
              </p:cNvPr>
              <p:cNvSpPr/>
              <p:nvPr/>
            </p:nvSpPr>
            <p:spPr>
              <a:xfrm>
                <a:off x="3129260" y="3977113"/>
                <a:ext cx="211823" cy="145888"/>
              </a:xfrm>
              <a:custGeom>
                <a:avLst/>
                <a:gdLst/>
                <a:ahLst/>
                <a:cxnLst/>
                <a:rect l="l" t="t" r="r" b="b"/>
                <a:pathLst>
                  <a:path w="211823" h="145888" extrusionOk="0">
                    <a:moveTo>
                      <a:pt x="211823" y="2527"/>
                    </a:moveTo>
                    <a:cubicBezTo>
                      <a:pt x="188106" y="55295"/>
                      <a:pt x="166103" y="109778"/>
                      <a:pt x="97142" y="119875"/>
                    </a:cubicBezTo>
                    <a:cubicBezTo>
                      <a:pt x="97809" y="132067"/>
                      <a:pt x="114192" y="120637"/>
                      <a:pt x="115716" y="133877"/>
                    </a:cubicBezTo>
                    <a:cubicBezTo>
                      <a:pt x="78759" y="160832"/>
                      <a:pt x="39516" y="133877"/>
                      <a:pt x="1130" y="134734"/>
                    </a:cubicBezTo>
                    <a:cubicBezTo>
                      <a:pt x="-4585" y="117112"/>
                      <a:pt x="12846" y="115303"/>
                      <a:pt x="20466" y="106825"/>
                    </a:cubicBezTo>
                    <a:cubicBezTo>
                      <a:pt x="20466" y="106825"/>
                      <a:pt x="19895" y="107492"/>
                      <a:pt x="19895" y="107492"/>
                    </a:cubicBezTo>
                    <a:cubicBezTo>
                      <a:pt x="29515" y="104540"/>
                      <a:pt x="39135" y="101491"/>
                      <a:pt x="48755" y="98539"/>
                    </a:cubicBezTo>
                    <a:cubicBezTo>
                      <a:pt x="85998" y="101396"/>
                      <a:pt x="104000" y="75583"/>
                      <a:pt x="124098" y="50628"/>
                    </a:cubicBezTo>
                    <a:cubicBezTo>
                      <a:pt x="146196" y="23196"/>
                      <a:pt x="167151" y="-9570"/>
                      <a:pt x="211728" y="2622"/>
                    </a:cubicBezTo>
                    <a:close/>
                  </a:path>
                </a:pathLst>
              </a:custGeom>
              <a:solidFill>
                <a:srgbClr val="236B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9" name="Google Shape;899;p28">
                <a:extLst>
                  <a:ext uri="{FF2B5EF4-FFF2-40B4-BE49-F238E27FC236}">
                    <a16:creationId xmlns:a16="http://schemas.microsoft.com/office/drawing/2014/main" id="{C6BA3995-D9AA-BB22-9CBE-2C0B1DFFB867}"/>
                  </a:ext>
                </a:extLst>
              </p:cNvPr>
              <p:cNvSpPr/>
              <p:nvPr/>
            </p:nvSpPr>
            <p:spPr>
              <a:xfrm>
                <a:off x="3184862" y="3784933"/>
                <a:ext cx="138788" cy="242902"/>
              </a:xfrm>
              <a:custGeom>
                <a:avLst/>
                <a:gdLst/>
                <a:ahLst/>
                <a:cxnLst/>
                <a:rect l="l" t="t" r="r" b="b"/>
                <a:pathLst>
                  <a:path w="138788" h="242902" extrusionOk="0">
                    <a:moveTo>
                      <a:pt x="13633" y="242903"/>
                    </a:moveTo>
                    <a:cubicBezTo>
                      <a:pt x="-11989" y="233854"/>
                      <a:pt x="4965" y="223377"/>
                      <a:pt x="12585" y="213185"/>
                    </a:cubicBezTo>
                    <a:cubicBezTo>
                      <a:pt x="29349" y="191087"/>
                      <a:pt x="2774" y="169941"/>
                      <a:pt x="11156" y="147938"/>
                    </a:cubicBezTo>
                    <a:cubicBezTo>
                      <a:pt x="24777" y="137270"/>
                      <a:pt x="42112" y="133079"/>
                      <a:pt x="54686" y="120221"/>
                    </a:cubicBezTo>
                    <a:cubicBezTo>
                      <a:pt x="77736" y="96694"/>
                      <a:pt x="85356" y="72882"/>
                      <a:pt x="60591" y="46307"/>
                    </a:cubicBezTo>
                    <a:cubicBezTo>
                      <a:pt x="50495" y="35544"/>
                      <a:pt x="39827" y="24590"/>
                      <a:pt x="52304" y="9826"/>
                    </a:cubicBezTo>
                    <a:cubicBezTo>
                      <a:pt x="64973" y="-5223"/>
                      <a:pt x="80212" y="-271"/>
                      <a:pt x="95357" y="6778"/>
                    </a:cubicBezTo>
                    <a:cubicBezTo>
                      <a:pt x="134410" y="24971"/>
                      <a:pt x="157174" y="84978"/>
                      <a:pt x="119646" y="127079"/>
                    </a:cubicBezTo>
                    <a:cubicBezTo>
                      <a:pt x="110788" y="138509"/>
                      <a:pt x="93071" y="140795"/>
                      <a:pt x="88785" y="157082"/>
                    </a:cubicBezTo>
                    <a:cubicBezTo>
                      <a:pt x="44303" y="168703"/>
                      <a:pt x="30682" y="207374"/>
                      <a:pt x="13728" y="242903"/>
                    </a:cubicBezTo>
                    <a:close/>
                  </a:path>
                </a:pathLst>
              </a:custGeom>
              <a:solidFill>
                <a:srgbClr val="121E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0" name="Google Shape;900;p28">
                <a:extLst>
                  <a:ext uri="{FF2B5EF4-FFF2-40B4-BE49-F238E27FC236}">
                    <a16:creationId xmlns:a16="http://schemas.microsoft.com/office/drawing/2014/main" id="{BD9D6EA1-D96B-4207-35BE-7AFE8C9491B1}"/>
                  </a:ext>
                </a:extLst>
              </p:cNvPr>
              <p:cNvSpPr/>
              <p:nvPr/>
            </p:nvSpPr>
            <p:spPr>
              <a:xfrm>
                <a:off x="3178111" y="3960113"/>
                <a:ext cx="167823" cy="124811"/>
              </a:xfrm>
              <a:custGeom>
                <a:avLst/>
                <a:gdLst/>
                <a:ahLst/>
                <a:cxnLst/>
                <a:rect l="l" t="t" r="r" b="b"/>
                <a:pathLst>
                  <a:path w="167823" h="124811" extrusionOk="0">
                    <a:moveTo>
                      <a:pt x="162973" y="19526"/>
                    </a:moveTo>
                    <a:cubicBezTo>
                      <a:pt x="122492" y="26861"/>
                      <a:pt x="97155" y="53340"/>
                      <a:pt x="75629" y="86011"/>
                    </a:cubicBezTo>
                    <a:cubicBezTo>
                      <a:pt x="57912" y="112871"/>
                      <a:pt x="38290" y="139351"/>
                      <a:pt x="0" y="115538"/>
                    </a:cubicBezTo>
                    <a:cubicBezTo>
                      <a:pt x="15621" y="104585"/>
                      <a:pt x="29718" y="91440"/>
                      <a:pt x="35814" y="73533"/>
                    </a:cubicBezTo>
                    <a:cubicBezTo>
                      <a:pt x="54483" y="18669"/>
                      <a:pt x="99441" y="6001"/>
                      <a:pt x="149257" y="0"/>
                    </a:cubicBezTo>
                    <a:cubicBezTo>
                      <a:pt x="160020" y="2286"/>
                      <a:pt x="175927" y="953"/>
                      <a:pt x="162973" y="19717"/>
                    </a:cubicBezTo>
                    <a:close/>
                  </a:path>
                </a:pathLst>
              </a:custGeom>
              <a:solidFill>
                <a:srgbClr val="1A42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1" name="Google Shape;901;p28">
                <a:extLst>
                  <a:ext uri="{FF2B5EF4-FFF2-40B4-BE49-F238E27FC236}">
                    <a16:creationId xmlns:a16="http://schemas.microsoft.com/office/drawing/2014/main" id="{7D35AC93-B1C0-AB98-3656-A84BDA53D5B9}"/>
                  </a:ext>
                </a:extLst>
              </p:cNvPr>
              <p:cNvSpPr/>
              <p:nvPr/>
            </p:nvSpPr>
            <p:spPr>
              <a:xfrm>
                <a:off x="3169784" y="3751992"/>
                <a:ext cx="173688" cy="190118"/>
              </a:xfrm>
              <a:custGeom>
                <a:avLst/>
                <a:gdLst/>
                <a:ahLst/>
                <a:cxnLst/>
                <a:rect l="l" t="t" r="r" b="b"/>
                <a:pathLst>
                  <a:path w="173688" h="190118" extrusionOk="0">
                    <a:moveTo>
                      <a:pt x="103767" y="190024"/>
                    </a:moveTo>
                    <a:cubicBezTo>
                      <a:pt x="91480" y="170593"/>
                      <a:pt x="113673" y="170402"/>
                      <a:pt x="119864" y="161354"/>
                    </a:cubicBezTo>
                    <a:cubicBezTo>
                      <a:pt x="160536" y="143923"/>
                      <a:pt x="155297" y="109252"/>
                      <a:pt x="146439" y="78105"/>
                    </a:cubicBezTo>
                    <a:cubicBezTo>
                      <a:pt x="137200" y="45434"/>
                      <a:pt x="109958" y="27813"/>
                      <a:pt x="76335" y="24575"/>
                    </a:cubicBezTo>
                    <a:cubicBezTo>
                      <a:pt x="57190" y="22765"/>
                      <a:pt x="43760" y="33147"/>
                      <a:pt x="40997" y="54102"/>
                    </a:cubicBezTo>
                    <a:cubicBezTo>
                      <a:pt x="39473" y="65913"/>
                      <a:pt x="45760" y="79438"/>
                      <a:pt x="33758" y="89154"/>
                    </a:cubicBezTo>
                    <a:cubicBezTo>
                      <a:pt x="28805" y="90678"/>
                      <a:pt x="24043" y="90678"/>
                      <a:pt x="19090" y="89154"/>
                    </a:cubicBezTo>
                    <a:cubicBezTo>
                      <a:pt x="-18724" y="64484"/>
                      <a:pt x="9946" y="38957"/>
                      <a:pt x="17947" y="13621"/>
                    </a:cubicBezTo>
                    <a:cubicBezTo>
                      <a:pt x="17471" y="6953"/>
                      <a:pt x="20519" y="2476"/>
                      <a:pt x="26615" y="0"/>
                    </a:cubicBezTo>
                    <a:cubicBezTo>
                      <a:pt x="36425" y="19907"/>
                      <a:pt x="47474" y="1333"/>
                      <a:pt x="57761" y="762"/>
                    </a:cubicBezTo>
                    <a:cubicBezTo>
                      <a:pt x="98147" y="-1715"/>
                      <a:pt x="134057" y="7620"/>
                      <a:pt x="157107" y="43148"/>
                    </a:cubicBezTo>
                    <a:cubicBezTo>
                      <a:pt x="180824" y="79629"/>
                      <a:pt x="176919" y="117729"/>
                      <a:pt x="159107" y="156019"/>
                    </a:cubicBezTo>
                    <a:cubicBezTo>
                      <a:pt x="147868" y="180308"/>
                      <a:pt x="120245" y="175927"/>
                      <a:pt x="103481" y="190119"/>
                    </a:cubicBezTo>
                    <a:close/>
                  </a:path>
                </a:pathLst>
              </a:custGeom>
              <a:solidFill>
                <a:srgbClr val="242B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2" name="Google Shape;902;p28">
                <a:extLst>
                  <a:ext uri="{FF2B5EF4-FFF2-40B4-BE49-F238E27FC236}">
                    <a16:creationId xmlns:a16="http://schemas.microsoft.com/office/drawing/2014/main" id="{2BC71D62-E6B5-6F7F-1CE5-731C1BFD0707}"/>
                  </a:ext>
                </a:extLst>
              </p:cNvPr>
              <p:cNvSpPr/>
              <p:nvPr/>
            </p:nvSpPr>
            <p:spPr>
              <a:xfrm>
                <a:off x="1683821" y="2610407"/>
                <a:ext cx="143264" cy="249663"/>
              </a:xfrm>
              <a:custGeom>
                <a:avLst/>
                <a:gdLst/>
                <a:ahLst/>
                <a:cxnLst/>
                <a:rect l="l" t="t" r="r" b="b"/>
                <a:pathLst>
                  <a:path w="143264" h="249663" extrusionOk="0">
                    <a:moveTo>
                      <a:pt x="28107" y="249378"/>
                    </a:moveTo>
                    <a:cubicBezTo>
                      <a:pt x="18773" y="249283"/>
                      <a:pt x="9533" y="249188"/>
                      <a:pt x="199" y="249092"/>
                    </a:cubicBezTo>
                    <a:lnTo>
                      <a:pt x="580" y="249473"/>
                    </a:lnTo>
                    <a:cubicBezTo>
                      <a:pt x="580" y="246235"/>
                      <a:pt x="580" y="242901"/>
                      <a:pt x="675" y="239663"/>
                    </a:cubicBezTo>
                    <a:cubicBezTo>
                      <a:pt x="-5802" y="180608"/>
                      <a:pt x="37061" y="125934"/>
                      <a:pt x="12962" y="63641"/>
                    </a:cubicBezTo>
                    <a:cubicBezTo>
                      <a:pt x="3914" y="40209"/>
                      <a:pt x="23916" y="14587"/>
                      <a:pt x="49824" y="5348"/>
                    </a:cubicBezTo>
                    <a:cubicBezTo>
                      <a:pt x="74113" y="-3320"/>
                      <a:pt x="98878" y="-3320"/>
                      <a:pt x="118595" y="19540"/>
                    </a:cubicBezTo>
                    <a:cubicBezTo>
                      <a:pt x="127548" y="29922"/>
                      <a:pt x="126405" y="47829"/>
                      <a:pt x="143264" y="51925"/>
                    </a:cubicBezTo>
                    <a:cubicBezTo>
                      <a:pt x="133739" y="60783"/>
                      <a:pt x="124310" y="69546"/>
                      <a:pt x="114785" y="78404"/>
                    </a:cubicBezTo>
                    <a:cubicBezTo>
                      <a:pt x="106307" y="68975"/>
                      <a:pt x="112594" y="56973"/>
                      <a:pt x="109355" y="46877"/>
                    </a:cubicBezTo>
                    <a:cubicBezTo>
                      <a:pt x="103164" y="27636"/>
                      <a:pt x="88972" y="18778"/>
                      <a:pt x="69255" y="22588"/>
                    </a:cubicBezTo>
                    <a:cubicBezTo>
                      <a:pt x="50110" y="26303"/>
                      <a:pt x="38204" y="39066"/>
                      <a:pt x="39632" y="59259"/>
                    </a:cubicBezTo>
                    <a:cubicBezTo>
                      <a:pt x="41347" y="83929"/>
                      <a:pt x="62111" y="74880"/>
                      <a:pt x="76018" y="77547"/>
                    </a:cubicBezTo>
                    <a:cubicBezTo>
                      <a:pt x="75732" y="84786"/>
                      <a:pt x="77923" y="92882"/>
                      <a:pt x="69160" y="97073"/>
                    </a:cubicBezTo>
                    <a:cubicBezTo>
                      <a:pt x="37632" y="122410"/>
                      <a:pt x="28964" y="156414"/>
                      <a:pt x="28393" y="195181"/>
                    </a:cubicBezTo>
                    <a:cubicBezTo>
                      <a:pt x="28107" y="213278"/>
                      <a:pt x="36584" y="231662"/>
                      <a:pt x="28012" y="249664"/>
                    </a:cubicBezTo>
                    <a:close/>
                  </a:path>
                </a:pathLst>
              </a:custGeom>
              <a:solidFill>
                <a:srgbClr val="3037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3" name="Google Shape;903;p28">
                <a:extLst>
                  <a:ext uri="{FF2B5EF4-FFF2-40B4-BE49-F238E27FC236}">
                    <a16:creationId xmlns:a16="http://schemas.microsoft.com/office/drawing/2014/main" id="{D3AD5F95-36E1-9571-9AED-BD1F3AAF50EE}"/>
                  </a:ext>
                </a:extLst>
              </p:cNvPr>
              <p:cNvSpPr/>
              <p:nvPr/>
            </p:nvSpPr>
            <p:spPr>
              <a:xfrm>
                <a:off x="1948243" y="2611019"/>
                <a:ext cx="145972" cy="62233"/>
              </a:xfrm>
              <a:custGeom>
                <a:avLst/>
                <a:gdLst/>
                <a:ahLst/>
                <a:cxnLst/>
                <a:rect l="l" t="t" r="r" b="b"/>
                <a:pathLst>
                  <a:path w="145972" h="62233" extrusionOk="0">
                    <a:moveTo>
                      <a:pt x="145447" y="11022"/>
                    </a:moveTo>
                    <a:cubicBezTo>
                      <a:pt x="142018" y="14546"/>
                      <a:pt x="138589" y="18166"/>
                      <a:pt x="135160" y="21690"/>
                    </a:cubicBezTo>
                    <a:cubicBezTo>
                      <a:pt x="86868" y="72363"/>
                      <a:pt x="47720" y="75316"/>
                      <a:pt x="0" y="31787"/>
                    </a:cubicBezTo>
                    <a:cubicBezTo>
                      <a:pt x="6858" y="28643"/>
                      <a:pt x="13716" y="25595"/>
                      <a:pt x="20574" y="22452"/>
                    </a:cubicBezTo>
                    <a:cubicBezTo>
                      <a:pt x="23813" y="21880"/>
                      <a:pt x="27146" y="21404"/>
                      <a:pt x="30385" y="20833"/>
                    </a:cubicBezTo>
                    <a:cubicBezTo>
                      <a:pt x="51911" y="29691"/>
                      <a:pt x="71152" y="23024"/>
                      <a:pt x="89821" y="12355"/>
                    </a:cubicBezTo>
                    <a:cubicBezTo>
                      <a:pt x="103632" y="3116"/>
                      <a:pt x="119063" y="-313"/>
                      <a:pt x="135541" y="354"/>
                    </a:cubicBezTo>
                    <a:cubicBezTo>
                      <a:pt x="144494" y="-1265"/>
                      <a:pt x="147256" y="2735"/>
                      <a:pt x="145447" y="11022"/>
                    </a:cubicBezTo>
                    <a:close/>
                  </a:path>
                </a:pathLst>
              </a:custGeom>
              <a:solidFill>
                <a:srgbClr val="333B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4" name="Google Shape;904;p28">
                <a:extLst>
                  <a:ext uri="{FF2B5EF4-FFF2-40B4-BE49-F238E27FC236}">
                    <a16:creationId xmlns:a16="http://schemas.microsoft.com/office/drawing/2014/main" id="{1C4E5E3F-BDEB-B1AC-3319-8B0D9035B755}"/>
                  </a:ext>
                </a:extLst>
              </p:cNvPr>
              <p:cNvSpPr/>
              <p:nvPr/>
            </p:nvSpPr>
            <p:spPr>
              <a:xfrm>
                <a:off x="1978723" y="2617936"/>
                <a:ext cx="59436" cy="30345"/>
              </a:xfrm>
              <a:custGeom>
                <a:avLst/>
                <a:gdLst/>
                <a:ahLst/>
                <a:cxnLst/>
                <a:rect l="l" t="t" r="r" b="b"/>
                <a:pathLst>
                  <a:path w="59436" h="30345" extrusionOk="0">
                    <a:moveTo>
                      <a:pt x="59436" y="5438"/>
                    </a:moveTo>
                    <a:cubicBezTo>
                      <a:pt x="46101" y="53635"/>
                      <a:pt x="20765" y="17725"/>
                      <a:pt x="0" y="13915"/>
                    </a:cubicBezTo>
                    <a:cubicBezTo>
                      <a:pt x="7715" y="12963"/>
                      <a:pt x="15335" y="11915"/>
                      <a:pt x="19717" y="4200"/>
                    </a:cubicBezTo>
                    <a:cubicBezTo>
                      <a:pt x="32956" y="3247"/>
                      <a:pt x="46482" y="-5421"/>
                      <a:pt x="59436" y="5343"/>
                    </a:cubicBezTo>
                    <a:close/>
                  </a:path>
                </a:pathLst>
              </a:custGeom>
              <a:solidFill>
                <a:srgbClr val="AFB6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5" name="Google Shape;905;p28">
                <a:extLst>
                  <a:ext uri="{FF2B5EF4-FFF2-40B4-BE49-F238E27FC236}">
                    <a16:creationId xmlns:a16="http://schemas.microsoft.com/office/drawing/2014/main" id="{C3CD4608-92D2-63BD-2014-870A1B1410D6}"/>
                  </a:ext>
                </a:extLst>
              </p:cNvPr>
              <p:cNvSpPr/>
              <p:nvPr/>
            </p:nvSpPr>
            <p:spPr>
              <a:xfrm>
                <a:off x="1380934" y="3248786"/>
                <a:ext cx="121538" cy="372116"/>
              </a:xfrm>
              <a:custGeom>
                <a:avLst/>
                <a:gdLst/>
                <a:ahLst/>
                <a:cxnLst/>
                <a:rect l="l" t="t" r="r" b="b"/>
                <a:pathLst>
                  <a:path w="121538" h="372116" extrusionOk="0">
                    <a:moveTo>
                      <a:pt x="0" y="227743"/>
                    </a:moveTo>
                    <a:cubicBezTo>
                      <a:pt x="15526" y="213550"/>
                      <a:pt x="7144" y="195072"/>
                      <a:pt x="8382" y="178499"/>
                    </a:cubicBezTo>
                    <a:cubicBezTo>
                      <a:pt x="13906" y="101251"/>
                      <a:pt x="56198" y="47149"/>
                      <a:pt x="109728" y="0"/>
                    </a:cubicBezTo>
                    <a:cubicBezTo>
                      <a:pt x="113633" y="2572"/>
                      <a:pt x="117634" y="5144"/>
                      <a:pt x="121539" y="7620"/>
                    </a:cubicBezTo>
                    <a:cubicBezTo>
                      <a:pt x="104013" y="30194"/>
                      <a:pt x="88487" y="54769"/>
                      <a:pt x="68675" y="75152"/>
                    </a:cubicBezTo>
                    <a:cubicBezTo>
                      <a:pt x="9906" y="135541"/>
                      <a:pt x="22765" y="200882"/>
                      <a:pt x="52578" y="267843"/>
                    </a:cubicBezTo>
                    <a:cubicBezTo>
                      <a:pt x="62198" y="289465"/>
                      <a:pt x="74867" y="309753"/>
                      <a:pt x="84201" y="331470"/>
                    </a:cubicBezTo>
                    <a:cubicBezTo>
                      <a:pt x="89535" y="344043"/>
                      <a:pt x="105918" y="361474"/>
                      <a:pt x="80296" y="369760"/>
                    </a:cubicBezTo>
                    <a:cubicBezTo>
                      <a:pt x="61531" y="375856"/>
                      <a:pt x="45625" y="370904"/>
                      <a:pt x="45625" y="345662"/>
                    </a:cubicBezTo>
                    <a:cubicBezTo>
                      <a:pt x="45625" y="339947"/>
                      <a:pt x="40005" y="339757"/>
                      <a:pt x="35528" y="343091"/>
                    </a:cubicBezTo>
                    <a:cubicBezTo>
                      <a:pt x="17717" y="306514"/>
                      <a:pt x="8858" y="267176"/>
                      <a:pt x="0" y="227838"/>
                    </a:cubicBezTo>
                    <a:close/>
                  </a:path>
                </a:pathLst>
              </a:custGeom>
              <a:solidFill>
                <a:srgbClr val="2967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6" name="Google Shape;906;p28">
                <a:extLst>
                  <a:ext uri="{FF2B5EF4-FFF2-40B4-BE49-F238E27FC236}">
                    <a16:creationId xmlns:a16="http://schemas.microsoft.com/office/drawing/2014/main" id="{8C78492D-039A-B0E2-03D4-5FBD8C838176}"/>
                  </a:ext>
                </a:extLst>
              </p:cNvPr>
              <p:cNvSpPr/>
              <p:nvPr/>
            </p:nvSpPr>
            <p:spPr>
              <a:xfrm>
                <a:off x="2853328" y="2648724"/>
                <a:ext cx="239081" cy="117173"/>
              </a:xfrm>
              <a:custGeom>
                <a:avLst/>
                <a:gdLst/>
                <a:ahLst/>
                <a:cxnLst/>
                <a:rect l="l" t="t" r="r" b="b"/>
                <a:pathLst>
                  <a:path w="239081" h="117173" extrusionOk="0">
                    <a:moveTo>
                      <a:pt x="238867" y="96189"/>
                    </a:moveTo>
                    <a:cubicBezTo>
                      <a:pt x="239820" y="104476"/>
                      <a:pt x="237724" y="111334"/>
                      <a:pt x="230104" y="115715"/>
                    </a:cubicBezTo>
                    <a:cubicBezTo>
                      <a:pt x="215531" y="121621"/>
                      <a:pt x="211149" y="108095"/>
                      <a:pt x="202958" y="101714"/>
                    </a:cubicBezTo>
                    <a:cubicBezTo>
                      <a:pt x="172573" y="65804"/>
                      <a:pt x="137902" y="36467"/>
                      <a:pt x="89610" y="27704"/>
                    </a:cubicBezTo>
                    <a:cubicBezTo>
                      <a:pt x="61797" y="18751"/>
                      <a:pt x="31222" y="30467"/>
                      <a:pt x="4266" y="15989"/>
                    </a:cubicBezTo>
                    <a:cubicBezTo>
                      <a:pt x="-401" y="12464"/>
                      <a:pt x="-1258" y="8273"/>
                      <a:pt x="1790" y="3320"/>
                    </a:cubicBezTo>
                    <a:cubicBezTo>
                      <a:pt x="11220" y="2177"/>
                      <a:pt x="20649" y="1130"/>
                      <a:pt x="30079" y="82"/>
                    </a:cubicBezTo>
                    <a:cubicBezTo>
                      <a:pt x="67703" y="-680"/>
                      <a:pt x="104755" y="3892"/>
                      <a:pt x="141331" y="12941"/>
                    </a:cubicBezTo>
                    <a:cubicBezTo>
                      <a:pt x="169049" y="15131"/>
                      <a:pt x="188289" y="33038"/>
                      <a:pt x="208768" y="48850"/>
                    </a:cubicBezTo>
                    <a:cubicBezTo>
                      <a:pt x="211911" y="51707"/>
                      <a:pt x="214769" y="54946"/>
                      <a:pt x="217245" y="58375"/>
                    </a:cubicBezTo>
                    <a:cubicBezTo>
                      <a:pt x="226580" y="69710"/>
                      <a:pt x="229437" y="84759"/>
                      <a:pt x="238772" y="96189"/>
                    </a:cubicBezTo>
                    <a:close/>
                  </a:path>
                </a:pathLst>
              </a:custGeom>
              <a:solidFill>
                <a:srgbClr val="262A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7" name="Google Shape;907;p28">
                <a:extLst>
                  <a:ext uri="{FF2B5EF4-FFF2-40B4-BE49-F238E27FC236}">
                    <a16:creationId xmlns:a16="http://schemas.microsoft.com/office/drawing/2014/main" id="{12D859D4-8C92-BBDB-B9E3-0E641D91C90C}"/>
                  </a:ext>
                </a:extLst>
              </p:cNvPr>
              <p:cNvSpPr/>
              <p:nvPr/>
            </p:nvSpPr>
            <p:spPr>
              <a:xfrm>
                <a:off x="2510105" y="2454895"/>
                <a:ext cx="161752" cy="40052"/>
              </a:xfrm>
              <a:custGeom>
                <a:avLst/>
                <a:gdLst/>
                <a:ahLst/>
                <a:cxnLst/>
                <a:rect l="l" t="t" r="r" b="b"/>
                <a:pathLst>
                  <a:path w="161752" h="40052" extrusionOk="0">
                    <a:moveTo>
                      <a:pt x="161657" y="35892"/>
                    </a:moveTo>
                    <a:cubicBezTo>
                      <a:pt x="107460" y="45512"/>
                      <a:pt x="54501" y="37035"/>
                      <a:pt x="1828" y="24843"/>
                    </a:cubicBezTo>
                    <a:cubicBezTo>
                      <a:pt x="-6364" y="-4780"/>
                      <a:pt x="14687" y="-113"/>
                      <a:pt x="31070" y="840"/>
                    </a:cubicBezTo>
                    <a:cubicBezTo>
                      <a:pt x="69455" y="2935"/>
                      <a:pt x="107555" y="11413"/>
                      <a:pt x="146322" y="5602"/>
                    </a:cubicBezTo>
                    <a:cubicBezTo>
                      <a:pt x="148989" y="5602"/>
                      <a:pt x="151561" y="5698"/>
                      <a:pt x="154228" y="5888"/>
                    </a:cubicBezTo>
                    <a:cubicBezTo>
                      <a:pt x="156704" y="15889"/>
                      <a:pt x="159276" y="25891"/>
                      <a:pt x="161753" y="35987"/>
                    </a:cubicBezTo>
                    <a:close/>
                  </a:path>
                </a:pathLst>
              </a:custGeom>
              <a:solidFill>
                <a:srgbClr val="583D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8" name="Google Shape;908;p28">
                <a:extLst>
                  <a:ext uri="{FF2B5EF4-FFF2-40B4-BE49-F238E27FC236}">
                    <a16:creationId xmlns:a16="http://schemas.microsoft.com/office/drawing/2014/main" id="{ED441066-D21E-E1CA-16E6-A0E9524D3ADC}"/>
                  </a:ext>
                </a:extLst>
              </p:cNvPr>
              <p:cNvSpPr/>
              <p:nvPr/>
            </p:nvSpPr>
            <p:spPr>
              <a:xfrm>
                <a:off x="2640070" y="2526054"/>
                <a:ext cx="86208" cy="62074"/>
              </a:xfrm>
              <a:custGeom>
                <a:avLst/>
                <a:gdLst/>
                <a:ahLst/>
                <a:cxnLst/>
                <a:rect l="l" t="t" r="r" b="b"/>
                <a:pathLst>
                  <a:path w="86208" h="62074" extrusionOk="0">
                    <a:moveTo>
                      <a:pt x="81984" y="46647"/>
                    </a:moveTo>
                    <a:cubicBezTo>
                      <a:pt x="36359" y="71317"/>
                      <a:pt x="17119" y="67031"/>
                      <a:pt x="5879" y="29217"/>
                    </a:cubicBezTo>
                    <a:cubicBezTo>
                      <a:pt x="4165" y="23597"/>
                      <a:pt x="-6503" y="15882"/>
                      <a:pt x="5975" y="11024"/>
                    </a:cubicBezTo>
                    <a:cubicBezTo>
                      <a:pt x="15023" y="7500"/>
                      <a:pt x="24834" y="7404"/>
                      <a:pt x="26834" y="20930"/>
                    </a:cubicBezTo>
                    <a:cubicBezTo>
                      <a:pt x="27787" y="27026"/>
                      <a:pt x="27215" y="33598"/>
                      <a:pt x="29311" y="39218"/>
                    </a:cubicBezTo>
                    <a:cubicBezTo>
                      <a:pt x="33597" y="50457"/>
                      <a:pt x="44551" y="51219"/>
                      <a:pt x="52933" y="47600"/>
                    </a:cubicBezTo>
                    <a:cubicBezTo>
                      <a:pt x="68935" y="40647"/>
                      <a:pt x="54362" y="31979"/>
                      <a:pt x="50742" y="27026"/>
                    </a:cubicBezTo>
                    <a:cubicBezTo>
                      <a:pt x="44551" y="18549"/>
                      <a:pt x="43884" y="10262"/>
                      <a:pt x="44551" y="927"/>
                    </a:cubicBezTo>
                    <a:cubicBezTo>
                      <a:pt x="82175" y="-4216"/>
                      <a:pt x="93319" y="12167"/>
                      <a:pt x="81984" y="46838"/>
                    </a:cubicBezTo>
                    <a:close/>
                  </a:path>
                </a:pathLst>
              </a:custGeom>
              <a:solidFill>
                <a:srgbClr val="C3CBD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28">
                <a:extLst>
                  <a:ext uri="{FF2B5EF4-FFF2-40B4-BE49-F238E27FC236}">
                    <a16:creationId xmlns:a16="http://schemas.microsoft.com/office/drawing/2014/main" id="{F2EA78ED-BBE3-9C7B-077D-4DB68E428352}"/>
                  </a:ext>
                </a:extLst>
              </p:cNvPr>
              <p:cNvSpPr/>
              <p:nvPr/>
            </p:nvSpPr>
            <p:spPr>
              <a:xfrm>
                <a:off x="2750915" y="2590584"/>
                <a:ext cx="76240" cy="61534"/>
              </a:xfrm>
              <a:custGeom>
                <a:avLst/>
                <a:gdLst/>
                <a:ahLst/>
                <a:cxnLst/>
                <a:rect l="l" t="t" r="r" b="b"/>
                <a:pathLst>
                  <a:path w="76240" h="61534" extrusionOk="0">
                    <a:moveTo>
                      <a:pt x="381" y="14121"/>
                    </a:moveTo>
                    <a:cubicBezTo>
                      <a:pt x="16669" y="-7691"/>
                      <a:pt x="37909" y="310"/>
                      <a:pt x="56102" y="8121"/>
                    </a:cubicBezTo>
                    <a:cubicBezTo>
                      <a:pt x="78391" y="17741"/>
                      <a:pt x="77915" y="39267"/>
                      <a:pt x="74486" y="59937"/>
                    </a:cubicBezTo>
                    <a:cubicBezTo>
                      <a:pt x="70485" y="62127"/>
                      <a:pt x="66484" y="62127"/>
                      <a:pt x="62675" y="59556"/>
                    </a:cubicBezTo>
                    <a:cubicBezTo>
                      <a:pt x="50768" y="32028"/>
                      <a:pt x="23527" y="25361"/>
                      <a:pt x="0" y="13550"/>
                    </a:cubicBezTo>
                    <a:lnTo>
                      <a:pt x="381" y="14121"/>
                    </a:lnTo>
                    <a:close/>
                  </a:path>
                </a:pathLst>
              </a:custGeom>
              <a:solidFill>
                <a:srgbClr val="1016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0" name="Google Shape;910;p28">
                <a:extLst>
                  <a:ext uri="{FF2B5EF4-FFF2-40B4-BE49-F238E27FC236}">
                    <a16:creationId xmlns:a16="http://schemas.microsoft.com/office/drawing/2014/main" id="{094AD8A8-5221-2CB0-E048-CD682A17987C}"/>
                  </a:ext>
                </a:extLst>
              </p:cNvPr>
              <p:cNvSpPr/>
              <p:nvPr/>
            </p:nvSpPr>
            <p:spPr>
              <a:xfrm>
                <a:off x="2787333" y="2650330"/>
                <a:ext cx="67975" cy="29852"/>
              </a:xfrm>
              <a:custGeom>
                <a:avLst/>
                <a:gdLst/>
                <a:ahLst/>
                <a:cxnLst/>
                <a:rect l="l" t="t" r="r" b="b"/>
                <a:pathLst>
                  <a:path w="67975" h="29852" extrusionOk="0">
                    <a:moveTo>
                      <a:pt x="24161" y="0"/>
                    </a:moveTo>
                    <a:cubicBezTo>
                      <a:pt x="28828" y="0"/>
                      <a:pt x="33400" y="95"/>
                      <a:pt x="38067" y="191"/>
                    </a:cubicBezTo>
                    <a:cubicBezTo>
                      <a:pt x="48068" y="667"/>
                      <a:pt x="57975" y="1143"/>
                      <a:pt x="67976" y="1619"/>
                    </a:cubicBezTo>
                    <a:cubicBezTo>
                      <a:pt x="67785" y="4096"/>
                      <a:pt x="67690" y="6572"/>
                      <a:pt x="67595" y="9049"/>
                    </a:cubicBezTo>
                    <a:cubicBezTo>
                      <a:pt x="48068" y="32575"/>
                      <a:pt x="25780" y="36576"/>
                      <a:pt x="253" y="18860"/>
                    </a:cubicBezTo>
                    <a:cubicBezTo>
                      <a:pt x="-2033" y="-381"/>
                      <a:pt x="11588" y="381"/>
                      <a:pt x="24256" y="0"/>
                    </a:cubicBezTo>
                    <a:close/>
                  </a:path>
                </a:pathLst>
              </a:custGeom>
              <a:solidFill>
                <a:srgbClr val="5156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1" name="Google Shape;911;p28">
                <a:extLst>
                  <a:ext uri="{FF2B5EF4-FFF2-40B4-BE49-F238E27FC236}">
                    <a16:creationId xmlns:a16="http://schemas.microsoft.com/office/drawing/2014/main" id="{95BDB3E2-A530-521E-7445-C5621EFB2105}"/>
                  </a:ext>
                </a:extLst>
              </p:cNvPr>
              <p:cNvSpPr/>
              <p:nvPr/>
            </p:nvSpPr>
            <p:spPr>
              <a:xfrm>
                <a:off x="2083784" y="2556319"/>
                <a:ext cx="67977" cy="105298"/>
              </a:xfrm>
              <a:custGeom>
                <a:avLst/>
                <a:gdLst/>
                <a:ahLst/>
                <a:cxnLst/>
                <a:rect l="l" t="t" r="r" b="b"/>
                <a:pathLst>
                  <a:path w="67977" h="105298" extrusionOk="0">
                    <a:moveTo>
                      <a:pt x="9906" y="65722"/>
                    </a:moveTo>
                    <a:cubicBezTo>
                      <a:pt x="6572" y="62198"/>
                      <a:pt x="3334" y="58579"/>
                      <a:pt x="0" y="55054"/>
                    </a:cubicBezTo>
                    <a:cubicBezTo>
                      <a:pt x="20193" y="37814"/>
                      <a:pt x="21908" y="1333"/>
                      <a:pt x="57341" y="0"/>
                    </a:cubicBezTo>
                    <a:cubicBezTo>
                      <a:pt x="63056" y="6191"/>
                      <a:pt x="62294" y="12478"/>
                      <a:pt x="57341" y="18669"/>
                    </a:cubicBezTo>
                    <a:cubicBezTo>
                      <a:pt x="33052" y="47053"/>
                      <a:pt x="60103" y="68390"/>
                      <a:pt x="67532" y="92393"/>
                    </a:cubicBezTo>
                    <a:cubicBezTo>
                      <a:pt x="69342" y="102489"/>
                      <a:pt x="65723" y="107061"/>
                      <a:pt x="55150" y="104680"/>
                    </a:cubicBezTo>
                    <a:cubicBezTo>
                      <a:pt x="26575" y="107251"/>
                      <a:pt x="32957" y="69342"/>
                      <a:pt x="9811" y="65627"/>
                    </a:cubicBezTo>
                    <a:close/>
                  </a:path>
                </a:pathLst>
              </a:custGeom>
              <a:solidFill>
                <a:srgbClr val="B2B8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28">
                <a:extLst>
                  <a:ext uri="{FF2B5EF4-FFF2-40B4-BE49-F238E27FC236}">
                    <a16:creationId xmlns:a16="http://schemas.microsoft.com/office/drawing/2014/main" id="{35F896CE-BB79-7BF5-0098-D5F7E62B8D57}"/>
                  </a:ext>
                </a:extLst>
              </p:cNvPr>
              <p:cNvSpPr/>
              <p:nvPr/>
            </p:nvSpPr>
            <p:spPr>
              <a:xfrm>
                <a:off x="2159222" y="2493616"/>
                <a:ext cx="80024" cy="67274"/>
              </a:xfrm>
              <a:custGeom>
                <a:avLst/>
                <a:gdLst/>
                <a:ahLst/>
                <a:cxnLst/>
                <a:rect l="l" t="t" r="r" b="b"/>
                <a:pathLst>
                  <a:path w="80024" h="67274" extrusionOk="0">
                    <a:moveTo>
                      <a:pt x="65818" y="22983"/>
                    </a:moveTo>
                    <a:cubicBezTo>
                      <a:pt x="62389" y="35842"/>
                      <a:pt x="87249" y="37366"/>
                      <a:pt x="77915" y="52702"/>
                    </a:cubicBezTo>
                    <a:cubicBezTo>
                      <a:pt x="67627" y="58702"/>
                      <a:pt x="57055" y="64131"/>
                      <a:pt x="45434" y="67275"/>
                    </a:cubicBezTo>
                    <a:cubicBezTo>
                      <a:pt x="28670" y="65941"/>
                      <a:pt x="10763" y="67275"/>
                      <a:pt x="0" y="50130"/>
                    </a:cubicBezTo>
                    <a:lnTo>
                      <a:pt x="47053" y="5172"/>
                    </a:lnTo>
                    <a:cubicBezTo>
                      <a:pt x="51816" y="-257"/>
                      <a:pt x="57721" y="-1020"/>
                      <a:pt x="64294" y="1076"/>
                    </a:cubicBezTo>
                    <a:cubicBezTo>
                      <a:pt x="74486" y="7744"/>
                      <a:pt x="69247" y="15459"/>
                      <a:pt x="65913" y="23174"/>
                    </a:cubicBezTo>
                    <a:close/>
                  </a:path>
                </a:pathLst>
              </a:custGeom>
              <a:solidFill>
                <a:srgbClr val="A7AA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28">
                <a:extLst>
                  <a:ext uri="{FF2B5EF4-FFF2-40B4-BE49-F238E27FC236}">
                    <a16:creationId xmlns:a16="http://schemas.microsoft.com/office/drawing/2014/main" id="{9A66CA94-3E94-6D27-D5F8-1D27300E6D43}"/>
                  </a:ext>
                </a:extLst>
              </p:cNvPr>
              <p:cNvSpPr/>
              <p:nvPr/>
            </p:nvSpPr>
            <p:spPr>
              <a:xfrm>
                <a:off x="2205319" y="2394965"/>
                <a:ext cx="83802" cy="104203"/>
              </a:xfrm>
              <a:custGeom>
                <a:avLst/>
                <a:gdLst/>
                <a:ahLst/>
                <a:cxnLst/>
                <a:rect l="l" t="t" r="r" b="b"/>
                <a:pathLst>
                  <a:path w="83802" h="104203" extrusionOk="0">
                    <a:moveTo>
                      <a:pt x="20102" y="104108"/>
                    </a:moveTo>
                    <a:cubicBezTo>
                      <a:pt x="13720" y="103918"/>
                      <a:pt x="7338" y="103823"/>
                      <a:pt x="957" y="103632"/>
                    </a:cubicBezTo>
                    <a:cubicBezTo>
                      <a:pt x="-4568" y="80201"/>
                      <a:pt x="15339" y="66389"/>
                      <a:pt x="22197" y="47720"/>
                    </a:cubicBezTo>
                    <a:cubicBezTo>
                      <a:pt x="54773" y="47911"/>
                      <a:pt x="47724" y="476"/>
                      <a:pt x="79728" y="0"/>
                    </a:cubicBezTo>
                    <a:cubicBezTo>
                      <a:pt x="90873" y="19907"/>
                      <a:pt x="76585" y="33338"/>
                      <a:pt x="67536" y="48101"/>
                    </a:cubicBezTo>
                    <a:cubicBezTo>
                      <a:pt x="55725" y="62198"/>
                      <a:pt x="40009" y="73152"/>
                      <a:pt x="32199" y="90678"/>
                    </a:cubicBezTo>
                    <a:cubicBezTo>
                      <a:pt x="29341" y="96298"/>
                      <a:pt x="26007" y="101346"/>
                      <a:pt x="20102" y="104204"/>
                    </a:cubicBezTo>
                    <a:close/>
                  </a:path>
                </a:pathLst>
              </a:custGeom>
              <a:solidFill>
                <a:srgbClr val="B7BA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28">
                <a:extLst>
                  <a:ext uri="{FF2B5EF4-FFF2-40B4-BE49-F238E27FC236}">
                    <a16:creationId xmlns:a16="http://schemas.microsoft.com/office/drawing/2014/main" id="{EFC9B044-0361-A5B3-3EED-092DA967923F}"/>
                  </a:ext>
                </a:extLst>
              </p:cNvPr>
              <p:cNvSpPr/>
              <p:nvPr/>
            </p:nvSpPr>
            <p:spPr>
              <a:xfrm>
                <a:off x="2140553" y="2543650"/>
                <a:ext cx="71282" cy="50387"/>
              </a:xfrm>
              <a:custGeom>
                <a:avLst/>
                <a:gdLst/>
                <a:ahLst/>
                <a:cxnLst/>
                <a:rect l="l" t="t" r="r" b="b"/>
                <a:pathLst>
                  <a:path w="71282" h="50387" extrusionOk="0">
                    <a:moveTo>
                      <a:pt x="18669" y="0"/>
                    </a:moveTo>
                    <a:cubicBezTo>
                      <a:pt x="35433" y="1333"/>
                      <a:pt x="53149" y="-952"/>
                      <a:pt x="66961" y="12192"/>
                    </a:cubicBezTo>
                    <a:cubicBezTo>
                      <a:pt x="72961" y="17812"/>
                      <a:pt x="72295" y="23622"/>
                      <a:pt x="67532" y="29528"/>
                    </a:cubicBezTo>
                    <a:cubicBezTo>
                      <a:pt x="64770" y="39338"/>
                      <a:pt x="59531" y="47054"/>
                      <a:pt x="49244" y="50387"/>
                    </a:cubicBezTo>
                    <a:cubicBezTo>
                      <a:pt x="41148" y="22860"/>
                      <a:pt x="18574" y="31909"/>
                      <a:pt x="0" y="30956"/>
                    </a:cubicBezTo>
                    <a:cubicBezTo>
                      <a:pt x="0" y="30956"/>
                      <a:pt x="762" y="31337"/>
                      <a:pt x="762" y="31337"/>
                    </a:cubicBezTo>
                    <a:cubicBezTo>
                      <a:pt x="762" y="25146"/>
                      <a:pt x="762" y="18859"/>
                      <a:pt x="762" y="12668"/>
                    </a:cubicBezTo>
                    <a:cubicBezTo>
                      <a:pt x="6763" y="8477"/>
                      <a:pt x="12763" y="4286"/>
                      <a:pt x="18764" y="0"/>
                    </a:cubicBezTo>
                    <a:close/>
                  </a:path>
                </a:pathLst>
              </a:custGeom>
              <a:solidFill>
                <a:srgbClr val="3D464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5" name="Google Shape;915;p28">
                <a:extLst>
                  <a:ext uri="{FF2B5EF4-FFF2-40B4-BE49-F238E27FC236}">
                    <a16:creationId xmlns:a16="http://schemas.microsoft.com/office/drawing/2014/main" id="{BCED4D20-75F8-7EC2-E22F-3C3E5855E4EE}"/>
                  </a:ext>
                </a:extLst>
              </p:cNvPr>
              <p:cNvSpPr/>
              <p:nvPr/>
            </p:nvSpPr>
            <p:spPr>
              <a:xfrm>
                <a:off x="2994755" y="2642901"/>
                <a:ext cx="90774" cy="64769"/>
              </a:xfrm>
              <a:custGeom>
                <a:avLst/>
                <a:gdLst/>
                <a:ahLst/>
                <a:cxnLst/>
                <a:rect l="l" t="t" r="r" b="b"/>
                <a:pathLst>
                  <a:path w="90774" h="64769" extrusionOk="0">
                    <a:moveTo>
                      <a:pt x="69533" y="64770"/>
                    </a:moveTo>
                    <a:cubicBezTo>
                      <a:pt x="46387" y="49435"/>
                      <a:pt x="23146" y="34100"/>
                      <a:pt x="0" y="18669"/>
                    </a:cubicBezTo>
                    <a:cubicBezTo>
                      <a:pt x="30575" y="13811"/>
                      <a:pt x="62008" y="13525"/>
                      <a:pt x="90773" y="0"/>
                    </a:cubicBezTo>
                    <a:cubicBezTo>
                      <a:pt x="90868" y="23908"/>
                      <a:pt x="83534" y="45434"/>
                      <a:pt x="69533" y="64770"/>
                    </a:cubicBezTo>
                    <a:close/>
                  </a:path>
                </a:pathLst>
              </a:custGeom>
              <a:solidFill>
                <a:srgbClr val="B4B6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6" name="Google Shape;916;p28">
                <a:extLst>
                  <a:ext uri="{FF2B5EF4-FFF2-40B4-BE49-F238E27FC236}">
                    <a16:creationId xmlns:a16="http://schemas.microsoft.com/office/drawing/2014/main" id="{3709C276-59E1-7073-AEA4-F4AF1041D673}"/>
                  </a:ext>
                </a:extLst>
              </p:cNvPr>
              <p:cNvSpPr/>
              <p:nvPr/>
            </p:nvSpPr>
            <p:spPr>
              <a:xfrm>
                <a:off x="3062540" y="2641973"/>
                <a:ext cx="40323" cy="65697"/>
              </a:xfrm>
              <a:custGeom>
                <a:avLst/>
                <a:gdLst/>
                <a:ahLst/>
                <a:cxnLst/>
                <a:rect l="l" t="t" r="r" b="b"/>
                <a:pathLst>
                  <a:path w="40323" h="65697" extrusionOk="0">
                    <a:moveTo>
                      <a:pt x="1748" y="65698"/>
                    </a:moveTo>
                    <a:cubicBezTo>
                      <a:pt x="-5396" y="39409"/>
                      <a:pt x="10891" y="20835"/>
                      <a:pt x="22988" y="928"/>
                    </a:cubicBezTo>
                    <a:cubicBezTo>
                      <a:pt x="25370" y="70"/>
                      <a:pt x="27846" y="-215"/>
                      <a:pt x="30418" y="166"/>
                    </a:cubicBezTo>
                    <a:cubicBezTo>
                      <a:pt x="33752" y="3118"/>
                      <a:pt x="36990" y="6071"/>
                      <a:pt x="40324" y="9024"/>
                    </a:cubicBezTo>
                    <a:cubicBezTo>
                      <a:pt x="36704" y="34456"/>
                      <a:pt x="30037" y="57792"/>
                      <a:pt x="890" y="65412"/>
                    </a:cubicBezTo>
                    <a:lnTo>
                      <a:pt x="1748" y="65698"/>
                    </a:lnTo>
                    <a:close/>
                  </a:path>
                </a:pathLst>
              </a:custGeom>
              <a:solidFill>
                <a:srgbClr val="343C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28">
                <a:extLst>
                  <a:ext uri="{FF2B5EF4-FFF2-40B4-BE49-F238E27FC236}">
                    <a16:creationId xmlns:a16="http://schemas.microsoft.com/office/drawing/2014/main" id="{0A9E2F54-8C65-9356-0F15-0760EDD15EAD}"/>
                  </a:ext>
                </a:extLst>
              </p:cNvPr>
              <p:cNvSpPr/>
              <p:nvPr/>
            </p:nvSpPr>
            <p:spPr>
              <a:xfrm>
                <a:off x="3434812" y="3467290"/>
                <a:ext cx="10822" cy="49244"/>
              </a:xfrm>
              <a:custGeom>
                <a:avLst/>
                <a:gdLst/>
                <a:ahLst/>
                <a:cxnLst/>
                <a:rect l="l" t="t" r="r" b="b"/>
                <a:pathLst>
                  <a:path w="10822" h="49244" extrusionOk="0">
                    <a:moveTo>
                      <a:pt x="1617" y="49244"/>
                    </a:moveTo>
                    <a:cubicBezTo>
                      <a:pt x="950" y="32385"/>
                      <a:pt x="-4289" y="14859"/>
                      <a:pt x="8570" y="0"/>
                    </a:cubicBezTo>
                    <a:cubicBezTo>
                      <a:pt x="10951" y="17050"/>
                      <a:pt x="14285" y="34290"/>
                      <a:pt x="1617" y="49244"/>
                    </a:cubicBezTo>
                    <a:close/>
                  </a:path>
                </a:pathLst>
              </a:custGeom>
              <a:solidFill>
                <a:srgbClr val="3838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28">
                <a:extLst>
                  <a:ext uri="{FF2B5EF4-FFF2-40B4-BE49-F238E27FC236}">
                    <a16:creationId xmlns:a16="http://schemas.microsoft.com/office/drawing/2014/main" id="{FE2C8A5F-D70E-AC64-295D-68EAABD86EB8}"/>
                  </a:ext>
                </a:extLst>
              </p:cNvPr>
              <p:cNvSpPr/>
              <p:nvPr/>
            </p:nvSpPr>
            <p:spPr>
              <a:xfrm>
                <a:off x="3348574" y="4094225"/>
                <a:ext cx="62865" cy="112966"/>
              </a:xfrm>
              <a:custGeom>
                <a:avLst/>
                <a:gdLst/>
                <a:ahLst/>
                <a:cxnLst/>
                <a:rect l="l" t="t" r="r" b="b"/>
                <a:pathLst>
                  <a:path w="62865" h="112966" extrusionOk="0">
                    <a:moveTo>
                      <a:pt x="49374" y="112967"/>
                    </a:moveTo>
                    <a:cubicBezTo>
                      <a:pt x="45373" y="106204"/>
                      <a:pt x="42992" y="96298"/>
                      <a:pt x="37086" y="93154"/>
                    </a:cubicBezTo>
                    <a:cubicBezTo>
                      <a:pt x="-5300" y="70866"/>
                      <a:pt x="-7681" y="38576"/>
                      <a:pt x="11560" y="0"/>
                    </a:cubicBezTo>
                    <a:cubicBezTo>
                      <a:pt x="22513" y="28766"/>
                      <a:pt x="34134" y="56293"/>
                      <a:pt x="59661" y="77153"/>
                    </a:cubicBezTo>
                    <a:cubicBezTo>
                      <a:pt x="66519" y="82772"/>
                      <a:pt x="62042" y="103251"/>
                      <a:pt x="49374" y="112871"/>
                    </a:cubicBezTo>
                    <a:close/>
                  </a:path>
                </a:pathLst>
              </a:custGeom>
              <a:solidFill>
                <a:srgbClr val="ABAD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28">
                <a:extLst>
                  <a:ext uri="{FF2B5EF4-FFF2-40B4-BE49-F238E27FC236}">
                    <a16:creationId xmlns:a16="http://schemas.microsoft.com/office/drawing/2014/main" id="{AFB3C5CC-4652-5A1F-0E4E-270BBB2FDD6E}"/>
                  </a:ext>
                </a:extLst>
              </p:cNvPr>
              <p:cNvSpPr/>
              <p:nvPr/>
            </p:nvSpPr>
            <p:spPr>
              <a:xfrm>
                <a:off x="2394751" y="2162253"/>
                <a:ext cx="156333" cy="82224"/>
              </a:xfrm>
              <a:custGeom>
                <a:avLst/>
                <a:gdLst/>
                <a:ahLst/>
                <a:cxnLst/>
                <a:rect l="l" t="t" r="r" b="b"/>
                <a:pathLst>
                  <a:path w="156333" h="82224" extrusionOk="0">
                    <a:moveTo>
                      <a:pt x="146233" y="26876"/>
                    </a:moveTo>
                    <a:cubicBezTo>
                      <a:pt x="149281" y="28781"/>
                      <a:pt x="152233" y="30686"/>
                      <a:pt x="155281" y="32496"/>
                    </a:cubicBezTo>
                    <a:cubicBezTo>
                      <a:pt x="157758" y="51641"/>
                      <a:pt x="157186" y="69834"/>
                      <a:pt x="138613" y="81836"/>
                    </a:cubicBezTo>
                    <a:cubicBezTo>
                      <a:pt x="131945" y="83169"/>
                      <a:pt x="126611" y="81074"/>
                      <a:pt x="122420" y="75549"/>
                    </a:cubicBezTo>
                    <a:cubicBezTo>
                      <a:pt x="87654" y="28877"/>
                      <a:pt x="78700" y="28019"/>
                      <a:pt x="32980" y="66881"/>
                    </a:cubicBezTo>
                    <a:cubicBezTo>
                      <a:pt x="22979" y="75073"/>
                      <a:pt x="12597" y="79740"/>
                      <a:pt x="786" y="70025"/>
                    </a:cubicBezTo>
                    <a:cubicBezTo>
                      <a:pt x="-1595" y="52022"/>
                      <a:pt x="976" y="35544"/>
                      <a:pt x="14883" y="22400"/>
                    </a:cubicBezTo>
                    <a:cubicBezTo>
                      <a:pt x="17169" y="19923"/>
                      <a:pt x="19455" y="17447"/>
                      <a:pt x="21741" y="14875"/>
                    </a:cubicBezTo>
                    <a:cubicBezTo>
                      <a:pt x="66032" y="-10652"/>
                      <a:pt x="107085" y="-1127"/>
                      <a:pt x="146233" y="26781"/>
                    </a:cubicBezTo>
                    <a:close/>
                  </a:path>
                </a:pathLst>
              </a:custGeom>
              <a:solidFill>
                <a:srgbClr val="CBD2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28">
                <a:extLst>
                  <a:ext uri="{FF2B5EF4-FFF2-40B4-BE49-F238E27FC236}">
                    <a16:creationId xmlns:a16="http://schemas.microsoft.com/office/drawing/2014/main" id="{FB731518-FDBF-5750-E7E1-F636459E0F9F}"/>
                  </a:ext>
                </a:extLst>
              </p:cNvPr>
              <p:cNvSpPr/>
              <p:nvPr/>
            </p:nvSpPr>
            <p:spPr>
              <a:xfrm>
                <a:off x="2416492" y="2156395"/>
                <a:ext cx="124491" cy="32734"/>
              </a:xfrm>
              <a:custGeom>
                <a:avLst/>
                <a:gdLst/>
                <a:ahLst/>
                <a:cxnLst/>
                <a:rect l="l" t="t" r="r" b="b"/>
                <a:pathLst>
                  <a:path w="124491" h="32734" extrusionOk="0">
                    <a:moveTo>
                      <a:pt x="124492" y="32734"/>
                    </a:moveTo>
                    <a:cubicBezTo>
                      <a:pt x="84296" y="15208"/>
                      <a:pt x="43625" y="2826"/>
                      <a:pt x="0" y="20828"/>
                    </a:cubicBezTo>
                    <a:cubicBezTo>
                      <a:pt x="20098" y="-6223"/>
                      <a:pt x="49340" y="1016"/>
                      <a:pt x="76486" y="540"/>
                    </a:cubicBezTo>
                    <a:cubicBezTo>
                      <a:pt x="89916" y="15113"/>
                      <a:pt x="120777" y="3778"/>
                      <a:pt x="124492" y="32734"/>
                    </a:cubicBezTo>
                    <a:close/>
                  </a:path>
                </a:pathLst>
              </a:custGeom>
              <a:solidFill>
                <a:srgbClr val="3D40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28">
                <a:extLst>
                  <a:ext uri="{FF2B5EF4-FFF2-40B4-BE49-F238E27FC236}">
                    <a16:creationId xmlns:a16="http://schemas.microsoft.com/office/drawing/2014/main" id="{8947080C-392A-4254-03BE-9EEBCAB55BEE}"/>
                  </a:ext>
                </a:extLst>
              </p:cNvPr>
              <p:cNvSpPr/>
              <p:nvPr/>
            </p:nvSpPr>
            <p:spPr>
              <a:xfrm>
                <a:off x="2388203" y="2184516"/>
                <a:ext cx="21435" cy="50179"/>
              </a:xfrm>
              <a:custGeom>
                <a:avLst/>
                <a:gdLst/>
                <a:ahLst/>
                <a:cxnLst/>
                <a:rect l="l" t="t" r="r" b="b"/>
                <a:pathLst>
                  <a:path w="21435" h="50179" extrusionOk="0">
                    <a:moveTo>
                      <a:pt x="21431" y="137"/>
                    </a:moveTo>
                    <a:cubicBezTo>
                      <a:pt x="21717" y="16901"/>
                      <a:pt x="6763" y="30713"/>
                      <a:pt x="11906" y="48429"/>
                    </a:cubicBezTo>
                    <a:cubicBezTo>
                      <a:pt x="7906" y="50715"/>
                      <a:pt x="4000" y="50810"/>
                      <a:pt x="0" y="48429"/>
                    </a:cubicBezTo>
                    <a:cubicBezTo>
                      <a:pt x="0" y="38904"/>
                      <a:pt x="95" y="29284"/>
                      <a:pt x="190" y="19759"/>
                    </a:cubicBezTo>
                    <a:cubicBezTo>
                      <a:pt x="-667" y="4614"/>
                      <a:pt x="6953" y="-1291"/>
                      <a:pt x="21431" y="233"/>
                    </a:cubicBezTo>
                    <a:close/>
                  </a:path>
                </a:pathLst>
              </a:custGeom>
              <a:solidFill>
                <a:srgbClr val="4C52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28">
                <a:extLst>
                  <a:ext uri="{FF2B5EF4-FFF2-40B4-BE49-F238E27FC236}">
                    <a16:creationId xmlns:a16="http://schemas.microsoft.com/office/drawing/2014/main" id="{909AB723-5A1A-F23F-C77D-958950C8D7C5}"/>
                  </a:ext>
                </a:extLst>
              </p:cNvPr>
              <p:cNvSpPr/>
              <p:nvPr/>
            </p:nvSpPr>
            <p:spPr>
              <a:xfrm>
                <a:off x="3130889" y="2846610"/>
                <a:ext cx="248001" cy="325882"/>
              </a:xfrm>
              <a:custGeom>
                <a:avLst/>
                <a:gdLst/>
                <a:ahLst/>
                <a:cxnLst/>
                <a:rect l="l" t="t" r="r" b="b"/>
                <a:pathLst>
                  <a:path w="248001" h="325882" extrusionOk="0">
                    <a:moveTo>
                      <a:pt x="74845" y="88899"/>
                    </a:moveTo>
                    <a:cubicBezTo>
                      <a:pt x="101134" y="81565"/>
                      <a:pt x="102277" y="108520"/>
                      <a:pt x="115612" y="118807"/>
                    </a:cubicBezTo>
                    <a:cubicBezTo>
                      <a:pt x="98467" y="163670"/>
                      <a:pt x="74178" y="177862"/>
                      <a:pt x="38459" y="163956"/>
                    </a:cubicBezTo>
                    <a:cubicBezTo>
                      <a:pt x="1883" y="149668"/>
                      <a:pt x="-10118" y="112711"/>
                      <a:pt x="9027" y="73183"/>
                    </a:cubicBezTo>
                    <a:cubicBezTo>
                      <a:pt x="38650" y="12127"/>
                      <a:pt x="73416" y="-5399"/>
                      <a:pt x="152092" y="1364"/>
                    </a:cubicBezTo>
                    <a:cubicBezTo>
                      <a:pt x="158379" y="1840"/>
                      <a:pt x="164665" y="2221"/>
                      <a:pt x="170952" y="2698"/>
                    </a:cubicBezTo>
                    <a:cubicBezTo>
                      <a:pt x="180572" y="8413"/>
                      <a:pt x="190192" y="14128"/>
                      <a:pt x="199717" y="19747"/>
                    </a:cubicBezTo>
                    <a:cubicBezTo>
                      <a:pt x="266773" y="88899"/>
                      <a:pt x="255248" y="164432"/>
                      <a:pt x="217910" y="242061"/>
                    </a:cubicBezTo>
                    <a:cubicBezTo>
                      <a:pt x="205051" y="270350"/>
                      <a:pt x="174190" y="264445"/>
                      <a:pt x="152664" y="276256"/>
                    </a:cubicBezTo>
                    <a:cubicBezTo>
                      <a:pt x="158188" y="285685"/>
                      <a:pt x="163999" y="294925"/>
                      <a:pt x="169142" y="304545"/>
                    </a:cubicBezTo>
                    <a:cubicBezTo>
                      <a:pt x="182001" y="328548"/>
                      <a:pt x="165808" y="326548"/>
                      <a:pt x="150378" y="325119"/>
                    </a:cubicBezTo>
                    <a:cubicBezTo>
                      <a:pt x="110849" y="314737"/>
                      <a:pt x="103420" y="269398"/>
                      <a:pt x="70177" y="252253"/>
                    </a:cubicBezTo>
                    <a:cubicBezTo>
                      <a:pt x="59890" y="244537"/>
                      <a:pt x="47508" y="241585"/>
                      <a:pt x="35983" y="236632"/>
                    </a:cubicBezTo>
                    <a:cubicBezTo>
                      <a:pt x="24553" y="227773"/>
                      <a:pt x="4455" y="221106"/>
                      <a:pt x="27410" y="203485"/>
                    </a:cubicBezTo>
                    <a:cubicBezTo>
                      <a:pt x="51413" y="202723"/>
                      <a:pt x="68749" y="225297"/>
                      <a:pt x="94657" y="220630"/>
                    </a:cubicBezTo>
                    <a:cubicBezTo>
                      <a:pt x="143234" y="211771"/>
                      <a:pt x="174571" y="173862"/>
                      <a:pt x="170761" y="124999"/>
                    </a:cubicBezTo>
                    <a:cubicBezTo>
                      <a:pt x="167618" y="83374"/>
                      <a:pt x="146949" y="70039"/>
                      <a:pt x="85322" y="69944"/>
                    </a:cubicBezTo>
                    <a:cubicBezTo>
                      <a:pt x="88465" y="11270"/>
                      <a:pt x="133900" y="34797"/>
                      <a:pt x="160093" y="27463"/>
                    </a:cubicBezTo>
                    <a:cubicBezTo>
                      <a:pt x="120755" y="24700"/>
                      <a:pt x="80845" y="30701"/>
                      <a:pt x="53509" y="70230"/>
                    </a:cubicBezTo>
                    <a:cubicBezTo>
                      <a:pt x="49032" y="76707"/>
                      <a:pt x="44841" y="84994"/>
                      <a:pt x="50080" y="91756"/>
                    </a:cubicBezTo>
                    <a:cubicBezTo>
                      <a:pt x="58557" y="102805"/>
                      <a:pt x="65796" y="84994"/>
                      <a:pt x="74749" y="88994"/>
                    </a:cubicBezTo>
                    <a:close/>
                  </a:path>
                </a:pathLst>
              </a:custGeom>
              <a:solidFill>
                <a:srgbClr val="1D4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28">
                <a:extLst>
                  <a:ext uri="{FF2B5EF4-FFF2-40B4-BE49-F238E27FC236}">
                    <a16:creationId xmlns:a16="http://schemas.microsoft.com/office/drawing/2014/main" id="{A1E8E714-FE9C-7F71-13FE-4280DEB0725B}"/>
                  </a:ext>
                </a:extLst>
              </p:cNvPr>
              <p:cNvSpPr/>
              <p:nvPr/>
            </p:nvSpPr>
            <p:spPr>
              <a:xfrm>
                <a:off x="1503140" y="4351686"/>
                <a:ext cx="135254" cy="18567"/>
              </a:xfrm>
              <a:custGeom>
                <a:avLst/>
                <a:gdLst/>
                <a:ahLst/>
                <a:cxnLst/>
                <a:rect l="l" t="t" r="r" b="b"/>
                <a:pathLst>
                  <a:path w="135254" h="18567" extrusionOk="0">
                    <a:moveTo>
                      <a:pt x="55531" y="381"/>
                    </a:moveTo>
                    <a:cubicBezTo>
                      <a:pt x="66294" y="286"/>
                      <a:pt x="76962" y="191"/>
                      <a:pt x="87725" y="0"/>
                    </a:cubicBezTo>
                    <a:cubicBezTo>
                      <a:pt x="99917" y="16383"/>
                      <a:pt x="122587" y="381"/>
                      <a:pt x="135255" y="15335"/>
                    </a:cubicBezTo>
                    <a:cubicBezTo>
                      <a:pt x="90107" y="15335"/>
                      <a:pt x="44482" y="25527"/>
                      <a:pt x="0" y="9716"/>
                    </a:cubicBezTo>
                    <a:cubicBezTo>
                      <a:pt x="18288" y="4858"/>
                      <a:pt x="38862" y="14192"/>
                      <a:pt x="55626" y="381"/>
                    </a:cubicBezTo>
                    <a:close/>
                  </a:path>
                </a:pathLst>
              </a:custGeom>
              <a:solidFill>
                <a:srgbClr val="5A5B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28">
                <a:extLst>
                  <a:ext uri="{FF2B5EF4-FFF2-40B4-BE49-F238E27FC236}">
                    <a16:creationId xmlns:a16="http://schemas.microsoft.com/office/drawing/2014/main" id="{06856B17-780A-7EBA-2582-50876FDE53C8}"/>
                  </a:ext>
                </a:extLst>
              </p:cNvPr>
              <p:cNvSpPr/>
              <p:nvPr/>
            </p:nvSpPr>
            <p:spPr>
              <a:xfrm>
                <a:off x="2407884" y="2194750"/>
                <a:ext cx="239811" cy="239942"/>
              </a:xfrm>
              <a:custGeom>
                <a:avLst/>
                <a:gdLst/>
                <a:ahLst/>
                <a:cxnLst/>
                <a:rect l="l" t="t" r="r" b="b"/>
                <a:pathLst>
                  <a:path w="239811" h="239942" extrusionOk="0">
                    <a:moveTo>
                      <a:pt x="122528" y="45625"/>
                    </a:moveTo>
                    <a:cubicBezTo>
                      <a:pt x="129100" y="30385"/>
                      <a:pt x="135577" y="15240"/>
                      <a:pt x="142149" y="0"/>
                    </a:cubicBezTo>
                    <a:cubicBezTo>
                      <a:pt x="166247" y="24956"/>
                      <a:pt x="156722" y="47530"/>
                      <a:pt x="136244" y="68199"/>
                    </a:cubicBezTo>
                    <a:cubicBezTo>
                      <a:pt x="120813" y="83820"/>
                      <a:pt x="104049" y="97917"/>
                      <a:pt x="85761" y="114681"/>
                    </a:cubicBezTo>
                    <a:cubicBezTo>
                      <a:pt x="143768" y="126778"/>
                      <a:pt x="157579" y="117919"/>
                      <a:pt x="149388" y="78677"/>
                    </a:cubicBezTo>
                    <a:cubicBezTo>
                      <a:pt x="163961" y="91916"/>
                      <a:pt x="202157" y="84296"/>
                      <a:pt x="188536" y="122587"/>
                    </a:cubicBezTo>
                    <a:cubicBezTo>
                      <a:pt x="186821" y="152781"/>
                      <a:pt x="205490" y="173546"/>
                      <a:pt x="221969" y="195453"/>
                    </a:cubicBezTo>
                    <a:cubicBezTo>
                      <a:pt x="230446" y="206692"/>
                      <a:pt x="249686" y="214789"/>
                      <a:pt x="233589" y="233553"/>
                    </a:cubicBezTo>
                    <a:cubicBezTo>
                      <a:pt x="222730" y="239363"/>
                      <a:pt x="211015" y="240030"/>
                      <a:pt x="199108" y="239935"/>
                    </a:cubicBezTo>
                    <a:cubicBezTo>
                      <a:pt x="170915" y="234982"/>
                      <a:pt x="142720" y="231553"/>
                      <a:pt x="114050" y="235458"/>
                    </a:cubicBezTo>
                    <a:cubicBezTo>
                      <a:pt x="93667" y="229457"/>
                      <a:pt x="71474" y="233743"/>
                      <a:pt x="51566" y="224981"/>
                    </a:cubicBezTo>
                    <a:cubicBezTo>
                      <a:pt x="36517" y="213741"/>
                      <a:pt x="41089" y="201835"/>
                      <a:pt x="51471" y="190786"/>
                    </a:cubicBezTo>
                    <a:cubicBezTo>
                      <a:pt x="56805" y="185071"/>
                      <a:pt x="58710" y="181737"/>
                      <a:pt x="49280" y="179451"/>
                    </a:cubicBezTo>
                    <a:cubicBezTo>
                      <a:pt x="41089" y="176403"/>
                      <a:pt x="34802" y="171736"/>
                      <a:pt x="33469" y="162497"/>
                    </a:cubicBezTo>
                    <a:cubicBezTo>
                      <a:pt x="16514" y="159258"/>
                      <a:pt x="64520" y="144399"/>
                      <a:pt x="29945" y="143732"/>
                    </a:cubicBezTo>
                    <a:cubicBezTo>
                      <a:pt x="17943" y="143542"/>
                      <a:pt x="1846" y="143732"/>
                      <a:pt x="131" y="127921"/>
                    </a:cubicBezTo>
                    <a:cubicBezTo>
                      <a:pt x="-1393" y="114300"/>
                      <a:pt x="10609" y="106394"/>
                      <a:pt x="23087" y="101822"/>
                    </a:cubicBezTo>
                    <a:cubicBezTo>
                      <a:pt x="65282" y="112490"/>
                      <a:pt x="71283" y="65342"/>
                      <a:pt x="99668" y="53912"/>
                    </a:cubicBezTo>
                    <a:cubicBezTo>
                      <a:pt x="106335" y="48482"/>
                      <a:pt x="116812" y="53816"/>
                      <a:pt x="122528" y="45625"/>
                    </a:cubicBezTo>
                    <a:close/>
                  </a:path>
                </a:pathLst>
              </a:custGeom>
              <a:solidFill>
                <a:srgbClr val="091C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5" name="Google Shape;925;p28">
                <a:extLst>
                  <a:ext uri="{FF2B5EF4-FFF2-40B4-BE49-F238E27FC236}">
                    <a16:creationId xmlns:a16="http://schemas.microsoft.com/office/drawing/2014/main" id="{6265FBDA-1738-EF01-7D92-8BD83D017D1B}"/>
                  </a:ext>
                </a:extLst>
              </p:cNvPr>
              <p:cNvSpPr/>
              <p:nvPr/>
            </p:nvSpPr>
            <p:spPr>
              <a:xfrm>
                <a:off x="2478485" y="2421852"/>
                <a:ext cx="177964" cy="57885"/>
              </a:xfrm>
              <a:custGeom>
                <a:avLst/>
                <a:gdLst/>
                <a:ahLst/>
                <a:cxnLst/>
                <a:rect l="l" t="t" r="r" b="b"/>
                <a:pathLst>
                  <a:path w="177964" h="57885" extrusionOk="0">
                    <a:moveTo>
                      <a:pt x="128031" y="1117"/>
                    </a:moveTo>
                    <a:cubicBezTo>
                      <a:pt x="141175" y="1021"/>
                      <a:pt x="154320" y="926"/>
                      <a:pt x="167560" y="736"/>
                    </a:cubicBezTo>
                    <a:cubicBezTo>
                      <a:pt x="175561" y="-1360"/>
                      <a:pt x="179561" y="831"/>
                      <a:pt x="177370" y="9784"/>
                    </a:cubicBezTo>
                    <a:cubicBezTo>
                      <a:pt x="177561" y="19405"/>
                      <a:pt x="177751" y="29025"/>
                      <a:pt x="177942" y="38550"/>
                    </a:cubicBezTo>
                    <a:cubicBezTo>
                      <a:pt x="140794" y="74459"/>
                      <a:pt x="98980" y="43503"/>
                      <a:pt x="59546" y="45789"/>
                    </a:cubicBezTo>
                    <a:cubicBezTo>
                      <a:pt x="47259" y="46456"/>
                      <a:pt x="35257" y="37978"/>
                      <a:pt x="33448" y="57886"/>
                    </a:cubicBezTo>
                    <a:cubicBezTo>
                      <a:pt x="29828" y="57695"/>
                      <a:pt x="26209" y="57505"/>
                      <a:pt x="22589" y="57314"/>
                    </a:cubicBezTo>
                    <a:cubicBezTo>
                      <a:pt x="8778" y="53314"/>
                      <a:pt x="-3414" y="48075"/>
                      <a:pt x="872" y="29787"/>
                    </a:cubicBezTo>
                    <a:cubicBezTo>
                      <a:pt x="2682" y="25691"/>
                      <a:pt x="5349" y="22167"/>
                      <a:pt x="8683" y="19024"/>
                    </a:cubicBezTo>
                    <a:cubicBezTo>
                      <a:pt x="42877" y="3784"/>
                      <a:pt x="78691" y="5974"/>
                      <a:pt x="113839" y="12642"/>
                    </a:cubicBezTo>
                    <a:cubicBezTo>
                      <a:pt x="128031" y="15309"/>
                      <a:pt x="128698" y="11499"/>
                      <a:pt x="128126" y="1021"/>
                    </a:cubicBezTo>
                    <a:close/>
                  </a:path>
                </a:pathLst>
              </a:custGeom>
              <a:solidFill>
                <a:srgbClr val="2714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6" name="Google Shape;926;p28">
                <a:extLst>
                  <a:ext uri="{FF2B5EF4-FFF2-40B4-BE49-F238E27FC236}">
                    <a16:creationId xmlns:a16="http://schemas.microsoft.com/office/drawing/2014/main" id="{9FC38E5D-6145-2C87-EE45-BA1F10A2CF18}"/>
                  </a:ext>
                </a:extLst>
              </p:cNvPr>
              <p:cNvSpPr/>
              <p:nvPr/>
            </p:nvSpPr>
            <p:spPr>
              <a:xfrm>
                <a:off x="2577871" y="2317241"/>
                <a:ext cx="93934" cy="114395"/>
              </a:xfrm>
              <a:custGeom>
                <a:avLst/>
                <a:gdLst/>
                <a:ahLst/>
                <a:cxnLst/>
                <a:rect l="l" t="t" r="r" b="b"/>
                <a:pathLst>
                  <a:path w="93934" h="114395" extrusionOk="0">
                    <a:moveTo>
                      <a:pt x="77889" y="114395"/>
                    </a:moveTo>
                    <a:cubicBezTo>
                      <a:pt x="74650" y="111347"/>
                      <a:pt x="71412" y="108394"/>
                      <a:pt x="68078" y="105346"/>
                    </a:cubicBezTo>
                    <a:cubicBezTo>
                      <a:pt x="36932" y="84677"/>
                      <a:pt x="26073" y="48387"/>
                      <a:pt x="3784" y="20860"/>
                    </a:cubicBezTo>
                    <a:cubicBezTo>
                      <a:pt x="-8122" y="6191"/>
                      <a:pt x="11214" y="5524"/>
                      <a:pt x="18548" y="0"/>
                    </a:cubicBezTo>
                    <a:cubicBezTo>
                      <a:pt x="36074" y="23717"/>
                      <a:pt x="40456" y="55626"/>
                      <a:pt x="79604" y="64580"/>
                    </a:cubicBezTo>
                    <a:cubicBezTo>
                      <a:pt x="101511" y="69628"/>
                      <a:pt x="96177" y="97727"/>
                      <a:pt x="77889" y="114395"/>
                    </a:cubicBezTo>
                    <a:close/>
                  </a:path>
                </a:pathLst>
              </a:custGeom>
              <a:solidFill>
                <a:srgbClr val="ADB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7" name="Google Shape;927;p28">
                <a:extLst>
                  <a:ext uri="{FF2B5EF4-FFF2-40B4-BE49-F238E27FC236}">
                    <a16:creationId xmlns:a16="http://schemas.microsoft.com/office/drawing/2014/main" id="{2A17C9B0-0BBF-7BE0-7254-96D8CAFD92D7}"/>
                  </a:ext>
                </a:extLst>
              </p:cNvPr>
              <p:cNvSpPr/>
              <p:nvPr/>
            </p:nvSpPr>
            <p:spPr>
              <a:xfrm>
                <a:off x="1379315" y="2993292"/>
                <a:ext cx="107444" cy="177484"/>
              </a:xfrm>
              <a:custGeom>
                <a:avLst/>
                <a:gdLst/>
                <a:ahLst/>
                <a:cxnLst/>
                <a:rect l="l" t="t" r="r" b="b"/>
                <a:pathLst>
                  <a:path w="107444" h="177484" extrusionOk="0">
                    <a:moveTo>
                      <a:pt x="0" y="108047"/>
                    </a:moveTo>
                    <a:cubicBezTo>
                      <a:pt x="952" y="86425"/>
                      <a:pt x="-1429" y="63946"/>
                      <a:pt x="3524" y="43277"/>
                    </a:cubicBezTo>
                    <a:cubicBezTo>
                      <a:pt x="11049" y="11844"/>
                      <a:pt x="50101" y="-8349"/>
                      <a:pt x="76581" y="3367"/>
                    </a:cubicBezTo>
                    <a:cubicBezTo>
                      <a:pt x="111728" y="18893"/>
                      <a:pt x="114967" y="44325"/>
                      <a:pt x="95822" y="75090"/>
                    </a:cubicBezTo>
                    <a:cubicBezTo>
                      <a:pt x="82677" y="90711"/>
                      <a:pt x="68009" y="98522"/>
                      <a:pt x="49054" y="84139"/>
                    </a:cubicBezTo>
                    <a:cubicBezTo>
                      <a:pt x="48387" y="71566"/>
                      <a:pt x="55531" y="63375"/>
                      <a:pt x="64961" y="56898"/>
                    </a:cubicBezTo>
                    <a:cubicBezTo>
                      <a:pt x="78296" y="47754"/>
                      <a:pt x="80296" y="36705"/>
                      <a:pt x="68580" y="25656"/>
                    </a:cubicBezTo>
                    <a:cubicBezTo>
                      <a:pt x="56007" y="13749"/>
                      <a:pt x="44291" y="23274"/>
                      <a:pt x="34957" y="31085"/>
                    </a:cubicBezTo>
                    <a:cubicBezTo>
                      <a:pt x="12001" y="50325"/>
                      <a:pt x="13335" y="99284"/>
                      <a:pt x="36195" y="131764"/>
                    </a:cubicBezTo>
                    <a:cubicBezTo>
                      <a:pt x="46863" y="147004"/>
                      <a:pt x="65818" y="156529"/>
                      <a:pt x="68199" y="177484"/>
                    </a:cubicBezTo>
                    <a:cubicBezTo>
                      <a:pt x="38005" y="161577"/>
                      <a:pt x="9144" y="144528"/>
                      <a:pt x="95" y="108047"/>
                    </a:cubicBezTo>
                    <a:close/>
                  </a:path>
                </a:pathLst>
              </a:custGeom>
              <a:solidFill>
                <a:srgbClr val="29635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8" name="Google Shape;928;p28">
                <a:extLst>
                  <a:ext uri="{FF2B5EF4-FFF2-40B4-BE49-F238E27FC236}">
                    <a16:creationId xmlns:a16="http://schemas.microsoft.com/office/drawing/2014/main" id="{A7F2E339-9012-344C-145A-72A06C863050}"/>
                  </a:ext>
                </a:extLst>
              </p:cNvPr>
              <p:cNvSpPr/>
              <p:nvPr/>
            </p:nvSpPr>
            <p:spPr>
              <a:xfrm>
                <a:off x="3096811" y="2801873"/>
                <a:ext cx="186170" cy="222122"/>
              </a:xfrm>
              <a:custGeom>
                <a:avLst/>
                <a:gdLst/>
                <a:ahLst/>
                <a:cxnLst/>
                <a:rect l="l" t="t" r="r" b="b"/>
                <a:pathLst>
                  <a:path w="186170" h="222122" extrusionOk="0">
                    <a:moveTo>
                      <a:pt x="186171" y="46006"/>
                    </a:moveTo>
                    <a:cubicBezTo>
                      <a:pt x="136736" y="46768"/>
                      <a:pt x="91873" y="58102"/>
                      <a:pt x="62250" y="102203"/>
                    </a:cubicBezTo>
                    <a:cubicBezTo>
                      <a:pt x="38247" y="137922"/>
                      <a:pt x="38533" y="180880"/>
                      <a:pt x="65203" y="195929"/>
                    </a:cubicBezTo>
                    <a:cubicBezTo>
                      <a:pt x="104351" y="217837"/>
                      <a:pt x="130926" y="198977"/>
                      <a:pt x="149595" y="163544"/>
                    </a:cubicBezTo>
                    <a:cubicBezTo>
                      <a:pt x="146070" y="211836"/>
                      <a:pt x="116067" y="232315"/>
                      <a:pt x="67299" y="217265"/>
                    </a:cubicBezTo>
                    <a:cubicBezTo>
                      <a:pt x="42819" y="209645"/>
                      <a:pt x="23388" y="193357"/>
                      <a:pt x="8053" y="172117"/>
                    </a:cubicBezTo>
                    <a:cubicBezTo>
                      <a:pt x="-15855" y="138970"/>
                      <a:pt x="19864" y="128968"/>
                      <a:pt x="32532" y="111633"/>
                    </a:cubicBezTo>
                    <a:cubicBezTo>
                      <a:pt x="55297" y="80486"/>
                      <a:pt x="69299" y="46006"/>
                      <a:pt x="81586" y="10192"/>
                    </a:cubicBezTo>
                    <a:cubicBezTo>
                      <a:pt x="98541" y="11049"/>
                      <a:pt x="114924" y="9430"/>
                      <a:pt x="129592" y="0"/>
                    </a:cubicBezTo>
                    <a:cubicBezTo>
                      <a:pt x="135688" y="762"/>
                      <a:pt x="141879" y="1429"/>
                      <a:pt x="147975" y="2191"/>
                    </a:cubicBezTo>
                    <a:cubicBezTo>
                      <a:pt x="132164" y="21145"/>
                      <a:pt x="124925" y="37243"/>
                      <a:pt x="160453" y="38671"/>
                    </a:cubicBezTo>
                    <a:cubicBezTo>
                      <a:pt x="169597" y="39052"/>
                      <a:pt x="178932" y="38576"/>
                      <a:pt x="185980" y="46006"/>
                    </a:cubicBezTo>
                    <a:close/>
                  </a:path>
                </a:pathLst>
              </a:custGeom>
              <a:solidFill>
                <a:srgbClr val="B0B4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28">
                <a:extLst>
                  <a:ext uri="{FF2B5EF4-FFF2-40B4-BE49-F238E27FC236}">
                    <a16:creationId xmlns:a16="http://schemas.microsoft.com/office/drawing/2014/main" id="{584D8061-7795-DE02-0E87-A49B02AD831C}"/>
                  </a:ext>
                </a:extLst>
              </p:cNvPr>
              <p:cNvSpPr/>
              <p:nvPr/>
            </p:nvSpPr>
            <p:spPr>
              <a:xfrm>
                <a:off x="2263766" y="2380195"/>
                <a:ext cx="259025" cy="77159"/>
              </a:xfrm>
              <a:custGeom>
                <a:avLst/>
                <a:gdLst/>
                <a:ahLst/>
                <a:cxnLst/>
                <a:rect l="l" t="t" r="r" b="b"/>
                <a:pathLst>
                  <a:path w="259025" h="77159" extrusionOk="0">
                    <a:moveTo>
                      <a:pt x="191493" y="31915"/>
                    </a:moveTo>
                    <a:cubicBezTo>
                      <a:pt x="213781" y="36202"/>
                      <a:pt x="237975" y="25915"/>
                      <a:pt x="259025" y="40488"/>
                    </a:cubicBezTo>
                    <a:cubicBezTo>
                      <a:pt x="247309" y="58395"/>
                      <a:pt x="221116" y="47536"/>
                      <a:pt x="209305" y="65443"/>
                    </a:cubicBezTo>
                    <a:cubicBezTo>
                      <a:pt x="203209" y="68206"/>
                      <a:pt x="196827" y="68777"/>
                      <a:pt x="190255" y="67920"/>
                    </a:cubicBezTo>
                    <a:cubicBezTo>
                      <a:pt x="161584" y="62205"/>
                      <a:pt x="132914" y="48584"/>
                      <a:pt x="104244" y="68015"/>
                    </a:cubicBezTo>
                    <a:cubicBezTo>
                      <a:pt x="75097" y="69634"/>
                      <a:pt x="45570" y="67063"/>
                      <a:pt x="17281" y="77159"/>
                    </a:cubicBezTo>
                    <a:cubicBezTo>
                      <a:pt x="8041" y="75445"/>
                      <a:pt x="-3293" y="75730"/>
                      <a:pt x="898" y="60681"/>
                    </a:cubicBezTo>
                    <a:cubicBezTo>
                      <a:pt x="7660" y="45346"/>
                      <a:pt x="14518" y="30010"/>
                      <a:pt x="21281" y="14770"/>
                    </a:cubicBezTo>
                    <a:cubicBezTo>
                      <a:pt x="24234" y="11532"/>
                      <a:pt x="27187" y="8198"/>
                      <a:pt x="30139" y="4960"/>
                    </a:cubicBezTo>
                    <a:cubicBezTo>
                      <a:pt x="35188" y="-374"/>
                      <a:pt x="41093" y="-1327"/>
                      <a:pt x="47665" y="1721"/>
                    </a:cubicBezTo>
                    <a:cubicBezTo>
                      <a:pt x="54333" y="13342"/>
                      <a:pt x="49380" y="35725"/>
                      <a:pt x="74526" y="30010"/>
                    </a:cubicBezTo>
                    <a:cubicBezTo>
                      <a:pt x="113674" y="24200"/>
                      <a:pt x="152821" y="14675"/>
                      <a:pt x="191493" y="31915"/>
                    </a:cubicBezTo>
                    <a:close/>
                  </a:path>
                </a:pathLst>
              </a:custGeom>
              <a:solidFill>
                <a:srgbClr val="7150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28">
                <a:extLst>
                  <a:ext uri="{FF2B5EF4-FFF2-40B4-BE49-F238E27FC236}">
                    <a16:creationId xmlns:a16="http://schemas.microsoft.com/office/drawing/2014/main" id="{74D7646E-E2AB-7B98-8EE1-A53397C2EDB4}"/>
                  </a:ext>
                </a:extLst>
              </p:cNvPr>
              <p:cNvSpPr/>
              <p:nvPr/>
            </p:nvSpPr>
            <p:spPr>
              <a:xfrm>
                <a:off x="2293905" y="2363151"/>
                <a:ext cx="41630" cy="25600"/>
              </a:xfrm>
              <a:custGeom>
                <a:avLst/>
                <a:gdLst/>
                <a:ahLst/>
                <a:cxnLst/>
                <a:rect l="l" t="t" r="r" b="b"/>
                <a:pathLst>
                  <a:path w="41630" h="25600" extrusionOk="0">
                    <a:moveTo>
                      <a:pt x="19431" y="21717"/>
                    </a:moveTo>
                    <a:cubicBezTo>
                      <a:pt x="12954" y="21717"/>
                      <a:pt x="6477" y="21812"/>
                      <a:pt x="0" y="21908"/>
                    </a:cubicBezTo>
                    <a:cubicBezTo>
                      <a:pt x="2286" y="-476"/>
                      <a:pt x="22193" y="5144"/>
                      <a:pt x="35242" y="0"/>
                    </a:cubicBezTo>
                    <a:cubicBezTo>
                      <a:pt x="36290" y="1238"/>
                      <a:pt x="37338" y="2381"/>
                      <a:pt x="38386" y="3524"/>
                    </a:cubicBezTo>
                    <a:cubicBezTo>
                      <a:pt x="41148" y="7334"/>
                      <a:pt x="42196" y="11525"/>
                      <a:pt x="41338" y="16097"/>
                    </a:cubicBezTo>
                    <a:cubicBezTo>
                      <a:pt x="35909" y="25336"/>
                      <a:pt x="29051" y="29051"/>
                      <a:pt x="19431" y="21717"/>
                    </a:cubicBezTo>
                    <a:close/>
                  </a:path>
                </a:pathLst>
              </a:custGeom>
              <a:solidFill>
                <a:srgbClr val="B7BA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1" name="Google Shape;931;p28">
                <a:extLst>
                  <a:ext uri="{FF2B5EF4-FFF2-40B4-BE49-F238E27FC236}">
                    <a16:creationId xmlns:a16="http://schemas.microsoft.com/office/drawing/2014/main" id="{6C0B18C4-DF63-1325-4B9E-8A23F9C49F1A}"/>
                  </a:ext>
                </a:extLst>
              </p:cNvPr>
              <p:cNvSpPr/>
              <p:nvPr/>
            </p:nvSpPr>
            <p:spPr>
              <a:xfrm>
                <a:off x="2327701" y="2210497"/>
                <a:ext cx="172611" cy="210661"/>
              </a:xfrm>
              <a:custGeom>
                <a:avLst/>
                <a:gdLst/>
                <a:ahLst/>
                <a:cxnLst/>
                <a:rect l="l" t="t" r="r" b="b"/>
                <a:pathLst>
                  <a:path w="172611" h="210661" extrusionOk="0">
                    <a:moveTo>
                      <a:pt x="127558" y="201613"/>
                    </a:moveTo>
                    <a:cubicBezTo>
                      <a:pt x="86029" y="204661"/>
                      <a:pt x="44595" y="207614"/>
                      <a:pt x="3066" y="210662"/>
                    </a:cubicBezTo>
                    <a:cubicBezTo>
                      <a:pt x="-9221" y="181325"/>
                      <a:pt x="18497" y="174943"/>
                      <a:pt x="31927" y="160370"/>
                    </a:cubicBezTo>
                    <a:cubicBezTo>
                      <a:pt x="37452" y="153607"/>
                      <a:pt x="36213" y="144463"/>
                      <a:pt x="40214" y="137129"/>
                    </a:cubicBezTo>
                    <a:cubicBezTo>
                      <a:pt x="73170" y="108935"/>
                      <a:pt x="26117" y="79407"/>
                      <a:pt x="41643" y="51023"/>
                    </a:cubicBezTo>
                    <a:cubicBezTo>
                      <a:pt x="49263" y="42260"/>
                      <a:pt x="54501" y="31877"/>
                      <a:pt x="60693" y="22162"/>
                    </a:cubicBezTo>
                    <a:cubicBezTo>
                      <a:pt x="60693" y="22162"/>
                      <a:pt x="60407" y="22543"/>
                      <a:pt x="60407" y="22543"/>
                    </a:cubicBezTo>
                    <a:cubicBezTo>
                      <a:pt x="64407" y="22543"/>
                      <a:pt x="68313" y="22543"/>
                      <a:pt x="72313" y="22543"/>
                    </a:cubicBezTo>
                    <a:cubicBezTo>
                      <a:pt x="80505" y="19209"/>
                      <a:pt x="88791" y="15875"/>
                      <a:pt x="96983" y="12542"/>
                    </a:cubicBezTo>
                    <a:cubicBezTo>
                      <a:pt x="110794" y="11208"/>
                      <a:pt x="121081" y="-984"/>
                      <a:pt x="135654" y="64"/>
                    </a:cubicBezTo>
                    <a:cubicBezTo>
                      <a:pt x="153847" y="9494"/>
                      <a:pt x="149751" y="27782"/>
                      <a:pt x="152799" y="43212"/>
                    </a:cubicBezTo>
                    <a:cubicBezTo>
                      <a:pt x="152514" y="47594"/>
                      <a:pt x="151656" y="51785"/>
                      <a:pt x="150132" y="55880"/>
                    </a:cubicBezTo>
                    <a:cubicBezTo>
                      <a:pt x="140036" y="72263"/>
                      <a:pt x="134130" y="94076"/>
                      <a:pt x="107460" y="89218"/>
                    </a:cubicBezTo>
                    <a:cubicBezTo>
                      <a:pt x="101269" y="96933"/>
                      <a:pt x="94983" y="104648"/>
                      <a:pt x="88696" y="112459"/>
                    </a:cubicBezTo>
                    <a:cubicBezTo>
                      <a:pt x="102793" y="126746"/>
                      <a:pt x="126796" y="101886"/>
                      <a:pt x="137178" y="124079"/>
                    </a:cubicBezTo>
                    <a:cubicBezTo>
                      <a:pt x="146513" y="144082"/>
                      <a:pt x="116223" y="131509"/>
                      <a:pt x="116985" y="145987"/>
                    </a:cubicBezTo>
                    <a:cubicBezTo>
                      <a:pt x="108222" y="156369"/>
                      <a:pt x="94792" y="156845"/>
                      <a:pt x="91458" y="158941"/>
                    </a:cubicBezTo>
                    <a:cubicBezTo>
                      <a:pt x="100221" y="152083"/>
                      <a:pt x="118986" y="162751"/>
                      <a:pt x="136035" y="156750"/>
                    </a:cubicBezTo>
                    <a:cubicBezTo>
                      <a:pt x="148037" y="155417"/>
                      <a:pt x="160800" y="150940"/>
                      <a:pt x="172611" y="167704"/>
                    </a:cubicBezTo>
                    <a:cubicBezTo>
                      <a:pt x="158419" y="179610"/>
                      <a:pt x="120700" y="165704"/>
                      <a:pt x="127368" y="201518"/>
                    </a:cubicBezTo>
                    <a:close/>
                  </a:path>
                </a:pathLst>
              </a:custGeom>
              <a:solidFill>
                <a:srgbClr val="B2B5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2" name="Google Shape;932;p28">
                <a:extLst>
                  <a:ext uri="{FF2B5EF4-FFF2-40B4-BE49-F238E27FC236}">
                    <a16:creationId xmlns:a16="http://schemas.microsoft.com/office/drawing/2014/main" id="{F0F063BC-6E1F-FC32-164B-6F9073352749}"/>
                  </a:ext>
                </a:extLst>
              </p:cNvPr>
              <p:cNvSpPr/>
              <p:nvPr/>
            </p:nvSpPr>
            <p:spPr>
              <a:xfrm>
                <a:off x="2368624" y="2232564"/>
                <a:ext cx="20921" cy="28860"/>
              </a:xfrm>
              <a:custGeom>
                <a:avLst/>
                <a:gdLst/>
                <a:ahLst/>
                <a:cxnLst/>
                <a:rect l="l" t="t" r="r" b="b"/>
                <a:pathLst>
                  <a:path w="20921" h="28860" extrusionOk="0">
                    <a:moveTo>
                      <a:pt x="19769" y="0"/>
                    </a:moveTo>
                    <a:cubicBezTo>
                      <a:pt x="22722" y="15716"/>
                      <a:pt x="21198" y="28575"/>
                      <a:pt x="719" y="28861"/>
                    </a:cubicBezTo>
                    <a:cubicBezTo>
                      <a:pt x="-2710" y="12764"/>
                      <a:pt x="6530" y="5144"/>
                      <a:pt x="19769" y="0"/>
                    </a:cubicBezTo>
                    <a:close/>
                  </a:path>
                </a:pathLst>
              </a:custGeom>
              <a:solidFill>
                <a:srgbClr val="50575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3" name="Google Shape;933;p28">
                <a:extLst>
                  <a:ext uri="{FF2B5EF4-FFF2-40B4-BE49-F238E27FC236}">
                    <a16:creationId xmlns:a16="http://schemas.microsoft.com/office/drawing/2014/main" id="{31F9FCC7-C373-EC78-D58B-49F10D43788F}"/>
                  </a:ext>
                </a:extLst>
              </p:cNvPr>
              <p:cNvSpPr/>
              <p:nvPr/>
            </p:nvSpPr>
            <p:spPr>
              <a:xfrm>
                <a:off x="2330291" y="2347435"/>
                <a:ext cx="38957" cy="34677"/>
              </a:xfrm>
              <a:custGeom>
                <a:avLst/>
                <a:gdLst/>
                <a:ahLst/>
                <a:cxnLst/>
                <a:rect l="l" t="t" r="r" b="b"/>
                <a:pathLst>
                  <a:path w="38957" h="34677" extrusionOk="0">
                    <a:moveTo>
                      <a:pt x="37624" y="95"/>
                    </a:moveTo>
                    <a:cubicBezTo>
                      <a:pt x="38100" y="9525"/>
                      <a:pt x="38576" y="19050"/>
                      <a:pt x="38957" y="28480"/>
                    </a:cubicBezTo>
                    <a:cubicBezTo>
                      <a:pt x="26194" y="33052"/>
                      <a:pt x="13525" y="38100"/>
                      <a:pt x="0" y="31528"/>
                    </a:cubicBezTo>
                    <a:cubicBezTo>
                      <a:pt x="667" y="27432"/>
                      <a:pt x="1333" y="23241"/>
                      <a:pt x="2000" y="19145"/>
                    </a:cubicBezTo>
                    <a:cubicBezTo>
                      <a:pt x="18859" y="22098"/>
                      <a:pt x="28289" y="11144"/>
                      <a:pt x="37624" y="0"/>
                    </a:cubicBezTo>
                    <a:close/>
                  </a:path>
                </a:pathLst>
              </a:custGeom>
              <a:solidFill>
                <a:srgbClr val="4853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4" name="Google Shape;934;p28">
                <a:extLst>
                  <a:ext uri="{FF2B5EF4-FFF2-40B4-BE49-F238E27FC236}">
                    <a16:creationId xmlns:a16="http://schemas.microsoft.com/office/drawing/2014/main" id="{019A9F82-649D-CCEE-C72C-37DBAA9F2F2E}"/>
                  </a:ext>
                </a:extLst>
              </p:cNvPr>
              <p:cNvSpPr/>
              <p:nvPr/>
            </p:nvSpPr>
            <p:spPr>
              <a:xfrm>
                <a:off x="1881949" y="4421155"/>
                <a:ext cx="1159001" cy="280830"/>
              </a:xfrm>
              <a:custGeom>
                <a:avLst/>
                <a:gdLst/>
                <a:ahLst/>
                <a:cxnLst/>
                <a:rect l="l" t="t" r="r" b="b"/>
                <a:pathLst>
                  <a:path w="1159001" h="280830" extrusionOk="0">
                    <a:moveTo>
                      <a:pt x="154210" y="205899"/>
                    </a:moveTo>
                    <a:cubicBezTo>
                      <a:pt x="100489" y="181039"/>
                      <a:pt x="44482" y="160179"/>
                      <a:pt x="0" y="119126"/>
                    </a:cubicBezTo>
                    <a:cubicBezTo>
                      <a:pt x="20383" y="104934"/>
                      <a:pt x="36385" y="119126"/>
                      <a:pt x="51911" y="128460"/>
                    </a:cubicBezTo>
                    <a:cubicBezTo>
                      <a:pt x="98393" y="156464"/>
                      <a:pt x="148685" y="175419"/>
                      <a:pt x="199930" y="192183"/>
                    </a:cubicBezTo>
                    <a:cubicBezTo>
                      <a:pt x="256413" y="210947"/>
                      <a:pt x="313658" y="226377"/>
                      <a:pt x="372904" y="233712"/>
                    </a:cubicBezTo>
                    <a:cubicBezTo>
                      <a:pt x="643985" y="284956"/>
                      <a:pt x="883444" y="217329"/>
                      <a:pt x="1093946" y="41974"/>
                    </a:cubicBezTo>
                    <a:cubicBezTo>
                      <a:pt x="1106519" y="30543"/>
                      <a:pt x="1118426" y="18351"/>
                      <a:pt x="1131570" y="7493"/>
                    </a:cubicBezTo>
                    <a:cubicBezTo>
                      <a:pt x="1139857" y="1683"/>
                      <a:pt x="1148620" y="-2223"/>
                      <a:pt x="1159002" y="1397"/>
                    </a:cubicBezTo>
                    <a:cubicBezTo>
                      <a:pt x="1108139" y="81788"/>
                      <a:pt x="1029367" y="129508"/>
                      <a:pt x="949452" y="173704"/>
                    </a:cubicBezTo>
                    <a:cubicBezTo>
                      <a:pt x="714089" y="303625"/>
                      <a:pt x="468344" y="307721"/>
                      <a:pt x="216979" y="227044"/>
                    </a:cubicBezTo>
                    <a:cubicBezTo>
                      <a:pt x="196025" y="220282"/>
                      <a:pt x="175165" y="213138"/>
                      <a:pt x="154210" y="206184"/>
                    </a:cubicBezTo>
                    <a:close/>
                  </a:path>
                </a:pathLst>
              </a:custGeom>
              <a:solidFill>
                <a:srgbClr val="241D1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5" name="Google Shape;935;p28">
                <a:extLst>
                  <a:ext uri="{FF2B5EF4-FFF2-40B4-BE49-F238E27FC236}">
                    <a16:creationId xmlns:a16="http://schemas.microsoft.com/office/drawing/2014/main" id="{F4F8004C-085E-94FF-1E46-FEF8F041716A}"/>
                  </a:ext>
                </a:extLst>
              </p:cNvPr>
              <p:cNvSpPr/>
              <p:nvPr/>
            </p:nvSpPr>
            <p:spPr>
              <a:xfrm>
                <a:off x="2899185" y="4177886"/>
                <a:ext cx="181444" cy="260191"/>
              </a:xfrm>
              <a:custGeom>
                <a:avLst/>
                <a:gdLst/>
                <a:ahLst/>
                <a:cxnLst/>
                <a:rect l="l" t="t" r="r" b="b"/>
                <a:pathLst>
                  <a:path w="181444" h="260191" extrusionOk="0">
                    <a:moveTo>
                      <a:pt x="141766" y="244475"/>
                    </a:moveTo>
                    <a:cubicBezTo>
                      <a:pt x="133479" y="249713"/>
                      <a:pt x="125288" y="254952"/>
                      <a:pt x="117001" y="260191"/>
                    </a:cubicBezTo>
                    <a:cubicBezTo>
                      <a:pt x="103666" y="241903"/>
                      <a:pt x="114810" y="226282"/>
                      <a:pt x="125193" y="213328"/>
                    </a:cubicBezTo>
                    <a:cubicBezTo>
                      <a:pt x="149291" y="183038"/>
                      <a:pt x="137575" y="161417"/>
                      <a:pt x="111286" y="142176"/>
                    </a:cubicBezTo>
                    <a:cubicBezTo>
                      <a:pt x="70519" y="112458"/>
                      <a:pt x="30228" y="82455"/>
                      <a:pt x="796" y="40545"/>
                    </a:cubicBezTo>
                    <a:cubicBezTo>
                      <a:pt x="-2442" y="22733"/>
                      <a:pt x="4225" y="8636"/>
                      <a:pt x="20322" y="1873"/>
                    </a:cubicBezTo>
                    <a:cubicBezTo>
                      <a:pt x="37182" y="-5271"/>
                      <a:pt x="45564" y="9588"/>
                      <a:pt x="54612" y="20066"/>
                    </a:cubicBezTo>
                    <a:cubicBezTo>
                      <a:pt x="60804" y="27209"/>
                      <a:pt x="67281" y="34067"/>
                      <a:pt x="73662" y="41021"/>
                    </a:cubicBezTo>
                    <a:cubicBezTo>
                      <a:pt x="92331" y="61309"/>
                      <a:pt x="105476" y="86741"/>
                      <a:pt x="129384" y="102457"/>
                    </a:cubicBezTo>
                    <a:cubicBezTo>
                      <a:pt x="139194" y="126555"/>
                      <a:pt x="161292" y="141509"/>
                      <a:pt x="174723" y="162941"/>
                    </a:cubicBezTo>
                    <a:cubicBezTo>
                      <a:pt x="184248" y="175514"/>
                      <a:pt x="183105" y="188087"/>
                      <a:pt x="174723" y="200755"/>
                    </a:cubicBezTo>
                    <a:cubicBezTo>
                      <a:pt x="157768" y="210851"/>
                      <a:pt x="151291" y="228759"/>
                      <a:pt x="141957" y="244570"/>
                    </a:cubicBezTo>
                    <a:close/>
                  </a:path>
                </a:pathLst>
              </a:custGeom>
              <a:solidFill>
                <a:srgbClr val="DCB6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6" name="Google Shape;936;p28">
                <a:extLst>
                  <a:ext uri="{FF2B5EF4-FFF2-40B4-BE49-F238E27FC236}">
                    <a16:creationId xmlns:a16="http://schemas.microsoft.com/office/drawing/2014/main" id="{655F7BE2-676C-69B8-3F86-160BA1EDF5B6}"/>
                  </a:ext>
                </a:extLst>
              </p:cNvPr>
              <p:cNvSpPr/>
              <p:nvPr/>
            </p:nvSpPr>
            <p:spPr>
              <a:xfrm>
                <a:off x="1727965" y="4240461"/>
                <a:ext cx="385647" cy="382591"/>
              </a:xfrm>
              <a:custGeom>
                <a:avLst/>
                <a:gdLst/>
                <a:ahLst/>
                <a:cxnLst/>
                <a:rect l="l" t="t" r="r" b="b"/>
                <a:pathLst>
                  <a:path w="385647" h="382591" extrusionOk="0">
                    <a:moveTo>
                      <a:pt x="346580" y="382592"/>
                    </a:moveTo>
                    <a:cubicBezTo>
                      <a:pt x="277238" y="366971"/>
                      <a:pt x="219897" y="323251"/>
                      <a:pt x="153984" y="299820"/>
                    </a:cubicBezTo>
                    <a:cubicBezTo>
                      <a:pt x="146650" y="293152"/>
                      <a:pt x="139316" y="286484"/>
                      <a:pt x="131982" y="279722"/>
                    </a:cubicBezTo>
                    <a:cubicBezTo>
                      <a:pt x="114170" y="275912"/>
                      <a:pt x="104454" y="259910"/>
                      <a:pt x="89310" y="252004"/>
                    </a:cubicBezTo>
                    <a:lnTo>
                      <a:pt x="89881" y="252575"/>
                    </a:lnTo>
                    <a:cubicBezTo>
                      <a:pt x="57782" y="227334"/>
                      <a:pt x="28826" y="198855"/>
                      <a:pt x="3775" y="166469"/>
                    </a:cubicBezTo>
                    <a:lnTo>
                      <a:pt x="4251" y="167041"/>
                    </a:lnTo>
                    <a:cubicBezTo>
                      <a:pt x="1108" y="163326"/>
                      <a:pt x="-321" y="159040"/>
                      <a:pt x="60" y="154182"/>
                    </a:cubicBezTo>
                    <a:cubicBezTo>
                      <a:pt x="4442" y="120273"/>
                      <a:pt x="24159" y="98556"/>
                      <a:pt x="52448" y="80459"/>
                    </a:cubicBezTo>
                    <a:cubicBezTo>
                      <a:pt x="82642" y="61123"/>
                      <a:pt x="114646" y="43692"/>
                      <a:pt x="138268" y="15022"/>
                    </a:cubicBezTo>
                    <a:cubicBezTo>
                      <a:pt x="152079" y="-1742"/>
                      <a:pt x="170748" y="-7076"/>
                      <a:pt x="186274" y="12641"/>
                    </a:cubicBezTo>
                    <a:cubicBezTo>
                      <a:pt x="231804" y="70267"/>
                      <a:pt x="295621" y="100652"/>
                      <a:pt x="359343" y="131798"/>
                    </a:cubicBezTo>
                    <a:cubicBezTo>
                      <a:pt x="394872" y="149134"/>
                      <a:pt x="394300" y="151706"/>
                      <a:pt x="358296" y="180757"/>
                    </a:cubicBezTo>
                    <a:cubicBezTo>
                      <a:pt x="332007" y="178185"/>
                      <a:pt x="310385" y="182376"/>
                      <a:pt x="306289" y="214380"/>
                    </a:cubicBezTo>
                    <a:cubicBezTo>
                      <a:pt x="305718" y="218857"/>
                      <a:pt x="302289" y="222857"/>
                      <a:pt x="300193" y="227144"/>
                    </a:cubicBezTo>
                    <a:cubicBezTo>
                      <a:pt x="280635" y="266768"/>
                      <a:pt x="288318" y="298934"/>
                      <a:pt x="323244" y="323632"/>
                    </a:cubicBezTo>
                    <a:cubicBezTo>
                      <a:pt x="332959" y="342491"/>
                      <a:pt x="354962" y="356589"/>
                      <a:pt x="346580" y="382592"/>
                    </a:cubicBezTo>
                    <a:close/>
                  </a:path>
                </a:pathLst>
              </a:custGeom>
              <a:solidFill>
                <a:srgbClr val="D296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7" name="Google Shape;937;p28">
                <a:extLst>
                  <a:ext uri="{FF2B5EF4-FFF2-40B4-BE49-F238E27FC236}">
                    <a16:creationId xmlns:a16="http://schemas.microsoft.com/office/drawing/2014/main" id="{044CBBFE-B856-2742-3E26-0F4F33CBE54B}"/>
                  </a:ext>
                </a:extLst>
              </p:cNvPr>
              <p:cNvSpPr/>
              <p:nvPr/>
            </p:nvSpPr>
            <p:spPr>
              <a:xfrm>
                <a:off x="1687060" y="4288447"/>
                <a:ext cx="85023" cy="119055"/>
              </a:xfrm>
              <a:custGeom>
                <a:avLst/>
                <a:gdLst/>
                <a:ahLst/>
                <a:cxnLst/>
                <a:rect l="l" t="t" r="r" b="b"/>
                <a:pathLst>
                  <a:path w="85023" h="119055" extrusionOk="0">
                    <a:moveTo>
                      <a:pt x="46585" y="108673"/>
                    </a:moveTo>
                    <a:cubicBezTo>
                      <a:pt x="46108" y="112102"/>
                      <a:pt x="45632" y="115531"/>
                      <a:pt x="45156" y="119055"/>
                    </a:cubicBezTo>
                    <a:cubicBezTo>
                      <a:pt x="15628" y="96672"/>
                      <a:pt x="-14185" y="74383"/>
                      <a:pt x="7342" y="30282"/>
                    </a:cubicBezTo>
                    <a:cubicBezTo>
                      <a:pt x="10390" y="27901"/>
                      <a:pt x="13438" y="25520"/>
                      <a:pt x="16486" y="23139"/>
                    </a:cubicBezTo>
                    <a:cubicBezTo>
                      <a:pt x="36869" y="13804"/>
                      <a:pt x="54205" y="-4103"/>
                      <a:pt x="79636" y="850"/>
                    </a:cubicBezTo>
                    <a:cubicBezTo>
                      <a:pt x="92209" y="15423"/>
                      <a:pt x="80113" y="26472"/>
                      <a:pt x="70397" y="29901"/>
                    </a:cubicBezTo>
                    <a:cubicBezTo>
                      <a:pt x="25058" y="45903"/>
                      <a:pt x="31249" y="75431"/>
                      <a:pt x="46489" y="108578"/>
                    </a:cubicBezTo>
                    <a:close/>
                  </a:path>
                </a:pathLst>
              </a:custGeom>
              <a:solidFill>
                <a:srgbClr val="352F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8" name="Google Shape;938;p28">
                <a:extLst>
                  <a:ext uri="{FF2B5EF4-FFF2-40B4-BE49-F238E27FC236}">
                    <a16:creationId xmlns:a16="http://schemas.microsoft.com/office/drawing/2014/main" id="{76FFA74F-5623-B692-444A-10578BB6E203}"/>
                  </a:ext>
                </a:extLst>
              </p:cNvPr>
              <p:cNvSpPr/>
              <p:nvPr/>
            </p:nvSpPr>
            <p:spPr>
              <a:xfrm>
                <a:off x="1731740" y="4406931"/>
                <a:ext cx="86105" cy="86105"/>
              </a:xfrm>
              <a:custGeom>
                <a:avLst/>
                <a:gdLst/>
                <a:ahLst/>
                <a:cxnLst/>
                <a:rect l="l" t="t" r="r" b="b"/>
                <a:pathLst>
                  <a:path w="86105" h="86105" extrusionOk="0">
                    <a:moveTo>
                      <a:pt x="0" y="0"/>
                    </a:moveTo>
                    <a:cubicBezTo>
                      <a:pt x="33147" y="24289"/>
                      <a:pt x="62198" y="52578"/>
                      <a:pt x="86106" y="86106"/>
                    </a:cubicBezTo>
                    <a:cubicBezTo>
                      <a:pt x="46768" y="68008"/>
                      <a:pt x="18193" y="39148"/>
                      <a:pt x="0" y="0"/>
                    </a:cubicBezTo>
                    <a:close/>
                  </a:path>
                </a:pathLst>
              </a:custGeom>
              <a:solidFill>
                <a:srgbClr val="352F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9" name="Google Shape;939;p28">
                <a:extLst>
                  <a:ext uri="{FF2B5EF4-FFF2-40B4-BE49-F238E27FC236}">
                    <a16:creationId xmlns:a16="http://schemas.microsoft.com/office/drawing/2014/main" id="{418409B1-A451-22C7-DF92-693E8BAE5835}"/>
                  </a:ext>
                </a:extLst>
              </p:cNvPr>
              <p:cNvSpPr/>
              <p:nvPr/>
            </p:nvSpPr>
            <p:spPr>
              <a:xfrm>
                <a:off x="1817179" y="4492367"/>
                <a:ext cx="42671" cy="28423"/>
              </a:xfrm>
              <a:custGeom>
                <a:avLst/>
                <a:gdLst/>
                <a:ahLst/>
                <a:cxnLst/>
                <a:rect l="l" t="t" r="r" b="b"/>
                <a:pathLst>
                  <a:path w="42671" h="28423" extrusionOk="0">
                    <a:moveTo>
                      <a:pt x="0" y="4"/>
                    </a:moveTo>
                    <a:cubicBezTo>
                      <a:pt x="20479" y="-282"/>
                      <a:pt x="29528" y="16863"/>
                      <a:pt x="42672" y="27721"/>
                    </a:cubicBezTo>
                    <a:cubicBezTo>
                      <a:pt x="19622" y="31912"/>
                      <a:pt x="9334" y="16672"/>
                      <a:pt x="0" y="4"/>
                    </a:cubicBezTo>
                    <a:close/>
                  </a:path>
                </a:pathLst>
              </a:custGeom>
              <a:solidFill>
                <a:srgbClr val="30221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0" name="Google Shape;940;p28">
                <a:extLst>
                  <a:ext uri="{FF2B5EF4-FFF2-40B4-BE49-F238E27FC236}">
                    <a16:creationId xmlns:a16="http://schemas.microsoft.com/office/drawing/2014/main" id="{6646D978-CA8D-1951-4415-24F83878F552}"/>
                  </a:ext>
                </a:extLst>
              </p:cNvPr>
              <p:cNvSpPr/>
              <p:nvPr/>
            </p:nvSpPr>
            <p:spPr>
              <a:xfrm>
                <a:off x="3026663" y="4279486"/>
                <a:ext cx="47760" cy="61245"/>
              </a:xfrm>
              <a:custGeom>
                <a:avLst/>
                <a:gdLst/>
                <a:ahLst/>
                <a:cxnLst/>
                <a:rect l="l" t="t" r="r" b="b"/>
                <a:pathLst>
                  <a:path w="47760" h="61245" extrusionOk="0">
                    <a:moveTo>
                      <a:pt x="46958" y="61246"/>
                    </a:moveTo>
                    <a:cubicBezTo>
                      <a:pt x="32004" y="42482"/>
                      <a:pt x="0" y="38291"/>
                      <a:pt x="0" y="6763"/>
                    </a:cubicBezTo>
                    <a:cubicBezTo>
                      <a:pt x="1524" y="2858"/>
                      <a:pt x="4382" y="572"/>
                      <a:pt x="8573" y="0"/>
                    </a:cubicBezTo>
                    <a:cubicBezTo>
                      <a:pt x="12668" y="476"/>
                      <a:pt x="15907" y="2286"/>
                      <a:pt x="18098" y="5810"/>
                    </a:cubicBezTo>
                    <a:cubicBezTo>
                      <a:pt x="16954" y="20098"/>
                      <a:pt x="31718" y="23527"/>
                      <a:pt x="37052" y="33433"/>
                    </a:cubicBezTo>
                    <a:cubicBezTo>
                      <a:pt x="39338" y="43053"/>
                      <a:pt x="50673" y="49530"/>
                      <a:pt x="47054" y="61246"/>
                    </a:cubicBezTo>
                    <a:close/>
                  </a:path>
                </a:pathLst>
              </a:custGeom>
              <a:solidFill>
                <a:srgbClr val="38311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1" name="Google Shape;941;p28">
                <a:extLst>
                  <a:ext uri="{FF2B5EF4-FFF2-40B4-BE49-F238E27FC236}">
                    <a16:creationId xmlns:a16="http://schemas.microsoft.com/office/drawing/2014/main" id="{9E321A44-C398-4D36-9089-D91133353B56}"/>
                  </a:ext>
                </a:extLst>
              </p:cNvPr>
              <p:cNvSpPr/>
              <p:nvPr/>
            </p:nvSpPr>
            <p:spPr>
              <a:xfrm>
                <a:off x="1843598" y="3018302"/>
                <a:ext cx="1128670" cy="1365573"/>
              </a:xfrm>
              <a:custGeom>
                <a:avLst/>
                <a:gdLst/>
                <a:ahLst/>
                <a:cxnLst/>
                <a:rect l="l" t="t" r="r" b="b"/>
                <a:pathLst>
                  <a:path w="1128670" h="1365573" extrusionOk="0">
                    <a:moveTo>
                      <a:pt x="526222" y="146092"/>
                    </a:moveTo>
                    <a:cubicBezTo>
                      <a:pt x="629187" y="66844"/>
                      <a:pt x="751583" y="37888"/>
                      <a:pt x="875218" y="12457"/>
                    </a:cubicBezTo>
                    <a:cubicBezTo>
                      <a:pt x="921700" y="2932"/>
                      <a:pt x="965515" y="20934"/>
                      <a:pt x="1009425" y="31697"/>
                    </a:cubicBezTo>
                    <a:cubicBezTo>
                      <a:pt x="1039143" y="38936"/>
                      <a:pt x="1067242" y="47509"/>
                      <a:pt x="1096483" y="32364"/>
                    </a:cubicBezTo>
                    <a:cubicBezTo>
                      <a:pt x="1100770" y="42937"/>
                      <a:pt x="1121915" y="41889"/>
                      <a:pt x="1115343" y="59891"/>
                    </a:cubicBezTo>
                    <a:cubicBezTo>
                      <a:pt x="1137822" y="132662"/>
                      <a:pt x="1125725" y="207243"/>
                      <a:pt x="1122772" y="280585"/>
                    </a:cubicBezTo>
                    <a:cubicBezTo>
                      <a:pt x="1118772" y="377836"/>
                      <a:pt x="1107342" y="474991"/>
                      <a:pt x="1096293" y="571860"/>
                    </a:cubicBezTo>
                    <a:cubicBezTo>
                      <a:pt x="1083148" y="687493"/>
                      <a:pt x="1069528" y="803889"/>
                      <a:pt x="1030285" y="914093"/>
                    </a:cubicBezTo>
                    <a:cubicBezTo>
                      <a:pt x="986755" y="1036204"/>
                      <a:pt x="901792" y="1130501"/>
                      <a:pt x="805971" y="1214797"/>
                    </a:cubicBezTo>
                    <a:cubicBezTo>
                      <a:pt x="745487" y="1267947"/>
                      <a:pt x="680812" y="1315667"/>
                      <a:pt x="608708" y="1353196"/>
                    </a:cubicBezTo>
                    <a:cubicBezTo>
                      <a:pt x="582419" y="1366912"/>
                      <a:pt x="559083" y="1370055"/>
                      <a:pt x="532794" y="1358434"/>
                    </a:cubicBezTo>
                    <a:cubicBezTo>
                      <a:pt x="496694" y="1375198"/>
                      <a:pt x="477644" y="1348052"/>
                      <a:pt x="455451" y="1328812"/>
                    </a:cubicBezTo>
                    <a:cubicBezTo>
                      <a:pt x="436877" y="1302999"/>
                      <a:pt x="411731" y="1287187"/>
                      <a:pt x="380775" y="1280425"/>
                    </a:cubicBezTo>
                    <a:cubicBezTo>
                      <a:pt x="356200" y="1271090"/>
                      <a:pt x="337531" y="1254707"/>
                      <a:pt x="323529" y="1232704"/>
                    </a:cubicBezTo>
                    <a:cubicBezTo>
                      <a:pt x="326863" y="1207558"/>
                      <a:pt x="297050" y="1209844"/>
                      <a:pt x="290287" y="1193080"/>
                    </a:cubicBezTo>
                    <a:cubicBezTo>
                      <a:pt x="257235" y="1161934"/>
                      <a:pt x="228565" y="1126120"/>
                      <a:pt x="190560" y="1100116"/>
                    </a:cubicBezTo>
                    <a:cubicBezTo>
                      <a:pt x="104645" y="1001342"/>
                      <a:pt x="51305" y="887804"/>
                      <a:pt x="34541" y="757693"/>
                    </a:cubicBezTo>
                    <a:cubicBezTo>
                      <a:pt x="33208" y="699304"/>
                      <a:pt x="29207" y="641202"/>
                      <a:pt x="19682" y="583576"/>
                    </a:cubicBezTo>
                    <a:cubicBezTo>
                      <a:pt x="19396" y="539094"/>
                      <a:pt x="12729" y="494422"/>
                      <a:pt x="24635" y="450321"/>
                    </a:cubicBezTo>
                    <a:cubicBezTo>
                      <a:pt x="25207" y="448130"/>
                      <a:pt x="27683" y="445844"/>
                      <a:pt x="25397" y="443177"/>
                    </a:cubicBezTo>
                    <a:cubicBezTo>
                      <a:pt x="23968" y="448321"/>
                      <a:pt x="19968" y="449845"/>
                      <a:pt x="15205" y="450416"/>
                    </a:cubicBezTo>
                    <a:cubicBezTo>
                      <a:pt x="-5750" y="433462"/>
                      <a:pt x="251" y="411078"/>
                      <a:pt x="2728" y="389361"/>
                    </a:cubicBezTo>
                    <a:cubicBezTo>
                      <a:pt x="12729" y="341355"/>
                      <a:pt x="8157" y="292682"/>
                      <a:pt x="8538" y="244295"/>
                    </a:cubicBezTo>
                    <a:cubicBezTo>
                      <a:pt x="8919" y="187907"/>
                      <a:pt x="4252" y="131138"/>
                      <a:pt x="30160" y="78179"/>
                    </a:cubicBezTo>
                    <a:cubicBezTo>
                      <a:pt x="32064" y="68845"/>
                      <a:pt x="33969" y="59605"/>
                      <a:pt x="35970" y="50271"/>
                    </a:cubicBezTo>
                    <a:cubicBezTo>
                      <a:pt x="84738" y="24553"/>
                      <a:pt x="139316" y="24077"/>
                      <a:pt x="191704" y="13790"/>
                    </a:cubicBezTo>
                    <a:cubicBezTo>
                      <a:pt x="235900" y="24839"/>
                      <a:pt x="278095" y="7885"/>
                      <a:pt x="321339" y="4646"/>
                    </a:cubicBezTo>
                    <a:cubicBezTo>
                      <a:pt x="346104" y="2836"/>
                      <a:pt x="370583" y="-4498"/>
                      <a:pt x="395348" y="4075"/>
                    </a:cubicBezTo>
                    <a:cubicBezTo>
                      <a:pt x="407540" y="9409"/>
                      <a:pt x="412112" y="20458"/>
                      <a:pt x="416208" y="31888"/>
                    </a:cubicBezTo>
                    <a:cubicBezTo>
                      <a:pt x="410017" y="50557"/>
                      <a:pt x="440782" y="47890"/>
                      <a:pt x="436020" y="65892"/>
                    </a:cubicBezTo>
                    <a:cubicBezTo>
                      <a:pt x="434305" y="74750"/>
                      <a:pt x="428685" y="80560"/>
                      <a:pt x="421161" y="84942"/>
                    </a:cubicBezTo>
                    <a:cubicBezTo>
                      <a:pt x="417827" y="101706"/>
                      <a:pt x="427352" y="115136"/>
                      <a:pt x="433734" y="129995"/>
                    </a:cubicBezTo>
                    <a:cubicBezTo>
                      <a:pt x="417637" y="141044"/>
                      <a:pt x="399634" y="132376"/>
                      <a:pt x="383537" y="136567"/>
                    </a:cubicBezTo>
                    <a:cubicBezTo>
                      <a:pt x="367726" y="161999"/>
                      <a:pt x="330197" y="159999"/>
                      <a:pt x="317148" y="188955"/>
                    </a:cubicBezTo>
                    <a:cubicBezTo>
                      <a:pt x="307432" y="205243"/>
                      <a:pt x="298193" y="221816"/>
                      <a:pt x="284477" y="235342"/>
                    </a:cubicBezTo>
                    <a:cubicBezTo>
                      <a:pt x="267523" y="253153"/>
                      <a:pt x="246758" y="267917"/>
                      <a:pt x="237995" y="292396"/>
                    </a:cubicBezTo>
                    <a:cubicBezTo>
                      <a:pt x="226565" y="342498"/>
                      <a:pt x="261046" y="331068"/>
                      <a:pt x="288097" y="329639"/>
                    </a:cubicBezTo>
                    <a:cubicBezTo>
                      <a:pt x="292859" y="329734"/>
                      <a:pt x="297336" y="330973"/>
                      <a:pt x="301527" y="333068"/>
                    </a:cubicBezTo>
                    <a:cubicBezTo>
                      <a:pt x="317243" y="346689"/>
                      <a:pt x="323053" y="364120"/>
                      <a:pt x="321434" y="384313"/>
                    </a:cubicBezTo>
                    <a:cubicBezTo>
                      <a:pt x="317433" y="394790"/>
                      <a:pt x="309718" y="398029"/>
                      <a:pt x="299146" y="395457"/>
                    </a:cubicBezTo>
                    <a:cubicBezTo>
                      <a:pt x="289811" y="388313"/>
                      <a:pt x="283906" y="377074"/>
                      <a:pt x="267142" y="384789"/>
                    </a:cubicBezTo>
                    <a:cubicBezTo>
                      <a:pt x="232280" y="400791"/>
                      <a:pt x="209610" y="433366"/>
                      <a:pt x="216754" y="470609"/>
                    </a:cubicBezTo>
                    <a:cubicBezTo>
                      <a:pt x="224089" y="459084"/>
                      <a:pt x="225422" y="449464"/>
                      <a:pt x="227041" y="440510"/>
                    </a:cubicBezTo>
                    <a:cubicBezTo>
                      <a:pt x="232756" y="409554"/>
                      <a:pt x="242567" y="393171"/>
                      <a:pt x="281239" y="404601"/>
                    </a:cubicBezTo>
                    <a:cubicBezTo>
                      <a:pt x="337722" y="421270"/>
                      <a:pt x="376489" y="382884"/>
                      <a:pt x="414208" y="348499"/>
                    </a:cubicBezTo>
                    <a:cubicBezTo>
                      <a:pt x="428114" y="335830"/>
                      <a:pt x="438210" y="318781"/>
                      <a:pt x="457927" y="313351"/>
                    </a:cubicBezTo>
                    <a:cubicBezTo>
                      <a:pt x="485264" y="305922"/>
                      <a:pt x="501647" y="313066"/>
                      <a:pt x="500790" y="344403"/>
                    </a:cubicBezTo>
                    <a:cubicBezTo>
                      <a:pt x="500123" y="373264"/>
                      <a:pt x="486693" y="399553"/>
                      <a:pt x="484502" y="428032"/>
                    </a:cubicBezTo>
                    <a:cubicBezTo>
                      <a:pt x="483550" y="448416"/>
                      <a:pt x="480406" y="467371"/>
                      <a:pt x="456118" y="472800"/>
                    </a:cubicBezTo>
                    <a:cubicBezTo>
                      <a:pt x="447450" y="475848"/>
                      <a:pt x="439068" y="478991"/>
                      <a:pt x="445926" y="490993"/>
                    </a:cubicBezTo>
                    <a:cubicBezTo>
                      <a:pt x="447735" y="531569"/>
                      <a:pt x="403635" y="530236"/>
                      <a:pt x="387728" y="554810"/>
                    </a:cubicBezTo>
                    <a:cubicBezTo>
                      <a:pt x="310480" y="626438"/>
                      <a:pt x="266856" y="716164"/>
                      <a:pt x="244281" y="817510"/>
                    </a:cubicBezTo>
                    <a:cubicBezTo>
                      <a:pt x="243710" y="846085"/>
                      <a:pt x="235518" y="873517"/>
                      <a:pt x="233233" y="901996"/>
                    </a:cubicBezTo>
                    <a:cubicBezTo>
                      <a:pt x="222469" y="1036966"/>
                      <a:pt x="320767" y="1152694"/>
                      <a:pt x="436210" y="1198700"/>
                    </a:cubicBezTo>
                    <a:cubicBezTo>
                      <a:pt x="668430" y="1290997"/>
                      <a:pt x="874170" y="1129168"/>
                      <a:pt x="931320" y="943240"/>
                    </a:cubicBezTo>
                    <a:cubicBezTo>
                      <a:pt x="947322" y="891233"/>
                      <a:pt x="954085" y="838369"/>
                      <a:pt x="950846" y="784077"/>
                    </a:cubicBezTo>
                    <a:cubicBezTo>
                      <a:pt x="949989" y="769789"/>
                      <a:pt x="951418" y="753787"/>
                      <a:pt x="942940" y="742643"/>
                    </a:cubicBezTo>
                    <a:cubicBezTo>
                      <a:pt x="908936" y="697971"/>
                      <a:pt x="905031" y="643774"/>
                      <a:pt x="890648" y="592529"/>
                    </a:cubicBezTo>
                    <a:cubicBezTo>
                      <a:pt x="874646" y="535474"/>
                      <a:pt x="838642" y="488516"/>
                      <a:pt x="802732" y="441939"/>
                    </a:cubicBezTo>
                    <a:cubicBezTo>
                      <a:pt x="764347" y="392123"/>
                      <a:pt x="738343" y="339069"/>
                      <a:pt x="775586" y="276585"/>
                    </a:cubicBezTo>
                    <a:cubicBezTo>
                      <a:pt x="772443" y="261440"/>
                      <a:pt x="763870" y="265441"/>
                      <a:pt x="755488" y="271441"/>
                    </a:cubicBezTo>
                    <a:cubicBezTo>
                      <a:pt x="737296" y="284491"/>
                      <a:pt x="725103" y="302588"/>
                      <a:pt x="715007" y="322019"/>
                    </a:cubicBezTo>
                    <a:cubicBezTo>
                      <a:pt x="704339" y="347070"/>
                      <a:pt x="710435" y="373740"/>
                      <a:pt x="707482" y="399457"/>
                    </a:cubicBezTo>
                    <a:cubicBezTo>
                      <a:pt x="707482" y="400219"/>
                      <a:pt x="708625" y="401743"/>
                      <a:pt x="709197" y="401743"/>
                    </a:cubicBezTo>
                    <a:cubicBezTo>
                      <a:pt x="710721" y="401553"/>
                      <a:pt x="712054" y="400791"/>
                      <a:pt x="713578" y="400315"/>
                    </a:cubicBezTo>
                    <a:cubicBezTo>
                      <a:pt x="737581" y="427651"/>
                      <a:pt x="750821" y="460227"/>
                      <a:pt x="759870" y="494803"/>
                    </a:cubicBezTo>
                    <a:cubicBezTo>
                      <a:pt x="756155" y="521663"/>
                      <a:pt x="771967" y="542332"/>
                      <a:pt x="782158" y="564716"/>
                    </a:cubicBezTo>
                    <a:cubicBezTo>
                      <a:pt x="803018" y="610436"/>
                      <a:pt x="801208" y="613770"/>
                      <a:pt x="752917" y="614056"/>
                    </a:cubicBezTo>
                    <a:cubicBezTo>
                      <a:pt x="744915" y="614056"/>
                      <a:pt x="737486" y="615865"/>
                      <a:pt x="730152" y="618723"/>
                    </a:cubicBezTo>
                    <a:cubicBezTo>
                      <a:pt x="712626" y="626819"/>
                      <a:pt x="695290" y="623104"/>
                      <a:pt x="677955" y="618151"/>
                    </a:cubicBezTo>
                    <a:cubicBezTo>
                      <a:pt x="643284" y="607102"/>
                      <a:pt x="612518" y="615675"/>
                      <a:pt x="584229" y="636535"/>
                    </a:cubicBezTo>
                    <a:cubicBezTo>
                      <a:pt x="576323" y="643869"/>
                      <a:pt x="568322" y="650917"/>
                      <a:pt x="557368" y="653108"/>
                    </a:cubicBezTo>
                    <a:cubicBezTo>
                      <a:pt x="531556" y="653870"/>
                      <a:pt x="514601" y="666729"/>
                      <a:pt x="505743" y="690732"/>
                    </a:cubicBezTo>
                    <a:cubicBezTo>
                      <a:pt x="499933" y="702924"/>
                      <a:pt x="491265" y="713211"/>
                      <a:pt x="483835" y="724355"/>
                    </a:cubicBezTo>
                    <a:cubicBezTo>
                      <a:pt x="445545" y="777886"/>
                      <a:pt x="464404" y="826558"/>
                      <a:pt x="498408" y="872278"/>
                    </a:cubicBezTo>
                    <a:cubicBezTo>
                      <a:pt x="540414" y="928571"/>
                      <a:pt x="599088" y="939715"/>
                      <a:pt x="663953" y="925809"/>
                    </a:cubicBezTo>
                    <a:cubicBezTo>
                      <a:pt x="693290" y="919522"/>
                      <a:pt x="721389" y="908473"/>
                      <a:pt x="748059" y="893995"/>
                    </a:cubicBezTo>
                    <a:cubicBezTo>
                      <a:pt x="761394" y="886756"/>
                      <a:pt x="775777" y="873231"/>
                      <a:pt x="791398" y="885518"/>
                    </a:cubicBezTo>
                    <a:cubicBezTo>
                      <a:pt x="806733" y="897520"/>
                      <a:pt x="798446" y="914474"/>
                      <a:pt x="794065" y="929428"/>
                    </a:cubicBezTo>
                    <a:cubicBezTo>
                      <a:pt x="791778" y="937048"/>
                      <a:pt x="790636" y="944859"/>
                      <a:pt x="789302" y="952574"/>
                    </a:cubicBezTo>
                    <a:cubicBezTo>
                      <a:pt x="764727" y="1000294"/>
                      <a:pt x="728628" y="1035346"/>
                      <a:pt x="677288" y="1053634"/>
                    </a:cubicBezTo>
                    <a:cubicBezTo>
                      <a:pt x="613471" y="1067541"/>
                      <a:pt x="550320" y="1079352"/>
                      <a:pt x="489074" y="1042014"/>
                    </a:cubicBezTo>
                    <a:cubicBezTo>
                      <a:pt x="426590" y="1003914"/>
                      <a:pt x="388395" y="953146"/>
                      <a:pt x="389728" y="876946"/>
                    </a:cubicBezTo>
                    <a:cubicBezTo>
                      <a:pt x="390871" y="814081"/>
                      <a:pt x="406302" y="756169"/>
                      <a:pt x="437068" y="700924"/>
                    </a:cubicBezTo>
                    <a:cubicBezTo>
                      <a:pt x="482597" y="619294"/>
                      <a:pt x="547558" y="551191"/>
                      <a:pt x="594992" y="470895"/>
                    </a:cubicBezTo>
                    <a:cubicBezTo>
                      <a:pt x="635378" y="402601"/>
                      <a:pt x="639188" y="330973"/>
                      <a:pt x="620614" y="256487"/>
                    </a:cubicBezTo>
                    <a:cubicBezTo>
                      <a:pt x="617471" y="243914"/>
                      <a:pt x="618233" y="226769"/>
                      <a:pt x="598993" y="223912"/>
                    </a:cubicBezTo>
                    <a:cubicBezTo>
                      <a:pt x="575656" y="197242"/>
                      <a:pt x="544129" y="178096"/>
                      <a:pt x="526412" y="146188"/>
                    </a:cubicBezTo>
                    <a:close/>
                  </a:path>
                </a:pathLst>
              </a:custGeom>
              <a:solidFill>
                <a:srgbClr val="1D73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2" name="Google Shape;942;p28">
                <a:extLst>
                  <a:ext uri="{FF2B5EF4-FFF2-40B4-BE49-F238E27FC236}">
                    <a16:creationId xmlns:a16="http://schemas.microsoft.com/office/drawing/2014/main" id="{B227FFC6-2B83-485B-79AC-2FE323A9D7F9}"/>
                  </a:ext>
                </a:extLst>
              </p:cNvPr>
              <p:cNvSpPr/>
              <p:nvPr/>
            </p:nvSpPr>
            <p:spPr>
              <a:xfrm>
                <a:off x="1703641" y="3332130"/>
                <a:ext cx="354806" cy="980031"/>
              </a:xfrm>
              <a:custGeom>
                <a:avLst/>
                <a:gdLst/>
                <a:ahLst/>
                <a:cxnLst/>
                <a:rect l="l" t="t" r="r" b="b"/>
                <a:pathLst>
                  <a:path w="354806" h="980031" extrusionOk="0">
                    <a:moveTo>
                      <a:pt x="154019" y="77438"/>
                    </a:moveTo>
                    <a:cubicBezTo>
                      <a:pt x="152495" y="97441"/>
                      <a:pt x="149638" y="117538"/>
                      <a:pt x="160306" y="136303"/>
                    </a:cubicBezTo>
                    <a:cubicBezTo>
                      <a:pt x="173355" y="178689"/>
                      <a:pt x="162782" y="222123"/>
                      <a:pt x="166211" y="264985"/>
                    </a:cubicBezTo>
                    <a:cubicBezTo>
                      <a:pt x="171260" y="326231"/>
                      <a:pt x="182880" y="387001"/>
                      <a:pt x="182404" y="448818"/>
                    </a:cubicBezTo>
                    <a:cubicBezTo>
                      <a:pt x="207931" y="571595"/>
                      <a:pt x="254032" y="684847"/>
                      <a:pt x="336994" y="780955"/>
                    </a:cubicBezTo>
                    <a:cubicBezTo>
                      <a:pt x="348044" y="786765"/>
                      <a:pt x="354044" y="795814"/>
                      <a:pt x="354806" y="808292"/>
                    </a:cubicBezTo>
                    <a:cubicBezTo>
                      <a:pt x="322421" y="845915"/>
                      <a:pt x="289465" y="880681"/>
                      <a:pt x="231934" y="857822"/>
                    </a:cubicBezTo>
                    <a:cubicBezTo>
                      <a:pt x="216408" y="851630"/>
                      <a:pt x="201549" y="859917"/>
                      <a:pt x="189071" y="870490"/>
                    </a:cubicBezTo>
                    <a:cubicBezTo>
                      <a:pt x="169354" y="886492"/>
                      <a:pt x="152686" y="905732"/>
                      <a:pt x="133921" y="922687"/>
                    </a:cubicBezTo>
                    <a:cubicBezTo>
                      <a:pt x="130873" y="925449"/>
                      <a:pt x="127540" y="927926"/>
                      <a:pt x="124111" y="930116"/>
                    </a:cubicBezTo>
                    <a:cubicBezTo>
                      <a:pt x="111728" y="936879"/>
                      <a:pt x="101346" y="946023"/>
                      <a:pt x="92678" y="957167"/>
                    </a:cubicBezTo>
                    <a:cubicBezTo>
                      <a:pt x="86582" y="963263"/>
                      <a:pt x="79915" y="967550"/>
                      <a:pt x="70866" y="964311"/>
                    </a:cubicBezTo>
                    <a:cubicBezTo>
                      <a:pt x="44005" y="954310"/>
                      <a:pt x="25718" y="984123"/>
                      <a:pt x="0" y="979551"/>
                    </a:cubicBezTo>
                    <a:cubicBezTo>
                      <a:pt x="14573" y="958501"/>
                      <a:pt x="41529" y="948880"/>
                      <a:pt x="51911" y="923925"/>
                    </a:cubicBezTo>
                    <a:cubicBezTo>
                      <a:pt x="73247" y="871918"/>
                      <a:pt x="96488" y="820674"/>
                      <a:pt x="122301" y="770668"/>
                    </a:cubicBezTo>
                    <a:cubicBezTo>
                      <a:pt x="186023" y="663702"/>
                      <a:pt x="183833" y="551593"/>
                      <a:pt x="146399" y="437674"/>
                    </a:cubicBezTo>
                    <a:cubicBezTo>
                      <a:pt x="138874" y="414623"/>
                      <a:pt x="135350" y="396526"/>
                      <a:pt x="146018" y="371761"/>
                    </a:cubicBezTo>
                    <a:cubicBezTo>
                      <a:pt x="169926" y="316039"/>
                      <a:pt x="151924" y="261366"/>
                      <a:pt x="100584" y="226600"/>
                    </a:cubicBezTo>
                    <a:cubicBezTo>
                      <a:pt x="81439" y="213646"/>
                      <a:pt x="75628" y="206312"/>
                      <a:pt x="94678" y="190691"/>
                    </a:cubicBezTo>
                    <a:cubicBezTo>
                      <a:pt x="114491" y="147066"/>
                      <a:pt x="126873" y="102870"/>
                      <a:pt x="116396" y="53721"/>
                    </a:cubicBezTo>
                    <a:cubicBezTo>
                      <a:pt x="111443" y="30575"/>
                      <a:pt x="123349" y="10954"/>
                      <a:pt x="150209" y="0"/>
                    </a:cubicBezTo>
                    <a:cubicBezTo>
                      <a:pt x="161830" y="26099"/>
                      <a:pt x="156781" y="51816"/>
                      <a:pt x="154019" y="77343"/>
                    </a:cubicBezTo>
                    <a:close/>
                  </a:path>
                </a:pathLst>
              </a:custGeom>
              <a:solidFill>
                <a:srgbClr val="B2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3" name="Google Shape;943;p28">
                <a:extLst>
                  <a:ext uri="{FF2B5EF4-FFF2-40B4-BE49-F238E27FC236}">
                    <a16:creationId xmlns:a16="http://schemas.microsoft.com/office/drawing/2014/main" id="{7A47A629-D0B5-49B9-1E42-A8FFC3CCDDFC}"/>
                  </a:ext>
                </a:extLst>
              </p:cNvPr>
              <p:cNvSpPr/>
              <p:nvPr/>
            </p:nvSpPr>
            <p:spPr>
              <a:xfrm>
                <a:off x="1758255" y="2772917"/>
                <a:ext cx="356244" cy="222871"/>
              </a:xfrm>
              <a:custGeom>
                <a:avLst/>
                <a:gdLst/>
                <a:ahLst/>
                <a:cxnLst/>
                <a:rect l="l" t="t" r="r" b="b"/>
                <a:pathLst>
                  <a:path w="356244" h="222871" extrusionOk="0">
                    <a:moveTo>
                      <a:pt x="60734" y="48196"/>
                    </a:moveTo>
                    <a:cubicBezTo>
                      <a:pt x="66258" y="57245"/>
                      <a:pt x="71783" y="66389"/>
                      <a:pt x="77212" y="75438"/>
                    </a:cubicBezTo>
                    <a:cubicBezTo>
                      <a:pt x="100548" y="116586"/>
                      <a:pt x="108359" y="64008"/>
                      <a:pt x="125408" y="67437"/>
                    </a:cubicBezTo>
                    <a:cubicBezTo>
                      <a:pt x="122932" y="147352"/>
                      <a:pt x="175320" y="186785"/>
                      <a:pt x="264759" y="169831"/>
                    </a:cubicBezTo>
                    <a:cubicBezTo>
                      <a:pt x="289239" y="165163"/>
                      <a:pt x="312384" y="153924"/>
                      <a:pt x="336197" y="145732"/>
                    </a:cubicBezTo>
                    <a:cubicBezTo>
                      <a:pt x="348770" y="150304"/>
                      <a:pt x="360867" y="155353"/>
                      <a:pt x="354485" y="172688"/>
                    </a:cubicBezTo>
                    <a:cubicBezTo>
                      <a:pt x="300288" y="212693"/>
                      <a:pt x="238947" y="227362"/>
                      <a:pt x="173319" y="216598"/>
                    </a:cubicBezTo>
                    <a:cubicBezTo>
                      <a:pt x="115788" y="207073"/>
                      <a:pt x="72545" y="176022"/>
                      <a:pt x="54161" y="116586"/>
                    </a:cubicBezTo>
                    <a:cubicBezTo>
                      <a:pt x="51495" y="163544"/>
                      <a:pt x="81403" y="191167"/>
                      <a:pt x="110550" y="219265"/>
                    </a:cubicBezTo>
                    <a:cubicBezTo>
                      <a:pt x="106263" y="223838"/>
                      <a:pt x="101786" y="224028"/>
                      <a:pt x="97119" y="220027"/>
                    </a:cubicBezTo>
                    <a:cubicBezTo>
                      <a:pt x="23015" y="184404"/>
                      <a:pt x="-21943" y="105442"/>
                      <a:pt x="10918" y="0"/>
                    </a:cubicBezTo>
                    <a:cubicBezTo>
                      <a:pt x="24729" y="3905"/>
                      <a:pt x="30635" y="15335"/>
                      <a:pt x="30635" y="27337"/>
                    </a:cubicBezTo>
                    <a:cubicBezTo>
                      <a:pt x="30539" y="50863"/>
                      <a:pt x="47970" y="45529"/>
                      <a:pt x="60829" y="48292"/>
                    </a:cubicBezTo>
                    <a:close/>
                  </a:path>
                </a:pathLst>
              </a:custGeom>
              <a:solidFill>
                <a:srgbClr val="B0B2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4" name="Google Shape;944;p28">
                <a:extLst>
                  <a:ext uri="{FF2B5EF4-FFF2-40B4-BE49-F238E27FC236}">
                    <a16:creationId xmlns:a16="http://schemas.microsoft.com/office/drawing/2014/main" id="{22980FAF-A874-55E4-96F5-F1C0D4A35C22}"/>
                  </a:ext>
                </a:extLst>
              </p:cNvPr>
              <p:cNvSpPr/>
              <p:nvPr/>
            </p:nvSpPr>
            <p:spPr>
              <a:xfrm>
                <a:off x="1769078" y="2631228"/>
                <a:ext cx="319709" cy="214282"/>
              </a:xfrm>
              <a:custGeom>
                <a:avLst/>
                <a:gdLst/>
                <a:ahLst/>
                <a:cxnLst/>
                <a:rect l="l" t="t" r="r" b="b"/>
                <a:pathLst>
                  <a:path w="319709" h="214282" extrusionOk="0">
                    <a:moveTo>
                      <a:pt x="49911" y="189886"/>
                    </a:moveTo>
                    <a:cubicBezTo>
                      <a:pt x="36671" y="194172"/>
                      <a:pt x="36767" y="219223"/>
                      <a:pt x="19812" y="213412"/>
                    </a:cubicBezTo>
                    <a:cubicBezTo>
                      <a:pt x="3239" y="207697"/>
                      <a:pt x="13430" y="189028"/>
                      <a:pt x="10192" y="176551"/>
                    </a:cubicBezTo>
                    <a:cubicBezTo>
                      <a:pt x="7144" y="164835"/>
                      <a:pt x="3429" y="153214"/>
                      <a:pt x="0" y="141594"/>
                    </a:cubicBezTo>
                    <a:cubicBezTo>
                      <a:pt x="28099" y="57298"/>
                      <a:pt x="83534" y="17102"/>
                      <a:pt x="179165" y="11673"/>
                    </a:cubicBezTo>
                    <a:cubicBezTo>
                      <a:pt x="203930" y="19198"/>
                      <a:pt x="229076" y="25389"/>
                      <a:pt x="253174" y="34723"/>
                    </a:cubicBezTo>
                    <a:cubicBezTo>
                      <a:pt x="268224" y="40534"/>
                      <a:pt x="274701" y="41677"/>
                      <a:pt x="276511" y="22436"/>
                    </a:cubicBezTo>
                    <a:cubicBezTo>
                      <a:pt x="278606" y="-519"/>
                      <a:pt x="295751" y="-2234"/>
                      <a:pt x="314420" y="1576"/>
                    </a:cubicBezTo>
                    <a:cubicBezTo>
                      <a:pt x="329565" y="48154"/>
                      <a:pt x="311944" y="74824"/>
                      <a:pt x="264700" y="75776"/>
                    </a:cubicBezTo>
                    <a:cubicBezTo>
                      <a:pt x="249079" y="76062"/>
                      <a:pt x="233934" y="74252"/>
                      <a:pt x="218218" y="69966"/>
                    </a:cubicBezTo>
                    <a:cubicBezTo>
                      <a:pt x="115157" y="41867"/>
                      <a:pt x="58674" y="82634"/>
                      <a:pt x="49911" y="189981"/>
                    </a:cubicBezTo>
                    <a:close/>
                  </a:path>
                </a:pathLst>
              </a:custGeom>
              <a:solidFill>
                <a:srgbClr val="DDE0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5" name="Google Shape;945;p28">
                <a:extLst>
                  <a:ext uri="{FF2B5EF4-FFF2-40B4-BE49-F238E27FC236}">
                    <a16:creationId xmlns:a16="http://schemas.microsoft.com/office/drawing/2014/main" id="{97CE8710-B5E2-C6A6-F278-365FC000B0AB}"/>
                  </a:ext>
                </a:extLst>
              </p:cNvPr>
              <p:cNvSpPr/>
              <p:nvPr/>
            </p:nvSpPr>
            <p:spPr>
              <a:xfrm>
                <a:off x="1463225" y="3878293"/>
                <a:ext cx="353001" cy="456880"/>
              </a:xfrm>
              <a:custGeom>
                <a:avLst/>
                <a:gdLst/>
                <a:ahLst/>
                <a:cxnLst/>
                <a:rect l="l" t="t" r="r" b="b"/>
                <a:pathLst>
                  <a:path w="353001" h="456880" extrusionOk="0">
                    <a:moveTo>
                      <a:pt x="279849" y="377476"/>
                    </a:moveTo>
                    <a:cubicBezTo>
                      <a:pt x="203745" y="449390"/>
                      <a:pt x="118401" y="480536"/>
                      <a:pt x="16293" y="436721"/>
                    </a:cubicBezTo>
                    <a:cubicBezTo>
                      <a:pt x="10959" y="434435"/>
                      <a:pt x="6863" y="429006"/>
                      <a:pt x="2196" y="425101"/>
                    </a:cubicBezTo>
                    <a:cubicBezTo>
                      <a:pt x="-7044" y="393383"/>
                      <a:pt x="14864" y="399574"/>
                      <a:pt x="30961" y="403288"/>
                    </a:cubicBezTo>
                    <a:cubicBezTo>
                      <a:pt x="60298" y="410051"/>
                      <a:pt x="88778" y="419005"/>
                      <a:pt x="119639" y="417481"/>
                    </a:cubicBezTo>
                    <a:cubicBezTo>
                      <a:pt x="214222" y="412623"/>
                      <a:pt x="269086" y="358235"/>
                      <a:pt x="302138" y="275082"/>
                    </a:cubicBezTo>
                    <a:cubicBezTo>
                      <a:pt x="312711" y="248412"/>
                      <a:pt x="320140" y="220980"/>
                      <a:pt x="323474" y="192691"/>
                    </a:cubicBezTo>
                    <a:cubicBezTo>
                      <a:pt x="325950" y="171450"/>
                      <a:pt x="310044" y="196787"/>
                      <a:pt x="306996" y="187166"/>
                    </a:cubicBezTo>
                    <a:cubicBezTo>
                      <a:pt x="300709" y="148590"/>
                      <a:pt x="305662" y="107251"/>
                      <a:pt x="278611" y="73819"/>
                    </a:cubicBezTo>
                    <a:cubicBezTo>
                      <a:pt x="274325" y="71628"/>
                      <a:pt x="270801" y="68390"/>
                      <a:pt x="268134" y="64389"/>
                    </a:cubicBezTo>
                    <a:cubicBezTo>
                      <a:pt x="257275" y="45625"/>
                      <a:pt x="259085" y="27623"/>
                      <a:pt x="271467" y="10287"/>
                    </a:cubicBezTo>
                    <a:cubicBezTo>
                      <a:pt x="276420" y="4477"/>
                      <a:pt x="282707" y="953"/>
                      <a:pt x="290327" y="0"/>
                    </a:cubicBezTo>
                    <a:cubicBezTo>
                      <a:pt x="331856" y="9239"/>
                      <a:pt x="330713" y="43244"/>
                      <a:pt x="334047" y="74771"/>
                    </a:cubicBezTo>
                    <a:cubicBezTo>
                      <a:pt x="343381" y="117443"/>
                      <a:pt x="351763" y="160211"/>
                      <a:pt x="353001" y="204025"/>
                    </a:cubicBezTo>
                    <a:cubicBezTo>
                      <a:pt x="351954" y="271653"/>
                      <a:pt x="330522" y="330803"/>
                      <a:pt x="279754" y="377571"/>
                    </a:cubicBezTo>
                    <a:close/>
                  </a:path>
                </a:pathLst>
              </a:custGeom>
              <a:solidFill>
                <a:srgbClr val="B0B4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6" name="Google Shape;946;p28">
                <a:extLst>
                  <a:ext uri="{FF2B5EF4-FFF2-40B4-BE49-F238E27FC236}">
                    <a16:creationId xmlns:a16="http://schemas.microsoft.com/office/drawing/2014/main" id="{020951D3-C88A-3AF2-67A5-9A5CAC32539B}"/>
                  </a:ext>
                </a:extLst>
              </p:cNvPr>
              <p:cNvSpPr/>
              <p:nvPr/>
            </p:nvSpPr>
            <p:spPr>
              <a:xfrm>
                <a:off x="1508794" y="3250545"/>
                <a:ext cx="227774" cy="281609"/>
              </a:xfrm>
              <a:custGeom>
                <a:avLst/>
                <a:gdLst/>
                <a:ahLst/>
                <a:cxnLst/>
                <a:rect l="l" t="t" r="r" b="b"/>
                <a:pathLst>
                  <a:path w="227774" h="281609" extrusionOk="0">
                    <a:moveTo>
                      <a:pt x="175416" y="26625"/>
                    </a:moveTo>
                    <a:cubicBezTo>
                      <a:pt x="162653" y="68250"/>
                      <a:pt x="147318" y="110350"/>
                      <a:pt x="170940" y="152451"/>
                    </a:cubicBezTo>
                    <a:cubicBezTo>
                      <a:pt x="180941" y="170358"/>
                      <a:pt x="161796" y="188932"/>
                      <a:pt x="176083" y="205029"/>
                    </a:cubicBezTo>
                    <a:cubicBezTo>
                      <a:pt x="182274" y="220174"/>
                      <a:pt x="194657" y="229127"/>
                      <a:pt x="206944" y="239033"/>
                    </a:cubicBezTo>
                    <a:cubicBezTo>
                      <a:pt x="219612" y="249415"/>
                      <a:pt x="235233" y="260750"/>
                      <a:pt x="223803" y="281610"/>
                    </a:cubicBezTo>
                    <a:cubicBezTo>
                      <a:pt x="179036" y="275133"/>
                      <a:pt x="162367" y="236461"/>
                      <a:pt x="137602" y="207029"/>
                    </a:cubicBezTo>
                    <a:cubicBezTo>
                      <a:pt x="147222" y="194456"/>
                      <a:pt x="140555" y="179787"/>
                      <a:pt x="142841" y="166262"/>
                    </a:cubicBezTo>
                    <a:cubicBezTo>
                      <a:pt x="139888" y="179787"/>
                      <a:pt x="146651" y="194456"/>
                      <a:pt x="137793" y="207219"/>
                    </a:cubicBezTo>
                    <a:cubicBezTo>
                      <a:pt x="109694" y="169882"/>
                      <a:pt x="122648" y="125781"/>
                      <a:pt x="117790" y="84633"/>
                    </a:cubicBezTo>
                    <a:cubicBezTo>
                      <a:pt x="115599" y="65773"/>
                      <a:pt x="116171" y="45294"/>
                      <a:pt x="102074" y="31388"/>
                    </a:cubicBezTo>
                    <a:cubicBezTo>
                      <a:pt x="88358" y="17958"/>
                      <a:pt x="71784" y="13005"/>
                      <a:pt x="61402" y="37198"/>
                    </a:cubicBezTo>
                    <a:cubicBezTo>
                      <a:pt x="65784" y="46723"/>
                      <a:pt x="60259" y="51295"/>
                      <a:pt x="52544" y="54724"/>
                    </a:cubicBezTo>
                    <a:cubicBezTo>
                      <a:pt x="41495" y="62058"/>
                      <a:pt x="40257" y="75203"/>
                      <a:pt x="44067" y="83966"/>
                    </a:cubicBezTo>
                    <a:cubicBezTo>
                      <a:pt x="63307" y="128257"/>
                      <a:pt x="38733" y="150260"/>
                      <a:pt x="4157" y="168167"/>
                    </a:cubicBezTo>
                    <a:cubicBezTo>
                      <a:pt x="2157" y="165690"/>
                      <a:pt x="-701" y="162452"/>
                      <a:pt x="156" y="160166"/>
                    </a:cubicBezTo>
                    <a:cubicBezTo>
                      <a:pt x="18825" y="114255"/>
                      <a:pt x="11301" y="64154"/>
                      <a:pt x="23778" y="17291"/>
                    </a:cubicBezTo>
                    <a:cubicBezTo>
                      <a:pt x="73308" y="-11951"/>
                      <a:pt x="120267" y="-902"/>
                      <a:pt x="166082" y="26625"/>
                    </a:cubicBezTo>
                    <a:cubicBezTo>
                      <a:pt x="169225" y="22244"/>
                      <a:pt x="172368" y="21958"/>
                      <a:pt x="175607" y="26625"/>
                    </a:cubicBezTo>
                    <a:close/>
                  </a:path>
                </a:pathLst>
              </a:custGeom>
              <a:solidFill>
                <a:srgbClr val="ACB1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7" name="Google Shape;947;p28">
                <a:extLst>
                  <a:ext uri="{FF2B5EF4-FFF2-40B4-BE49-F238E27FC236}">
                    <a16:creationId xmlns:a16="http://schemas.microsoft.com/office/drawing/2014/main" id="{94429719-6483-8495-CB1D-50E7001247CB}"/>
                  </a:ext>
                </a:extLst>
              </p:cNvPr>
              <p:cNvSpPr/>
              <p:nvPr/>
            </p:nvSpPr>
            <p:spPr>
              <a:xfrm>
                <a:off x="1682526" y="3597877"/>
                <a:ext cx="143071" cy="358597"/>
              </a:xfrm>
              <a:custGeom>
                <a:avLst/>
                <a:gdLst/>
                <a:ahLst/>
                <a:cxnLst/>
                <a:rect l="l" t="t" r="r" b="b"/>
                <a:pathLst>
                  <a:path w="143071" h="358597" extrusionOk="0">
                    <a:moveTo>
                      <a:pt x="69216" y="286798"/>
                    </a:moveTo>
                    <a:cubicBezTo>
                      <a:pt x="65787" y="289941"/>
                      <a:pt x="62453" y="293180"/>
                      <a:pt x="59024" y="296323"/>
                    </a:cubicBezTo>
                    <a:cubicBezTo>
                      <a:pt x="55691" y="300038"/>
                      <a:pt x="51881" y="300514"/>
                      <a:pt x="47690" y="297847"/>
                    </a:cubicBezTo>
                    <a:cubicBezTo>
                      <a:pt x="36355" y="272987"/>
                      <a:pt x="48547" y="242411"/>
                      <a:pt x="28830" y="219551"/>
                    </a:cubicBezTo>
                    <a:cubicBezTo>
                      <a:pt x="33402" y="213646"/>
                      <a:pt x="37974" y="207645"/>
                      <a:pt x="42546" y="201740"/>
                    </a:cubicBezTo>
                    <a:cubicBezTo>
                      <a:pt x="36831" y="184975"/>
                      <a:pt x="41498" y="165640"/>
                      <a:pt x="29497" y="150495"/>
                    </a:cubicBezTo>
                    <a:cubicBezTo>
                      <a:pt x="18353" y="130207"/>
                      <a:pt x="-1269" y="113729"/>
                      <a:pt x="65" y="87630"/>
                    </a:cubicBezTo>
                    <a:cubicBezTo>
                      <a:pt x="7304" y="80105"/>
                      <a:pt x="15876" y="79629"/>
                      <a:pt x="25115" y="83058"/>
                    </a:cubicBezTo>
                    <a:cubicBezTo>
                      <a:pt x="26830" y="84582"/>
                      <a:pt x="28544" y="86106"/>
                      <a:pt x="30259" y="87630"/>
                    </a:cubicBezTo>
                    <a:cubicBezTo>
                      <a:pt x="40451" y="96107"/>
                      <a:pt x="50642" y="104585"/>
                      <a:pt x="63501" y="115348"/>
                    </a:cubicBezTo>
                    <a:cubicBezTo>
                      <a:pt x="74645" y="75248"/>
                      <a:pt x="59882" y="35624"/>
                      <a:pt x="76550" y="0"/>
                    </a:cubicBezTo>
                    <a:cubicBezTo>
                      <a:pt x="86742" y="2477"/>
                      <a:pt x="91600" y="10001"/>
                      <a:pt x="95124" y="18955"/>
                    </a:cubicBezTo>
                    <a:cubicBezTo>
                      <a:pt x="98934" y="32195"/>
                      <a:pt x="98648" y="45625"/>
                      <a:pt x="96648" y="59055"/>
                    </a:cubicBezTo>
                    <a:cubicBezTo>
                      <a:pt x="95981" y="63246"/>
                      <a:pt x="94838" y="67342"/>
                      <a:pt x="93600" y="71438"/>
                    </a:cubicBezTo>
                    <a:cubicBezTo>
                      <a:pt x="87314" y="86868"/>
                      <a:pt x="89504" y="103346"/>
                      <a:pt x="88171" y="119444"/>
                    </a:cubicBezTo>
                    <a:cubicBezTo>
                      <a:pt x="87885" y="121444"/>
                      <a:pt x="87504" y="123444"/>
                      <a:pt x="87218" y="125444"/>
                    </a:cubicBezTo>
                    <a:cubicBezTo>
                      <a:pt x="105030" y="173736"/>
                      <a:pt x="138177" y="216122"/>
                      <a:pt x="141606" y="270224"/>
                    </a:cubicBezTo>
                    <a:cubicBezTo>
                      <a:pt x="143416" y="298990"/>
                      <a:pt x="145702" y="328422"/>
                      <a:pt x="133796" y="354044"/>
                    </a:cubicBezTo>
                    <a:cubicBezTo>
                      <a:pt x="127795" y="367094"/>
                      <a:pt x="127223" y="348234"/>
                      <a:pt x="123032" y="345377"/>
                    </a:cubicBezTo>
                    <a:cubicBezTo>
                      <a:pt x="81789" y="310325"/>
                      <a:pt x="110745" y="259652"/>
                      <a:pt x="93791" y="218599"/>
                    </a:cubicBezTo>
                    <a:cubicBezTo>
                      <a:pt x="104268" y="248412"/>
                      <a:pt x="111602" y="276987"/>
                      <a:pt x="69311" y="286988"/>
                    </a:cubicBezTo>
                    <a:close/>
                  </a:path>
                </a:pathLst>
              </a:custGeom>
              <a:solidFill>
                <a:srgbClr val="B1B4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8" name="Google Shape;948;p28">
                <a:extLst>
                  <a:ext uri="{FF2B5EF4-FFF2-40B4-BE49-F238E27FC236}">
                    <a16:creationId xmlns:a16="http://schemas.microsoft.com/office/drawing/2014/main" id="{B7343171-D11F-21B9-A069-4848779BAA53}"/>
                  </a:ext>
                </a:extLst>
              </p:cNvPr>
              <p:cNvSpPr/>
              <p:nvPr/>
            </p:nvSpPr>
            <p:spPr>
              <a:xfrm>
                <a:off x="1436669" y="3267836"/>
                <a:ext cx="102224" cy="263651"/>
              </a:xfrm>
              <a:custGeom>
                <a:avLst/>
                <a:gdLst/>
                <a:ahLst/>
                <a:cxnLst/>
                <a:rect l="l" t="t" r="r" b="b"/>
                <a:pathLst>
                  <a:path w="102224" h="263651" extrusionOk="0">
                    <a:moveTo>
                      <a:pt x="95712" y="0"/>
                    </a:moveTo>
                    <a:cubicBezTo>
                      <a:pt x="108666" y="52768"/>
                      <a:pt x="102380" y="103156"/>
                      <a:pt x="76091" y="150876"/>
                    </a:cubicBezTo>
                    <a:cubicBezTo>
                      <a:pt x="97141" y="186690"/>
                      <a:pt x="80758" y="225266"/>
                      <a:pt x="87521" y="263652"/>
                    </a:cubicBezTo>
                    <a:cubicBezTo>
                      <a:pt x="-10873" y="221933"/>
                      <a:pt x="-27541" y="137827"/>
                      <a:pt x="43801" y="56959"/>
                    </a:cubicBezTo>
                    <a:cubicBezTo>
                      <a:pt x="44753" y="86106"/>
                      <a:pt x="41610" y="115348"/>
                      <a:pt x="43610" y="144494"/>
                    </a:cubicBezTo>
                    <a:cubicBezTo>
                      <a:pt x="45515" y="114967"/>
                      <a:pt x="36086" y="83820"/>
                      <a:pt x="55993" y="56769"/>
                    </a:cubicBezTo>
                    <a:cubicBezTo>
                      <a:pt x="67804" y="36862"/>
                      <a:pt x="77329" y="15335"/>
                      <a:pt x="95712" y="0"/>
                    </a:cubicBezTo>
                    <a:close/>
                  </a:path>
                </a:pathLst>
              </a:custGeom>
              <a:solidFill>
                <a:srgbClr val="E2E2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9" name="Google Shape;949;p28">
                <a:extLst>
                  <a:ext uri="{FF2B5EF4-FFF2-40B4-BE49-F238E27FC236}">
                    <a16:creationId xmlns:a16="http://schemas.microsoft.com/office/drawing/2014/main" id="{6CE9D0AA-F143-479D-270F-CC79234191F0}"/>
                  </a:ext>
                </a:extLst>
              </p:cNvPr>
              <p:cNvSpPr/>
              <p:nvPr/>
            </p:nvSpPr>
            <p:spPr>
              <a:xfrm>
                <a:off x="1496946" y="2840262"/>
                <a:ext cx="217318" cy="141975"/>
              </a:xfrm>
              <a:custGeom>
                <a:avLst/>
                <a:gdLst/>
                <a:ahLst/>
                <a:cxnLst/>
                <a:rect l="l" t="t" r="r" b="b"/>
                <a:pathLst>
                  <a:path w="217318" h="141975" extrusionOk="0">
                    <a:moveTo>
                      <a:pt x="53724" y="57623"/>
                    </a:moveTo>
                    <a:cubicBezTo>
                      <a:pt x="49438" y="55908"/>
                      <a:pt x="45151" y="53051"/>
                      <a:pt x="40675" y="52765"/>
                    </a:cubicBezTo>
                    <a:cubicBezTo>
                      <a:pt x="26768" y="52098"/>
                      <a:pt x="12195" y="80483"/>
                      <a:pt x="1622" y="58671"/>
                    </a:cubicBezTo>
                    <a:cubicBezTo>
                      <a:pt x="-6093" y="42669"/>
                      <a:pt x="15433" y="30572"/>
                      <a:pt x="30007" y="20856"/>
                    </a:cubicBezTo>
                    <a:cubicBezTo>
                      <a:pt x="82394" y="-13910"/>
                      <a:pt x="134782" y="1330"/>
                      <a:pt x="187455" y="19523"/>
                    </a:cubicBezTo>
                    <a:cubicBezTo>
                      <a:pt x="187455" y="19523"/>
                      <a:pt x="187074" y="19142"/>
                      <a:pt x="187074" y="19142"/>
                    </a:cubicBezTo>
                    <a:cubicBezTo>
                      <a:pt x="211553" y="44097"/>
                      <a:pt x="224602" y="72577"/>
                      <a:pt x="213077" y="107724"/>
                    </a:cubicBezTo>
                    <a:cubicBezTo>
                      <a:pt x="206791" y="126774"/>
                      <a:pt x="194027" y="140681"/>
                      <a:pt x="172882" y="141919"/>
                    </a:cubicBezTo>
                    <a:cubicBezTo>
                      <a:pt x="159642" y="142681"/>
                      <a:pt x="146974" y="135633"/>
                      <a:pt x="142592" y="123631"/>
                    </a:cubicBezTo>
                    <a:cubicBezTo>
                      <a:pt x="135829" y="104867"/>
                      <a:pt x="137353" y="86674"/>
                      <a:pt x="158785" y="75816"/>
                    </a:cubicBezTo>
                    <a:cubicBezTo>
                      <a:pt x="166500" y="71910"/>
                      <a:pt x="178120" y="67529"/>
                      <a:pt x="170310" y="55623"/>
                    </a:cubicBezTo>
                    <a:cubicBezTo>
                      <a:pt x="164595" y="46955"/>
                      <a:pt x="154117" y="46479"/>
                      <a:pt x="144878" y="50384"/>
                    </a:cubicBezTo>
                    <a:cubicBezTo>
                      <a:pt x="133353" y="55242"/>
                      <a:pt x="122399" y="61338"/>
                      <a:pt x="111255" y="66862"/>
                    </a:cubicBezTo>
                    <a:cubicBezTo>
                      <a:pt x="90395" y="74482"/>
                      <a:pt x="70964" y="72958"/>
                      <a:pt x="53819" y="57528"/>
                    </a:cubicBezTo>
                    <a:close/>
                  </a:path>
                </a:pathLst>
              </a:custGeom>
              <a:solidFill>
                <a:srgbClr val="236E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0" name="Google Shape;950;p28">
                <a:extLst>
                  <a:ext uri="{FF2B5EF4-FFF2-40B4-BE49-F238E27FC236}">
                    <a16:creationId xmlns:a16="http://schemas.microsoft.com/office/drawing/2014/main" id="{88D4E384-8860-8A8A-B8B8-29388DCE5F3A}"/>
                  </a:ext>
                </a:extLst>
              </p:cNvPr>
              <p:cNvSpPr/>
              <p:nvPr/>
            </p:nvSpPr>
            <p:spPr>
              <a:xfrm>
                <a:off x="1427725" y="3068382"/>
                <a:ext cx="283726" cy="127101"/>
              </a:xfrm>
              <a:custGeom>
                <a:avLst/>
                <a:gdLst/>
                <a:ahLst/>
                <a:cxnLst/>
                <a:rect l="l" t="t" r="r" b="b"/>
                <a:pathLst>
                  <a:path w="283726" h="127101" extrusionOk="0">
                    <a:moveTo>
                      <a:pt x="548" y="9049"/>
                    </a:moveTo>
                    <a:cubicBezTo>
                      <a:pt x="16169" y="6001"/>
                      <a:pt x="31695" y="3048"/>
                      <a:pt x="47316" y="0"/>
                    </a:cubicBezTo>
                    <a:cubicBezTo>
                      <a:pt x="57317" y="12573"/>
                      <a:pt x="70462" y="18288"/>
                      <a:pt x="86368" y="18098"/>
                    </a:cubicBezTo>
                    <a:cubicBezTo>
                      <a:pt x="88559" y="17907"/>
                      <a:pt x="90655" y="17717"/>
                      <a:pt x="92845" y="17431"/>
                    </a:cubicBezTo>
                    <a:cubicBezTo>
                      <a:pt x="116372" y="21622"/>
                      <a:pt x="141804" y="24956"/>
                      <a:pt x="111229" y="55340"/>
                    </a:cubicBezTo>
                    <a:cubicBezTo>
                      <a:pt x="109133" y="55912"/>
                      <a:pt x="107038" y="56483"/>
                      <a:pt x="104942" y="57150"/>
                    </a:cubicBezTo>
                    <a:cubicBezTo>
                      <a:pt x="94465" y="57817"/>
                      <a:pt x="83892" y="58483"/>
                      <a:pt x="69414" y="59436"/>
                    </a:cubicBezTo>
                    <a:cubicBezTo>
                      <a:pt x="128374" y="147733"/>
                      <a:pt x="217718" y="73819"/>
                      <a:pt x="283726" y="107347"/>
                    </a:cubicBezTo>
                    <a:cubicBezTo>
                      <a:pt x="185524" y="144399"/>
                      <a:pt x="78558" y="128206"/>
                      <a:pt x="24170" y="68199"/>
                    </a:cubicBezTo>
                    <a:cubicBezTo>
                      <a:pt x="8835" y="51244"/>
                      <a:pt x="-2690" y="33242"/>
                      <a:pt x="548" y="9144"/>
                    </a:cubicBezTo>
                    <a:close/>
                  </a:path>
                </a:pathLst>
              </a:custGeom>
              <a:solidFill>
                <a:srgbClr val="204C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1" name="Google Shape;951;p28">
                <a:extLst>
                  <a:ext uri="{FF2B5EF4-FFF2-40B4-BE49-F238E27FC236}">
                    <a16:creationId xmlns:a16="http://schemas.microsoft.com/office/drawing/2014/main" id="{AAF5DA0E-A46C-8C50-37F9-EB00644BB8FA}"/>
                  </a:ext>
                </a:extLst>
              </p:cNvPr>
              <p:cNvSpPr/>
              <p:nvPr/>
            </p:nvSpPr>
            <p:spPr>
              <a:xfrm>
                <a:off x="1879472" y="2925698"/>
                <a:ext cx="309340" cy="142875"/>
              </a:xfrm>
              <a:custGeom>
                <a:avLst/>
                <a:gdLst/>
                <a:ahLst/>
                <a:cxnLst/>
                <a:rect l="l" t="t" r="r" b="b"/>
                <a:pathLst>
                  <a:path w="309340" h="142875" extrusionOk="0">
                    <a:moveTo>
                      <a:pt x="157258" y="116014"/>
                    </a:moveTo>
                    <a:cubicBezTo>
                      <a:pt x="104204" y="120967"/>
                      <a:pt x="53912" y="142494"/>
                      <a:pt x="0" y="142875"/>
                    </a:cubicBezTo>
                    <a:cubicBezTo>
                      <a:pt x="24955" y="84772"/>
                      <a:pt x="78391" y="111538"/>
                      <a:pt x="120396" y="103156"/>
                    </a:cubicBezTo>
                    <a:cubicBezTo>
                      <a:pt x="113633" y="88487"/>
                      <a:pt x="95631" y="101155"/>
                      <a:pt x="81439" y="81153"/>
                    </a:cubicBezTo>
                    <a:cubicBezTo>
                      <a:pt x="180404" y="108966"/>
                      <a:pt x="245364" y="59817"/>
                      <a:pt x="305562" y="0"/>
                    </a:cubicBezTo>
                    <a:cubicBezTo>
                      <a:pt x="322707" y="32671"/>
                      <a:pt x="274511" y="56007"/>
                      <a:pt x="299180" y="86392"/>
                    </a:cubicBezTo>
                    <a:cubicBezTo>
                      <a:pt x="298133" y="88678"/>
                      <a:pt x="296990" y="90964"/>
                      <a:pt x="295942" y="93250"/>
                    </a:cubicBezTo>
                    <a:cubicBezTo>
                      <a:pt x="251746" y="113347"/>
                      <a:pt x="205359" y="119539"/>
                      <a:pt x="157258" y="116014"/>
                    </a:cubicBezTo>
                    <a:close/>
                  </a:path>
                </a:pathLst>
              </a:custGeom>
              <a:solidFill>
                <a:srgbClr val="AAB4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2" name="Google Shape;952;p28">
                <a:extLst>
                  <a:ext uri="{FF2B5EF4-FFF2-40B4-BE49-F238E27FC236}">
                    <a16:creationId xmlns:a16="http://schemas.microsoft.com/office/drawing/2014/main" id="{9F343D32-972F-0B52-FD01-E55A05202783}"/>
                  </a:ext>
                </a:extLst>
              </p:cNvPr>
              <p:cNvSpPr/>
              <p:nvPr/>
            </p:nvSpPr>
            <p:spPr>
              <a:xfrm>
                <a:off x="1556009" y="2941509"/>
                <a:ext cx="241493" cy="183927"/>
              </a:xfrm>
              <a:custGeom>
                <a:avLst/>
                <a:gdLst/>
                <a:ahLst/>
                <a:cxnLst/>
                <a:rect l="l" t="t" r="r" b="b"/>
                <a:pathLst>
                  <a:path w="241493" h="183927" extrusionOk="0">
                    <a:moveTo>
                      <a:pt x="118676" y="108204"/>
                    </a:moveTo>
                    <a:cubicBezTo>
                      <a:pt x="126582" y="107728"/>
                      <a:pt x="134964" y="123349"/>
                      <a:pt x="135630" y="117348"/>
                    </a:cubicBezTo>
                    <a:cubicBezTo>
                      <a:pt x="141155" y="66485"/>
                      <a:pt x="204020" y="52388"/>
                      <a:pt x="205258" y="0"/>
                    </a:cubicBezTo>
                    <a:cubicBezTo>
                      <a:pt x="251169" y="29527"/>
                      <a:pt x="250788" y="33433"/>
                      <a:pt x="219069" y="70199"/>
                    </a:cubicBezTo>
                    <a:cubicBezTo>
                      <a:pt x="177636" y="118491"/>
                      <a:pt x="129820" y="157639"/>
                      <a:pt x="71718" y="183928"/>
                    </a:cubicBezTo>
                    <a:cubicBezTo>
                      <a:pt x="50858" y="170117"/>
                      <a:pt x="27045" y="182880"/>
                      <a:pt x="5328" y="176784"/>
                    </a:cubicBezTo>
                    <a:cubicBezTo>
                      <a:pt x="-10102" y="157067"/>
                      <a:pt x="12186" y="152210"/>
                      <a:pt x="19235" y="141351"/>
                    </a:cubicBezTo>
                    <a:cubicBezTo>
                      <a:pt x="22854" y="130207"/>
                      <a:pt x="35999" y="134112"/>
                      <a:pt x="42285" y="127064"/>
                    </a:cubicBezTo>
                    <a:cubicBezTo>
                      <a:pt x="52763" y="124301"/>
                      <a:pt x="63240" y="121444"/>
                      <a:pt x="73718" y="118681"/>
                    </a:cubicBezTo>
                    <a:cubicBezTo>
                      <a:pt x="91530" y="127254"/>
                      <a:pt x="105722" y="120301"/>
                      <a:pt x="118771" y="108299"/>
                    </a:cubicBezTo>
                    <a:close/>
                  </a:path>
                </a:pathLst>
              </a:custGeom>
              <a:solidFill>
                <a:srgbClr val="1E42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3" name="Google Shape;953;p28">
                <a:extLst>
                  <a:ext uri="{FF2B5EF4-FFF2-40B4-BE49-F238E27FC236}">
                    <a16:creationId xmlns:a16="http://schemas.microsoft.com/office/drawing/2014/main" id="{6B88E048-103D-EE33-0C36-EEF7236646A1}"/>
                  </a:ext>
                </a:extLst>
              </p:cNvPr>
              <p:cNvSpPr/>
              <p:nvPr/>
            </p:nvSpPr>
            <p:spPr>
              <a:xfrm>
                <a:off x="1770030" y="3096576"/>
                <a:ext cx="103631" cy="426339"/>
              </a:xfrm>
              <a:custGeom>
                <a:avLst/>
                <a:gdLst/>
                <a:ahLst/>
                <a:cxnLst/>
                <a:rect l="l" t="t" r="r" b="b"/>
                <a:pathLst>
                  <a:path w="103631" h="426339" extrusionOk="0">
                    <a:moveTo>
                      <a:pt x="87630" y="312992"/>
                    </a:moveTo>
                    <a:cubicBezTo>
                      <a:pt x="86677" y="292513"/>
                      <a:pt x="85630" y="272129"/>
                      <a:pt x="84487" y="248222"/>
                    </a:cubicBezTo>
                    <a:cubicBezTo>
                      <a:pt x="63437" y="262795"/>
                      <a:pt x="52388" y="273653"/>
                      <a:pt x="62198" y="302609"/>
                    </a:cubicBezTo>
                    <a:cubicBezTo>
                      <a:pt x="77914" y="348806"/>
                      <a:pt x="68104" y="392906"/>
                      <a:pt x="28194" y="426339"/>
                    </a:cubicBezTo>
                    <a:cubicBezTo>
                      <a:pt x="27813" y="422243"/>
                      <a:pt x="27337" y="418052"/>
                      <a:pt x="26956" y="413957"/>
                    </a:cubicBezTo>
                    <a:cubicBezTo>
                      <a:pt x="23050" y="378428"/>
                      <a:pt x="57055" y="346234"/>
                      <a:pt x="36195" y="309277"/>
                    </a:cubicBezTo>
                    <a:cubicBezTo>
                      <a:pt x="32194" y="289655"/>
                      <a:pt x="11525" y="288227"/>
                      <a:pt x="286" y="276511"/>
                    </a:cubicBezTo>
                    <a:cubicBezTo>
                      <a:pt x="190" y="269748"/>
                      <a:pt x="95" y="262985"/>
                      <a:pt x="0" y="256223"/>
                    </a:cubicBezTo>
                    <a:cubicBezTo>
                      <a:pt x="20447" y="228981"/>
                      <a:pt x="32830" y="204092"/>
                      <a:pt x="37147" y="181547"/>
                    </a:cubicBezTo>
                    <a:cubicBezTo>
                      <a:pt x="50673" y="184214"/>
                      <a:pt x="64103" y="186785"/>
                      <a:pt x="77629" y="189452"/>
                    </a:cubicBezTo>
                    <a:cubicBezTo>
                      <a:pt x="63151" y="135922"/>
                      <a:pt x="80963" y="82010"/>
                      <a:pt x="75914" y="28385"/>
                    </a:cubicBezTo>
                    <a:cubicBezTo>
                      <a:pt x="82010" y="15812"/>
                      <a:pt x="85153" y="476"/>
                      <a:pt x="103632" y="0"/>
                    </a:cubicBezTo>
                    <a:cubicBezTo>
                      <a:pt x="85534" y="103727"/>
                      <a:pt x="105727" y="209360"/>
                      <a:pt x="87535" y="313087"/>
                    </a:cubicBezTo>
                    <a:close/>
                  </a:path>
                </a:pathLst>
              </a:custGeom>
              <a:solidFill>
                <a:srgbClr val="1537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4" name="Google Shape;954;p28">
                <a:extLst>
                  <a:ext uri="{FF2B5EF4-FFF2-40B4-BE49-F238E27FC236}">
                    <a16:creationId xmlns:a16="http://schemas.microsoft.com/office/drawing/2014/main" id="{3E8CD066-59DE-8DC6-D22F-632357C2D05B}"/>
                  </a:ext>
                </a:extLst>
              </p:cNvPr>
              <p:cNvSpPr/>
              <p:nvPr/>
            </p:nvSpPr>
            <p:spPr>
              <a:xfrm>
                <a:off x="1684782" y="3400996"/>
                <a:ext cx="140098" cy="133299"/>
              </a:xfrm>
              <a:custGeom>
                <a:avLst/>
                <a:gdLst/>
                <a:ahLst/>
                <a:cxnLst/>
                <a:rect l="l" t="t" r="r" b="b"/>
                <a:pathLst>
                  <a:path w="140098" h="133299" extrusionOk="0">
                    <a:moveTo>
                      <a:pt x="131159" y="476"/>
                    </a:moveTo>
                    <a:cubicBezTo>
                      <a:pt x="152305" y="41624"/>
                      <a:pt x="131826" y="75533"/>
                      <a:pt x="112204" y="109537"/>
                    </a:cubicBezTo>
                    <a:cubicBezTo>
                      <a:pt x="92678" y="122491"/>
                      <a:pt x="74295" y="139160"/>
                      <a:pt x="47625" y="131254"/>
                    </a:cubicBezTo>
                    <a:cubicBezTo>
                      <a:pt x="44482" y="97821"/>
                      <a:pt x="0" y="90011"/>
                      <a:pt x="0" y="54578"/>
                    </a:cubicBezTo>
                    <a:cubicBezTo>
                      <a:pt x="7144" y="60579"/>
                      <a:pt x="13621" y="68103"/>
                      <a:pt x="21717" y="72294"/>
                    </a:cubicBezTo>
                    <a:cubicBezTo>
                      <a:pt x="31432" y="77342"/>
                      <a:pt x="43720" y="81057"/>
                      <a:pt x="52102" y="70580"/>
                    </a:cubicBezTo>
                    <a:cubicBezTo>
                      <a:pt x="63055" y="56864"/>
                      <a:pt x="49720" y="48482"/>
                      <a:pt x="42672" y="39052"/>
                    </a:cubicBezTo>
                    <a:cubicBezTo>
                      <a:pt x="66103" y="12382"/>
                      <a:pt x="94583" y="-2953"/>
                      <a:pt x="131254" y="476"/>
                    </a:cubicBezTo>
                    <a:close/>
                  </a:path>
                </a:pathLst>
              </a:custGeom>
              <a:solidFill>
                <a:srgbClr val="E2E2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5" name="Google Shape;955;p28">
                <a:extLst>
                  <a:ext uri="{FF2B5EF4-FFF2-40B4-BE49-F238E27FC236}">
                    <a16:creationId xmlns:a16="http://schemas.microsoft.com/office/drawing/2014/main" id="{8D7DE0ED-940B-3F20-3F3D-7DCD4243B582}"/>
                  </a:ext>
                </a:extLst>
              </p:cNvPr>
              <p:cNvSpPr/>
              <p:nvPr/>
            </p:nvSpPr>
            <p:spPr>
              <a:xfrm>
                <a:off x="1563051" y="3387565"/>
                <a:ext cx="123941" cy="290226"/>
              </a:xfrm>
              <a:custGeom>
                <a:avLst/>
                <a:gdLst/>
                <a:ahLst/>
                <a:cxnLst/>
                <a:rect l="l" t="t" r="r" b="b"/>
                <a:pathLst>
                  <a:path w="123941" h="290226" extrusionOk="0">
                    <a:moveTo>
                      <a:pt x="83631" y="271177"/>
                    </a:moveTo>
                    <a:cubicBezTo>
                      <a:pt x="-16191" y="200597"/>
                      <a:pt x="-5714" y="100870"/>
                      <a:pt x="10288" y="0"/>
                    </a:cubicBezTo>
                    <a:cubicBezTo>
                      <a:pt x="25624" y="15907"/>
                      <a:pt x="17337" y="35528"/>
                      <a:pt x="18385" y="53626"/>
                    </a:cubicBezTo>
                    <a:cubicBezTo>
                      <a:pt x="19528" y="73628"/>
                      <a:pt x="15146" y="94774"/>
                      <a:pt x="35625" y="108490"/>
                    </a:cubicBezTo>
                    <a:cubicBezTo>
                      <a:pt x="47245" y="126683"/>
                      <a:pt x="53818" y="147066"/>
                      <a:pt x="62104" y="166688"/>
                    </a:cubicBezTo>
                    <a:cubicBezTo>
                      <a:pt x="66200" y="185452"/>
                      <a:pt x="79821" y="197263"/>
                      <a:pt x="93537" y="208883"/>
                    </a:cubicBezTo>
                    <a:cubicBezTo>
                      <a:pt x="95918" y="212312"/>
                      <a:pt x="97633" y="216027"/>
                      <a:pt x="98585" y="220028"/>
                    </a:cubicBezTo>
                    <a:cubicBezTo>
                      <a:pt x="99823" y="242411"/>
                      <a:pt x="134209" y="252794"/>
                      <a:pt x="120874" y="280511"/>
                    </a:cubicBezTo>
                    <a:cubicBezTo>
                      <a:pt x="118969" y="284321"/>
                      <a:pt x="116302" y="287560"/>
                      <a:pt x="112968" y="290227"/>
                    </a:cubicBezTo>
                    <a:cubicBezTo>
                      <a:pt x="101824" y="286036"/>
                      <a:pt x="91346" y="280702"/>
                      <a:pt x="83536" y="271177"/>
                    </a:cubicBezTo>
                    <a:close/>
                  </a:path>
                </a:pathLst>
              </a:custGeom>
              <a:solidFill>
                <a:srgbClr val="AAAE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6" name="Google Shape;956;p28">
                <a:extLst>
                  <a:ext uri="{FF2B5EF4-FFF2-40B4-BE49-F238E27FC236}">
                    <a16:creationId xmlns:a16="http://schemas.microsoft.com/office/drawing/2014/main" id="{11633BD3-78BB-C25C-71E0-249BE54018AB}"/>
                  </a:ext>
                </a:extLst>
              </p:cNvPr>
              <p:cNvSpPr/>
              <p:nvPr/>
            </p:nvSpPr>
            <p:spPr>
              <a:xfrm>
                <a:off x="2240907" y="2730566"/>
                <a:ext cx="102527" cy="277904"/>
              </a:xfrm>
              <a:custGeom>
                <a:avLst/>
                <a:gdLst/>
                <a:ahLst/>
                <a:cxnLst/>
                <a:rect l="l" t="t" r="r" b="b"/>
                <a:pathLst>
                  <a:path w="102527" h="277904" extrusionOk="0">
                    <a:moveTo>
                      <a:pt x="25757" y="32635"/>
                    </a:moveTo>
                    <a:cubicBezTo>
                      <a:pt x="28805" y="23587"/>
                      <a:pt x="16613" y="11395"/>
                      <a:pt x="31662" y="4918"/>
                    </a:cubicBezTo>
                    <a:cubicBezTo>
                      <a:pt x="43854" y="-4512"/>
                      <a:pt x="54903" y="1489"/>
                      <a:pt x="65952" y="7394"/>
                    </a:cubicBezTo>
                    <a:cubicBezTo>
                      <a:pt x="78811" y="15490"/>
                      <a:pt x="91003" y="24158"/>
                      <a:pt x="97575" y="38541"/>
                    </a:cubicBezTo>
                    <a:cubicBezTo>
                      <a:pt x="109291" y="68640"/>
                      <a:pt x="96908" y="97786"/>
                      <a:pt x="94146" y="127314"/>
                    </a:cubicBezTo>
                    <a:cubicBezTo>
                      <a:pt x="93384" y="141697"/>
                      <a:pt x="93479" y="156079"/>
                      <a:pt x="92622" y="170367"/>
                    </a:cubicBezTo>
                    <a:cubicBezTo>
                      <a:pt x="92146" y="177320"/>
                      <a:pt x="90717" y="184083"/>
                      <a:pt x="87860" y="190369"/>
                    </a:cubicBezTo>
                    <a:cubicBezTo>
                      <a:pt x="74620" y="197132"/>
                      <a:pt x="86526" y="207895"/>
                      <a:pt x="83859" y="216373"/>
                    </a:cubicBezTo>
                    <a:cubicBezTo>
                      <a:pt x="71477" y="239995"/>
                      <a:pt x="61571" y="265807"/>
                      <a:pt x="32615" y="274951"/>
                    </a:cubicBezTo>
                    <a:cubicBezTo>
                      <a:pt x="28328" y="276571"/>
                      <a:pt x="23851" y="277428"/>
                      <a:pt x="19280" y="277904"/>
                    </a:cubicBezTo>
                    <a:cubicBezTo>
                      <a:pt x="12136" y="277904"/>
                      <a:pt x="5754" y="275904"/>
                      <a:pt x="1373" y="269808"/>
                    </a:cubicBezTo>
                    <a:cubicBezTo>
                      <a:pt x="-1104" y="262855"/>
                      <a:pt x="-437" y="256473"/>
                      <a:pt x="5087" y="251139"/>
                    </a:cubicBezTo>
                    <a:cubicBezTo>
                      <a:pt x="57475" y="206752"/>
                      <a:pt x="84335" y="156460"/>
                      <a:pt x="46331" y="88642"/>
                    </a:cubicBezTo>
                    <a:cubicBezTo>
                      <a:pt x="36710" y="71497"/>
                      <a:pt x="32519" y="51400"/>
                      <a:pt x="25757" y="32635"/>
                    </a:cubicBezTo>
                    <a:close/>
                  </a:path>
                </a:pathLst>
              </a:custGeom>
              <a:solidFill>
                <a:srgbClr val="E0E5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7" name="Google Shape;957;p28">
                <a:extLst>
                  <a:ext uri="{FF2B5EF4-FFF2-40B4-BE49-F238E27FC236}">
                    <a16:creationId xmlns:a16="http://schemas.microsoft.com/office/drawing/2014/main" id="{8AF95A68-1363-DD03-0920-C896BCBBB516}"/>
                  </a:ext>
                </a:extLst>
              </p:cNvPr>
              <p:cNvSpPr/>
              <p:nvPr/>
            </p:nvSpPr>
            <p:spPr>
              <a:xfrm>
                <a:off x="1730955" y="3135343"/>
                <a:ext cx="66412" cy="170148"/>
              </a:xfrm>
              <a:custGeom>
                <a:avLst/>
                <a:gdLst/>
                <a:ahLst/>
                <a:cxnLst/>
                <a:rect l="l" t="t" r="r" b="b"/>
                <a:pathLst>
                  <a:path w="66412" h="170148" extrusionOk="0">
                    <a:moveTo>
                      <a:pt x="1642" y="161449"/>
                    </a:moveTo>
                    <a:cubicBezTo>
                      <a:pt x="-5692" y="98965"/>
                      <a:pt x="10786" y="45910"/>
                      <a:pt x="66412" y="0"/>
                    </a:cubicBezTo>
                    <a:cubicBezTo>
                      <a:pt x="66603" y="52197"/>
                      <a:pt x="36027" y="96202"/>
                      <a:pt x="58125" y="142208"/>
                    </a:cubicBezTo>
                    <a:cubicBezTo>
                      <a:pt x="56094" y="171231"/>
                      <a:pt x="37297" y="177641"/>
                      <a:pt x="1737" y="161449"/>
                    </a:cubicBezTo>
                    <a:close/>
                  </a:path>
                </a:pathLst>
              </a:custGeom>
              <a:solidFill>
                <a:srgbClr val="1A46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8" name="Google Shape;958;p28">
                <a:extLst>
                  <a:ext uri="{FF2B5EF4-FFF2-40B4-BE49-F238E27FC236}">
                    <a16:creationId xmlns:a16="http://schemas.microsoft.com/office/drawing/2014/main" id="{3BB4E933-5536-AC17-D3B9-BC99AD3B6598}"/>
                  </a:ext>
                </a:extLst>
              </p:cNvPr>
              <p:cNvSpPr/>
              <p:nvPr/>
            </p:nvSpPr>
            <p:spPr>
              <a:xfrm>
                <a:off x="2094452" y="2766154"/>
                <a:ext cx="168973" cy="179450"/>
              </a:xfrm>
              <a:custGeom>
                <a:avLst/>
                <a:gdLst/>
                <a:ahLst/>
                <a:cxnLst/>
                <a:rect l="l" t="t" r="r" b="b"/>
                <a:pathLst>
                  <a:path w="168973" h="179450" extrusionOk="0">
                    <a:moveTo>
                      <a:pt x="18288" y="179451"/>
                    </a:moveTo>
                    <a:cubicBezTo>
                      <a:pt x="12192" y="170497"/>
                      <a:pt x="6096" y="161449"/>
                      <a:pt x="0" y="152495"/>
                    </a:cubicBezTo>
                    <a:cubicBezTo>
                      <a:pt x="56769" y="120967"/>
                      <a:pt x="106013" y="80963"/>
                      <a:pt x="136398" y="22479"/>
                    </a:cubicBezTo>
                    <a:cubicBezTo>
                      <a:pt x="144304" y="7239"/>
                      <a:pt x="157448" y="6382"/>
                      <a:pt x="168973" y="0"/>
                    </a:cubicBezTo>
                    <a:cubicBezTo>
                      <a:pt x="145733" y="82486"/>
                      <a:pt x="90773" y="138303"/>
                      <a:pt x="18193" y="179451"/>
                    </a:cubicBezTo>
                    <a:close/>
                  </a:path>
                </a:pathLst>
              </a:custGeom>
              <a:solidFill>
                <a:srgbClr val="DAE2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9" name="Google Shape;959;p28">
                <a:extLst>
                  <a:ext uri="{FF2B5EF4-FFF2-40B4-BE49-F238E27FC236}">
                    <a16:creationId xmlns:a16="http://schemas.microsoft.com/office/drawing/2014/main" id="{15A2712F-C9EC-8AF5-DD40-3799F21B4AE9}"/>
                  </a:ext>
                </a:extLst>
              </p:cNvPr>
              <p:cNvSpPr/>
              <p:nvPr/>
            </p:nvSpPr>
            <p:spPr>
              <a:xfrm>
                <a:off x="1580483" y="3878186"/>
                <a:ext cx="94868" cy="195941"/>
              </a:xfrm>
              <a:custGeom>
                <a:avLst/>
                <a:gdLst/>
                <a:ahLst/>
                <a:cxnLst/>
                <a:rect l="l" t="t" r="r" b="b"/>
                <a:pathLst>
                  <a:path w="94868" h="195941" extrusionOk="0">
                    <a:moveTo>
                      <a:pt x="46387" y="179463"/>
                    </a:moveTo>
                    <a:cubicBezTo>
                      <a:pt x="2477" y="156127"/>
                      <a:pt x="24955" y="104120"/>
                      <a:pt x="0" y="72593"/>
                    </a:cubicBezTo>
                    <a:cubicBezTo>
                      <a:pt x="12097" y="8394"/>
                      <a:pt x="41053" y="-11799"/>
                      <a:pt x="94869" y="6394"/>
                    </a:cubicBezTo>
                    <a:cubicBezTo>
                      <a:pt x="93154" y="10299"/>
                      <a:pt x="90106" y="12585"/>
                      <a:pt x="86011" y="13538"/>
                    </a:cubicBezTo>
                    <a:cubicBezTo>
                      <a:pt x="60770" y="13061"/>
                      <a:pt x="37148" y="18967"/>
                      <a:pt x="30099" y="45732"/>
                    </a:cubicBezTo>
                    <a:cubicBezTo>
                      <a:pt x="23717" y="69926"/>
                      <a:pt x="24003" y="94976"/>
                      <a:pt x="45529" y="115169"/>
                    </a:cubicBezTo>
                    <a:cubicBezTo>
                      <a:pt x="55054" y="124123"/>
                      <a:pt x="69532" y="131743"/>
                      <a:pt x="66484" y="149174"/>
                    </a:cubicBezTo>
                    <a:cubicBezTo>
                      <a:pt x="63627" y="151460"/>
                      <a:pt x="61341" y="152222"/>
                      <a:pt x="59817" y="151364"/>
                    </a:cubicBezTo>
                    <a:cubicBezTo>
                      <a:pt x="61246" y="152507"/>
                      <a:pt x="63341" y="151555"/>
                      <a:pt x="66008" y="148602"/>
                    </a:cubicBezTo>
                    <a:cubicBezTo>
                      <a:pt x="90202" y="178892"/>
                      <a:pt x="89725" y="180987"/>
                      <a:pt x="56102" y="195941"/>
                    </a:cubicBezTo>
                    <a:cubicBezTo>
                      <a:pt x="52483" y="190703"/>
                      <a:pt x="50864" y="184226"/>
                      <a:pt x="46482" y="179463"/>
                    </a:cubicBezTo>
                    <a:close/>
                  </a:path>
                </a:pathLst>
              </a:custGeom>
              <a:solidFill>
                <a:srgbClr val="9EAB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0" name="Google Shape;960;p28">
                <a:extLst>
                  <a:ext uri="{FF2B5EF4-FFF2-40B4-BE49-F238E27FC236}">
                    <a16:creationId xmlns:a16="http://schemas.microsoft.com/office/drawing/2014/main" id="{4242D50F-8669-6FA3-5271-1D74601CE677}"/>
                  </a:ext>
                </a:extLst>
              </p:cNvPr>
              <p:cNvSpPr/>
              <p:nvPr/>
            </p:nvSpPr>
            <p:spPr>
              <a:xfrm>
                <a:off x="1541350" y="2896742"/>
                <a:ext cx="71707" cy="134855"/>
              </a:xfrm>
              <a:custGeom>
                <a:avLst/>
                <a:gdLst/>
                <a:ahLst/>
                <a:cxnLst/>
                <a:rect l="l" t="t" r="r" b="b"/>
                <a:pathLst>
                  <a:path w="71707" h="134855" extrusionOk="0">
                    <a:moveTo>
                      <a:pt x="9319" y="1143"/>
                    </a:moveTo>
                    <a:cubicBezTo>
                      <a:pt x="29703" y="-3429"/>
                      <a:pt x="47705" y="6954"/>
                      <a:pt x="66850" y="10478"/>
                    </a:cubicBezTo>
                    <a:cubicBezTo>
                      <a:pt x="15034" y="56103"/>
                      <a:pt x="16272" y="87535"/>
                      <a:pt x="71708" y="133350"/>
                    </a:cubicBezTo>
                    <a:cubicBezTo>
                      <a:pt x="33513" y="141161"/>
                      <a:pt x="4938" y="118110"/>
                      <a:pt x="651" y="74867"/>
                    </a:cubicBezTo>
                    <a:cubicBezTo>
                      <a:pt x="-1825" y="49816"/>
                      <a:pt x="3128" y="25337"/>
                      <a:pt x="9319" y="1143"/>
                    </a:cubicBezTo>
                    <a:close/>
                  </a:path>
                </a:pathLst>
              </a:custGeom>
              <a:solidFill>
                <a:srgbClr val="1D41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1" name="Google Shape;961;p28">
                <a:extLst>
                  <a:ext uri="{FF2B5EF4-FFF2-40B4-BE49-F238E27FC236}">
                    <a16:creationId xmlns:a16="http://schemas.microsoft.com/office/drawing/2014/main" id="{11C8B872-354F-4957-2CAA-17F8F49E27AF}"/>
                  </a:ext>
                </a:extLst>
              </p:cNvPr>
              <p:cNvSpPr/>
              <p:nvPr/>
            </p:nvSpPr>
            <p:spPr>
              <a:xfrm>
                <a:off x="1703592" y="3373046"/>
                <a:ext cx="112375" cy="67002"/>
              </a:xfrm>
              <a:custGeom>
                <a:avLst/>
                <a:gdLst/>
                <a:ahLst/>
                <a:cxnLst/>
                <a:rect l="l" t="t" r="r" b="b"/>
                <a:pathLst>
                  <a:path w="112375" h="67002" extrusionOk="0">
                    <a:moveTo>
                      <a:pt x="112349" y="28426"/>
                    </a:moveTo>
                    <a:cubicBezTo>
                      <a:pt x="82821" y="41285"/>
                      <a:pt x="53294" y="54144"/>
                      <a:pt x="23766" y="67002"/>
                    </a:cubicBezTo>
                    <a:cubicBezTo>
                      <a:pt x="3097" y="58716"/>
                      <a:pt x="-5095" y="42809"/>
                      <a:pt x="3192" y="22997"/>
                    </a:cubicBezTo>
                    <a:cubicBezTo>
                      <a:pt x="11765" y="2613"/>
                      <a:pt x="29100" y="3852"/>
                      <a:pt x="46436" y="12805"/>
                    </a:cubicBezTo>
                    <a:cubicBezTo>
                      <a:pt x="60437" y="19949"/>
                      <a:pt x="58151" y="1661"/>
                      <a:pt x="66629" y="137"/>
                    </a:cubicBezTo>
                    <a:cubicBezTo>
                      <a:pt x="86631" y="1947"/>
                      <a:pt x="114444" y="-8817"/>
                      <a:pt x="112253" y="28521"/>
                    </a:cubicBezTo>
                    <a:close/>
                  </a:path>
                </a:pathLst>
              </a:custGeom>
              <a:solidFill>
                <a:srgbClr val="B8BB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2" name="Google Shape;962;p28">
                <a:extLst>
                  <a:ext uri="{FF2B5EF4-FFF2-40B4-BE49-F238E27FC236}">
                    <a16:creationId xmlns:a16="http://schemas.microsoft.com/office/drawing/2014/main" id="{520BA6E3-A228-A117-A7A9-2D735790ECF5}"/>
                  </a:ext>
                </a:extLst>
              </p:cNvPr>
              <p:cNvSpPr/>
              <p:nvPr/>
            </p:nvSpPr>
            <p:spPr>
              <a:xfrm>
                <a:off x="1598257" y="3496150"/>
                <a:ext cx="104154" cy="117598"/>
              </a:xfrm>
              <a:custGeom>
                <a:avLst/>
                <a:gdLst/>
                <a:ahLst/>
                <a:cxnLst/>
                <a:rect l="l" t="t" r="r" b="b"/>
                <a:pathLst>
                  <a:path w="104154" h="117598" extrusionOk="0">
                    <a:moveTo>
                      <a:pt x="58711" y="113729"/>
                    </a:moveTo>
                    <a:cubicBezTo>
                      <a:pt x="58140" y="110300"/>
                      <a:pt x="57568" y="106775"/>
                      <a:pt x="56997" y="103346"/>
                    </a:cubicBezTo>
                    <a:cubicBezTo>
                      <a:pt x="41185" y="93345"/>
                      <a:pt x="27755" y="81058"/>
                      <a:pt x="19373" y="64008"/>
                    </a:cubicBezTo>
                    <a:cubicBezTo>
                      <a:pt x="9181" y="43815"/>
                      <a:pt x="-2058" y="23908"/>
                      <a:pt x="323" y="0"/>
                    </a:cubicBezTo>
                    <a:cubicBezTo>
                      <a:pt x="30041" y="24003"/>
                      <a:pt x="60902" y="46672"/>
                      <a:pt x="89096" y="72390"/>
                    </a:cubicBezTo>
                    <a:cubicBezTo>
                      <a:pt x="111194" y="92488"/>
                      <a:pt x="110813" y="109823"/>
                      <a:pt x="75570" y="113252"/>
                    </a:cubicBezTo>
                    <a:cubicBezTo>
                      <a:pt x="70141" y="119158"/>
                      <a:pt x="64426" y="118777"/>
                      <a:pt x="58616" y="113729"/>
                    </a:cubicBezTo>
                    <a:close/>
                  </a:path>
                </a:pathLst>
              </a:custGeom>
              <a:solidFill>
                <a:srgbClr val="DFE3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3" name="Google Shape;963;p28">
                <a:extLst>
                  <a:ext uri="{FF2B5EF4-FFF2-40B4-BE49-F238E27FC236}">
                    <a16:creationId xmlns:a16="http://schemas.microsoft.com/office/drawing/2014/main" id="{215DBF9D-F3DB-A2EA-7B05-1F335A7193FE}"/>
                  </a:ext>
                </a:extLst>
              </p:cNvPr>
              <p:cNvSpPr/>
              <p:nvPr/>
            </p:nvSpPr>
            <p:spPr>
              <a:xfrm>
                <a:off x="1637780" y="3658742"/>
                <a:ext cx="90830" cy="132302"/>
              </a:xfrm>
              <a:custGeom>
                <a:avLst/>
                <a:gdLst/>
                <a:ahLst/>
                <a:cxnLst/>
                <a:rect l="l" t="t" r="r" b="b"/>
                <a:pathLst>
                  <a:path w="90830" h="132302" extrusionOk="0">
                    <a:moveTo>
                      <a:pt x="8902" y="0"/>
                    </a:moveTo>
                    <a:cubicBezTo>
                      <a:pt x="18427" y="5715"/>
                      <a:pt x="27952" y="11335"/>
                      <a:pt x="37572" y="17050"/>
                    </a:cubicBezTo>
                    <a:cubicBezTo>
                      <a:pt x="45478" y="14954"/>
                      <a:pt x="48335" y="18288"/>
                      <a:pt x="47097" y="25908"/>
                    </a:cubicBezTo>
                    <a:cubicBezTo>
                      <a:pt x="59003" y="45149"/>
                      <a:pt x="71005" y="64294"/>
                      <a:pt x="82911" y="83534"/>
                    </a:cubicBezTo>
                    <a:cubicBezTo>
                      <a:pt x="90341" y="101441"/>
                      <a:pt x="99294" y="119634"/>
                      <a:pt x="74815" y="132302"/>
                    </a:cubicBezTo>
                    <a:cubicBezTo>
                      <a:pt x="48335" y="97250"/>
                      <a:pt x="24809" y="60484"/>
                      <a:pt x="6425" y="20574"/>
                    </a:cubicBezTo>
                    <a:cubicBezTo>
                      <a:pt x="2996" y="13145"/>
                      <a:pt x="-7386" y="5048"/>
                      <a:pt x="8902" y="0"/>
                    </a:cubicBezTo>
                    <a:close/>
                  </a:path>
                </a:pathLst>
              </a:custGeom>
              <a:solidFill>
                <a:srgbClr val="DDE4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4" name="Google Shape;964;p28">
                <a:extLst>
                  <a:ext uri="{FF2B5EF4-FFF2-40B4-BE49-F238E27FC236}">
                    <a16:creationId xmlns:a16="http://schemas.microsoft.com/office/drawing/2014/main" id="{35A68431-8474-BB09-1A8C-B051AB9BD1B2}"/>
                  </a:ext>
                </a:extLst>
              </p:cNvPr>
              <p:cNvSpPr/>
              <p:nvPr/>
            </p:nvSpPr>
            <p:spPr>
              <a:xfrm>
                <a:off x="1605533" y="3763517"/>
                <a:ext cx="77724" cy="101843"/>
              </a:xfrm>
              <a:custGeom>
                <a:avLst/>
                <a:gdLst/>
                <a:ahLst/>
                <a:cxnLst/>
                <a:rect l="l" t="t" r="r" b="b"/>
                <a:pathLst>
                  <a:path w="77724" h="101843" extrusionOk="0">
                    <a:moveTo>
                      <a:pt x="0" y="55436"/>
                    </a:moveTo>
                    <a:cubicBezTo>
                      <a:pt x="16955" y="40672"/>
                      <a:pt x="22574" y="19812"/>
                      <a:pt x="30194" y="0"/>
                    </a:cubicBezTo>
                    <a:cubicBezTo>
                      <a:pt x="43625" y="33814"/>
                      <a:pt x="68675" y="62389"/>
                      <a:pt x="77724" y="100870"/>
                    </a:cubicBezTo>
                    <a:cubicBezTo>
                      <a:pt x="38005" y="106108"/>
                      <a:pt x="13621" y="90107"/>
                      <a:pt x="0" y="55436"/>
                    </a:cubicBezTo>
                    <a:close/>
                  </a:path>
                </a:pathLst>
              </a:custGeom>
              <a:solidFill>
                <a:srgbClr val="A9B0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5" name="Google Shape;965;p28">
                <a:extLst>
                  <a:ext uri="{FF2B5EF4-FFF2-40B4-BE49-F238E27FC236}">
                    <a16:creationId xmlns:a16="http://schemas.microsoft.com/office/drawing/2014/main" id="{F3B3D86B-BA0D-BEA1-DC1C-99A8F3891F8E}"/>
                  </a:ext>
                </a:extLst>
              </p:cNvPr>
              <p:cNvSpPr/>
              <p:nvPr/>
            </p:nvSpPr>
            <p:spPr>
              <a:xfrm>
                <a:off x="1732597" y="3277552"/>
                <a:ext cx="84438" cy="75342"/>
              </a:xfrm>
              <a:custGeom>
                <a:avLst/>
                <a:gdLst/>
                <a:ahLst/>
                <a:cxnLst/>
                <a:rect l="l" t="t" r="r" b="b"/>
                <a:pathLst>
                  <a:path w="84438" h="75342" extrusionOk="0">
                    <a:moveTo>
                      <a:pt x="0" y="19240"/>
                    </a:moveTo>
                    <a:cubicBezTo>
                      <a:pt x="7525" y="17526"/>
                      <a:pt x="19240" y="11811"/>
                      <a:pt x="22003" y="14668"/>
                    </a:cubicBezTo>
                    <a:cubicBezTo>
                      <a:pt x="47815" y="41053"/>
                      <a:pt x="49340" y="14764"/>
                      <a:pt x="56388" y="0"/>
                    </a:cubicBezTo>
                    <a:cubicBezTo>
                      <a:pt x="62484" y="190"/>
                      <a:pt x="68580" y="381"/>
                      <a:pt x="74581" y="571"/>
                    </a:cubicBezTo>
                    <a:cubicBezTo>
                      <a:pt x="97917" y="43148"/>
                      <a:pt x="77533" y="64103"/>
                      <a:pt x="37433" y="75343"/>
                    </a:cubicBezTo>
                    <a:cubicBezTo>
                      <a:pt x="14097" y="63913"/>
                      <a:pt x="2667" y="44482"/>
                      <a:pt x="0" y="19336"/>
                    </a:cubicBezTo>
                    <a:close/>
                  </a:path>
                </a:pathLst>
              </a:custGeom>
              <a:solidFill>
                <a:srgbClr val="266C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6" name="Google Shape;966;p28">
                <a:extLst>
                  <a:ext uri="{FF2B5EF4-FFF2-40B4-BE49-F238E27FC236}">
                    <a16:creationId xmlns:a16="http://schemas.microsoft.com/office/drawing/2014/main" id="{F6B30FA4-0389-E9CF-623A-83432D9BE4C7}"/>
                  </a:ext>
                </a:extLst>
              </p:cNvPr>
              <p:cNvSpPr/>
              <p:nvPr/>
            </p:nvSpPr>
            <p:spPr>
              <a:xfrm>
                <a:off x="1702186" y="2706892"/>
                <a:ext cx="50889" cy="178514"/>
              </a:xfrm>
              <a:custGeom>
                <a:avLst/>
                <a:gdLst/>
                <a:ahLst/>
                <a:cxnLst/>
                <a:rect l="l" t="t" r="r" b="b"/>
                <a:pathLst>
                  <a:path w="50889" h="178514" extrusionOk="0">
                    <a:moveTo>
                      <a:pt x="9742" y="152893"/>
                    </a:moveTo>
                    <a:cubicBezTo>
                      <a:pt x="-3688" y="109840"/>
                      <a:pt x="-4831" y="67358"/>
                      <a:pt x="16505" y="26210"/>
                    </a:cubicBezTo>
                    <a:cubicBezTo>
                      <a:pt x="23648" y="12399"/>
                      <a:pt x="30697" y="-2651"/>
                      <a:pt x="50890" y="397"/>
                    </a:cubicBezTo>
                    <a:cubicBezTo>
                      <a:pt x="17743" y="57071"/>
                      <a:pt x="9266" y="115745"/>
                      <a:pt x="39650" y="178515"/>
                    </a:cubicBezTo>
                    <a:cubicBezTo>
                      <a:pt x="22410" y="174514"/>
                      <a:pt x="17933" y="161751"/>
                      <a:pt x="9742" y="152893"/>
                    </a:cubicBezTo>
                    <a:close/>
                  </a:path>
                </a:pathLst>
              </a:custGeom>
              <a:solidFill>
                <a:srgbClr val="B1B9C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7" name="Google Shape;967;p28">
                <a:extLst>
                  <a:ext uri="{FF2B5EF4-FFF2-40B4-BE49-F238E27FC236}">
                    <a16:creationId xmlns:a16="http://schemas.microsoft.com/office/drawing/2014/main" id="{2B5097BF-169C-C4B1-8090-EED2DD01C387}"/>
                  </a:ext>
                </a:extLst>
              </p:cNvPr>
              <p:cNvSpPr/>
              <p:nvPr/>
            </p:nvSpPr>
            <p:spPr>
              <a:xfrm>
                <a:off x="1741169" y="3571017"/>
                <a:ext cx="75152" cy="126426"/>
              </a:xfrm>
              <a:custGeom>
                <a:avLst/>
                <a:gdLst/>
                <a:ahLst/>
                <a:cxnLst/>
                <a:rect l="l" t="t" r="r" b="b"/>
                <a:pathLst>
                  <a:path w="75152" h="126426" extrusionOk="0">
                    <a:moveTo>
                      <a:pt x="30385" y="51530"/>
                    </a:moveTo>
                    <a:cubicBezTo>
                      <a:pt x="26194" y="43243"/>
                      <a:pt x="22003" y="34957"/>
                      <a:pt x="17812" y="26670"/>
                    </a:cubicBezTo>
                    <a:cubicBezTo>
                      <a:pt x="11906" y="17812"/>
                      <a:pt x="6001" y="8858"/>
                      <a:pt x="0" y="0"/>
                    </a:cubicBezTo>
                    <a:cubicBezTo>
                      <a:pt x="48578" y="14668"/>
                      <a:pt x="66866" y="51625"/>
                      <a:pt x="75152" y="96012"/>
                    </a:cubicBezTo>
                    <a:cubicBezTo>
                      <a:pt x="63532" y="119634"/>
                      <a:pt x="52292" y="145066"/>
                      <a:pt x="26860" y="106775"/>
                    </a:cubicBezTo>
                    <a:cubicBezTo>
                      <a:pt x="25146" y="102394"/>
                      <a:pt x="25813" y="98393"/>
                      <a:pt x="28956" y="94869"/>
                    </a:cubicBezTo>
                    <a:lnTo>
                      <a:pt x="28384" y="96012"/>
                    </a:lnTo>
                    <a:cubicBezTo>
                      <a:pt x="37338" y="81534"/>
                      <a:pt x="35147" y="66580"/>
                      <a:pt x="30290" y="51435"/>
                    </a:cubicBezTo>
                    <a:close/>
                  </a:path>
                </a:pathLst>
              </a:custGeom>
              <a:solidFill>
                <a:srgbClr val="AAB0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8" name="Google Shape;968;p28">
                <a:extLst>
                  <a:ext uri="{FF2B5EF4-FFF2-40B4-BE49-F238E27FC236}">
                    <a16:creationId xmlns:a16="http://schemas.microsoft.com/office/drawing/2014/main" id="{F461156B-4AD8-FBE9-7064-5379EAB90F2A}"/>
                  </a:ext>
                </a:extLst>
              </p:cNvPr>
              <p:cNvSpPr/>
              <p:nvPr/>
            </p:nvSpPr>
            <p:spPr>
              <a:xfrm>
                <a:off x="1825911" y="3124770"/>
                <a:ext cx="32070" cy="161162"/>
              </a:xfrm>
              <a:custGeom>
                <a:avLst/>
                <a:gdLst/>
                <a:ahLst/>
                <a:cxnLst/>
                <a:rect l="l" t="t" r="r" b="b"/>
                <a:pathLst>
                  <a:path w="32070" h="161162" extrusionOk="0">
                    <a:moveTo>
                      <a:pt x="20129" y="95"/>
                    </a:moveTo>
                    <a:cubicBezTo>
                      <a:pt x="39560" y="53626"/>
                      <a:pt x="31654" y="107442"/>
                      <a:pt x="21843" y="161163"/>
                    </a:cubicBezTo>
                    <a:cubicBezTo>
                      <a:pt x="-9208" y="128778"/>
                      <a:pt x="-541" y="91250"/>
                      <a:pt x="7937" y="53721"/>
                    </a:cubicBezTo>
                    <a:cubicBezTo>
                      <a:pt x="11937" y="35814"/>
                      <a:pt x="16128" y="17907"/>
                      <a:pt x="20224" y="0"/>
                    </a:cubicBezTo>
                    <a:close/>
                  </a:path>
                </a:pathLst>
              </a:custGeom>
              <a:solidFill>
                <a:srgbClr val="ACB0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9" name="Google Shape;969;p28">
                <a:extLst>
                  <a:ext uri="{FF2B5EF4-FFF2-40B4-BE49-F238E27FC236}">
                    <a16:creationId xmlns:a16="http://schemas.microsoft.com/office/drawing/2014/main" id="{9D205E62-BE94-1D54-6C66-1EAEAA50077D}"/>
                  </a:ext>
                </a:extLst>
              </p:cNvPr>
              <p:cNvSpPr/>
              <p:nvPr/>
            </p:nvSpPr>
            <p:spPr>
              <a:xfrm>
                <a:off x="1499699" y="3022758"/>
                <a:ext cx="98500" cy="70819"/>
              </a:xfrm>
              <a:custGeom>
                <a:avLst/>
                <a:gdLst/>
                <a:ahLst/>
                <a:cxnLst/>
                <a:rect l="l" t="t" r="r" b="b"/>
                <a:pathLst>
                  <a:path w="98500" h="70819" extrusionOk="0">
                    <a:moveTo>
                      <a:pt x="98500" y="45815"/>
                    </a:moveTo>
                    <a:cubicBezTo>
                      <a:pt x="91833" y="51816"/>
                      <a:pt x="85261" y="57817"/>
                      <a:pt x="78593" y="63818"/>
                    </a:cubicBezTo>
                    <a:cubicBezTo>
                      <a:pt x="56781" y="74771"/>
                      <a:pt x="35064" y="71438"/>
                      <a:pt x="13347" y="63627"/>
                    </a:cubicBezTo>
                    <a:cubicBezTo>
                      <a:pt x="13347" y="63627"/>
                      <a:pt x="14395" y="63627"/>
                      <a:pt x="14395" y="63627"/>
                    </a:cubicBezTo>
                    <a:cubicBezTo>
                      <a:pt x="-6179" y="45053"/>
                      <a:pt x="-1036" y="23431"/>
                      <a:pt x="7346" y="0"/>
                    </a:cubicBezTo>
                    <a:cubicBezTo>
                      <a:pt x="34683" y="22193"/>
                      <a:pt x="63925" y="39338"/>
                      <a:pt x="98405" y="45625"/>
                    </a:cubicBezTo>
                    <a:close/>
                  </a:path>
                </a:pathLst>
              </a:custGeom>
              <a:solidFill>
                <a:srgbClr val="AAB4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0" name="Google Shape;970;p28">
                <a:extLst>
                  <a:ext uri="{FF2B5EF4-FFF2-40B4-BE49-F238E27FC236}">
                    <a16:creationId xmlns:a16="http://schemas.microsoft.com/office/drawing/2014/main" id="{5399FEAF-790D-B4A4-4B12-0EE7CF969BB1}"/>
                  </a:ext>
                </a:extLst>
              </p:cNvPr>
              <p:cNvSpPr/>
              <p:nvPr/>
            </p:nvSpPr>
            <p:spPr>
              <a:xfrm>
                <a:off x="1645538" y="3884675"/>
                <a:ext cx="84185" cy="97826"/>
              </a:xfrm>
              <a:custGeom>
                <a:avLst/>
                <a:gdLst/>
                <a:ahLst/>
                <a:cxnLst/>
                <a:rect l="l" t="t" r="r" b="b"/>
                <a:pathLst>
                  <a:path w="84185" h="97826" extrusionOk="0">
                    <a:moveTo>
                      <a:pt x="20860" y="7144"/>
                    </a:moveTo>
                    <a:cubicBezTo>
                      <a:pt x="23813" y="4763"/>
                      <a:pt x="26765" y="2381"/>
                      <a:pt x="29718" y="0"/>
                    </a:cubicBezTo>
                    <a:cubicBezTo>
                      <a:pt x="35909" y="381"/>
                      <a:pt x="42101" y="762"/>
                      <a:pt x="48197" y="1238"/>
                    </a:cubicBezTo>
                    <a:cubicBezTo>
                      <a:pt x="50483" y="1619"/>
                      <a:pt x="52864" y="2000"/>
                      <a:pt x="55245" y="2381"/>
                    </a:cubicBezTo>
                    <a:cubicBezTo>
                      <a:pt x="89154" y="25241"/>
                      <a:pt x="90297" y="55150"/>
                      <a:pt x="73914" y="88963"/>
                    </a:cubicBezTo>
                    <a:cubicBezTo>
                      <a:pt x="61436" y="103823"/>
                      <a:pt x="49149" y="97346"/>
                      <a:pt x="36957" y="88773"/>
                    </a:cubicBezTo>
                    <a:cubicBezTo>
                      <a:pt x="48101" y="51054"/>
                      <a:pt x="1810" y="80010"/>
                      <a:pt x="0" y="57245"/>
                    </a:cubicBezTo>
                    <a:cubicBezTo>
                      <a:pt x="6953" y="51625"/>
                      <a:pt x="13145" y="42577"/>
                      <a:pt x="21050" y="40767"/>
                    </a:cubicBezTo>
                    <a:cubicBezTo>
                      <a:pt x="73819" y="28575"/>
                      <a:pt x="35909" y="18193"/>
                      <a:pt x="20860" y="7239"/>
                    </a:cubicBezTo>
                    <a:close/>
                  </a:path>
                </a:pathLst>
              </a:custGeom>
              <a:solidFill>
                <a:srgbClr val="D4DB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1" name="Google Shape;971;p28">
                <a:extLst>
                  <a:ext uri="{FF2B5EF4-FFF2-40B4-BE49-F238E27FC236}">
                    <a16:creationId xmlns:a16="http://schemas.microsoft.com/office/drawing/2014/main" id="{AAE09CCC-70AC-D923-6977-65E9E10CA62D}"/>
                  </a:ext>
                </a:extLst>
              </p:cNvPr>
              <p:cNvSpPr/>
              <p:nvPr/>
            </p:nvSpPr>
            <p:spPr>
              <a:xfrm>
                <a:off x="1396992" y="3627708"/>
                <a:ext cx="85917" cy="77230"/>
              </a:xfrm>
              <a:custGeom>
                <a:avLst/>
                <a:gdLst/>
                <a:ahLst/>
                <a:cxnLst/>
                <a:rect l="l" t="t" r="r" b="b"/>
                <a:pathLst>
                  <a:path w="85917" h="77230" extrusionOk="0">
                    <a:moveTo>
                      <a:pt x="39949" y="67324"/>
                    </a:moveTo>
                    <a:cubicBezTo>
                      <a:pt x="33472" y="70658"/>
                      <a:pt x="27090" y="73896"/>
                      <a:pt x="20613" y="77230"/>
                    </a:cubicBezTo>
                    <a:cubicBezTo>
                      <a:pt x="-2723" y="64943"/>
                      <a:pt x="-4247" y="43893"/>
                      <a:pt x="6135" y="24938"/>
                    </a:cubicBezTo>
                    <a:cubicBezTo>
                      <a:pt x="18803" y="1792"/>
                      <a:pt x="43568" y="-1256"/>
                      <a:pt x="68143" y="363"/>
                    </a:cubicBezTo>
                    <a:cubicBezTo>
                      <a:pt x="78239" y="1030"/>
                      <a:pt x="87574" y="4364"/>
                      <a:pt x="85669" y="16937"/>
                    </a:cubicBezTo>
                    <a:cubicBezTo>
                      <a:pt x="83764" y="29605"/>
                      <a:pt x="74048" y="29605"/>
                      <a:pt x="64142" y="27510"/>
                    </a:cubicBezTo>
                    <a:cubicBezTo>
                      <a:pt x="17374" y="17318"/>
                      <a:pt x="29852" y="43035"/>
                      <a:pt x="39949" y="67324"/>
                    </a:cubicBezTo>
                    <a:close/>
                  </a:path>
                </a:pathLst>
              </a:custGeom>
              <a:solidFill>
                <a:srgbClr val="29675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2" name="Google Shape;972;p28">
                <a:extLst>
                  <a:ext uri="{FF2B5EF4-FFF2-40B4-BE49-F238E27FC236}">
                    <a16:creationId xmlns:a16="http://schemas.microsoft.com/office/drawing/2014/main" id="{03CD1127-6494-9B54-95AD-94A499C862D3}"/>
                  </a:ext>
                </a:extLst>
              </p:cNvPr>
              <p:cNvSpPr/>
              <p:nvPr/>
            </p:nvSpPr>
            <p:spPr>
              <a:xfrm>
                <a:off x="1711613" y="2622831"/>
                <a:ext cx="87844" cy="75355"/>
              </a:xfrm>
              <a:custGeom>
                <a:avLst/>
                <a:gdLst/>
                <a:ahLst/>
                <a:cxnLst/>
                <a:rect l="l" t="t" r="r" b="b"/>
                <a:pathLst>
                  <a:path w="87844" h="75355" extrusionOk="0">
                    <a:moveTo>
                      <a:pt x="48321" y="64933"/>
                    </a:moveTo>
                    <a:cubicBezTo>
                      <a:pt x="31176" y="74934"/>
                      <a:pt x="11078" y="84840"/>
                      <a:pt x="2506" y="58361"/>
                    </a:cubicBezTo>
                    <a:cubicBezTo>
                      <a:pt x="-5876" y="32548"/>
                      <a:pt x="7364" y="11498"/>
                      <a:pt x="33367" y="2925"/>
                    </a:cubicBezTo>
                    <a:cubicBezTo>
                      <a:pt x="57560" y="-5076"/>
                      <a:pt x="77753" y="3306"/>
                      <a:pt x="85849" y="28452"/>
                    </a:cubicBezTo>
                    <a:cubicBezTo>
                      <a:pt x="89564" y="39882"/>
                      <a:pt x="86897" y="53312"/>
                      <a:pt x="87183" y="65790"/>
                    </a:cubicBezTo>
                    <a:cubicBezTo>
                      <a:pt x="72324" y="69219"/>
                      <a:pt x="80135" y="56932"/>
                      <a:pt x="79658" y="53027"/>
                    </a:cubicBezTo>
                    <a:cubicBezTo>
                      <a:pt x="77372" y="34072"/>
                      <a:pt x="69752" y="20642"/>
                      <a:pt x="49083" y="18451"/>
                    </a:cubicBezTo>
                    <a:cubicBezTo>
                      <a:pt x="37177" y="17213"/>
                      <a:pt x="26890" y="20927"/>
                      <a:pt x="22127" y="32262"/>
                    </a:cubicBezTo>
                    <a:cubicBezTo>
                      <a:pt x="10793" y="58742"/>
                      <a:pt x="46511" y="48550"/>
                      <a:pt x="48416" y="65028"/>
                    </a:cubicBezTo>
                    <a:close/>
                  </a:path>
                </a:pathLst>
              </a:custGeom>
              <a:solidFill>
                <a:srgbClr val="D8E0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3" name="Google Shape;973;p28">
                <a:extLst>
                  <a:ext uri="{FF2B5EF4-FFF2-40B4-BE49-F238E27FC236}">
                    <a16:creationId xmlns:a16="http://schemas.microsoft.com/office/drawing/2014/main" id="{D09EF247-6A87-2EB4-9677-E14E0C3D481F}"/>
                  </a:ext>
                </a:extLst>
              </p:cNvPr>
              <p:cNvSpPr/>
              <p:nvPr/>
            </p:nvSpPr>
            <p:spPr>
              <a:xfrm>
                <a:off x="1764346" y="3667124"/>
                <a:ext cx="52071" cy="96107"/>
              </a:xfrm>
              <a:custGeom>
                <a:avLst/>
                <a:gdLst/>
                <a:ahLst/>
                <a:cxnLst/>
                <a:rect l="l" t="t" r="r" b="b"/>
                <a:pathLst>
                  <a:path w="52071" h="96107" extrusionOk="0">
                    <a:moveTo>
                      <a:pt x="8542" y="9811"/>
                    </a:moveTo>
                    <a:cubicBezTo>
                      <a:pt x="29878" y="36957"/>
                      <a:pt x="37688" y="3810"/>
                      <a:pt x="52071" y="0"/>
                    </a:cubicBezTo>
                    <a:cubicBezTo>
                      <a:pt x="52071" y="31623"/>
                      <a:pt x="52071" y="63151"/>
                      <a:pt x="52071" y="96107"/>
                    </a:cubicBezTo>
                    <a:cubicBezTo>
                      <a:pt x="32164" y="84582"/>
                      <a:pt x="25306" y="62865"/>
                      <a:pt x="5399" y="56007"/>
                    </a:cubicBezTo>
                    <a:cubicBezTo>
                      <a:pt x="5399" y="56007"/>
                      <a:pt x="6351" y="56579"/>
                      <a:pt x="6351" y="56579"/>
                    </a:cubicBezTo>
                    <a:cubicBezTo>
                      <a:pt x="-412" y="40576"/>
                      <a:pt x="-4507" y="24765"/>
                      <a:pt x="8542" y="9716"/>
                    </a:cubicBezTo>
                    <a:close/>
                  </a:path>
                </a:pathLst>
              </a:custGeom>
              <a:solidFill>
                <a:srgbClr val="DDE2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4" name="Google Shape;974;p28">
                <a:extLst>
                  <a:ext uri="{FF2B5EF4-FFF2-40B4-BE49-F238E27FC236}">
                    <a16:creationId xmlns:a16="http://schemas.microsoft.com/office/drawing/2014/main" id="{75E0EA91-2BA0-00D1-655D-43A3B53BE681}"/>
                  </a:ext>
                </a:extLst>
              </p:cNvPr>
              <p:cNvSpPr/>
              <p:nvPr/>
            </p:nvSpPr>
            <p:spPr>
              <a:xfrm>
                <a:off x="1531619" y="3579682"/>
                <a:ext cx="75495" cy="103061"/>
              </a:xfrm>
              <a:custGeom>
                <a:avLst/>
                <a:gdLst/>
                <a:ahLst/>
                <a:cxnLst/>
                <a:rect l="l" t="t" r="r" b="b"/>
                <a:pathLst>
                  <a:path w="75495" h="103061" extrusionOk="0">
                    <a:moveTo>
                      <a:pt x="30480" y="75726"/>
                    </a:moveTo>
                    <a:cubicBezTo>
                      <a:pt x="23717" y="52580"/>
                      <a:pt x="15240" y="30196"/>
                      <a:pt x="0" y="11051"/>
                    </a:cubicBezTo>
                    <a:cubicBezTo>
                      <a:pt x="3239" y="-3427"/>
                      <a:pt x="16574" y="-1522"/>
                      <a:pt x="20860" y="4574"/>
                    </a:cubicBezTo>
                    <a:cubicBezTo>
                      <a:pt x="39624" y="31149"/>
                      <a:pt x="55721" y="59629"/>
                      <a:pt x="73438" y="87061"/>
                    </a:cubicBezTo>
                    <a:cubicBezTo>
                      <a:pt x="78677" y="95252"/>
                      <a:pt x="72771" y="98776"/>
                      <a:pt x="68390" y="101824"/>
                    </a:cubicBezTo>
                    <a:cubicBezTo>
                      <a:pt x="65818" y="103634"/>
                      <a:pt x="59341" y="103444"/>
                      <a:pt x="56960" y="101348"/>
                    </a:cubicBezTo>
                    <a:cubicBezTo>
                      <a:pt x="47625" y="93347"/>
                      <a:pt x="39243" y="84394"/>
                      <a:pt x="30575" y="75726"/>
                    </a:cubicBezTo>
                    <a:close/>
                  </a:path>
                </a:pathLst>
              </a:custGeom>
              <a:solidFill>
                <a:srgbClr val="D8E2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5" name="Google Shape;975;p28">
                <a:extLst>
                  <a:ext uri="{FF2B5EF4-FFF2-40B4-BE49-F238E27FC236}">
                    <a16:creationId xmlns:a16="http://schemas.microsoft.com/office/drawing/2014/main" id="{8AB0988F-0F09-FE5E-1214-DBC09E250E9E}"/>
                  </a:ext>
                </a:extLst>
              </p:cNvPr>
              <p:cNvSpPr/>
              <p:nvPr/>
            </p:nvSpPr>
            <p:spPr>
              <a:xfrm>
                <a:off x="1652225" y="3609403"/>
                <a:ext cx="65988" cy="76580"/>
              </a:xfrm>
              <a:custGeom>
                <a:avLst/>
                <a:gdLst/>
                <a:ahLst/>
                <a:cxnLst/>
                <a:rect l="l" t="t" r="r" b="b"/>
                <a:pathLst>
                  <a:path w="65988" h="76580" extrusionOk="0">
                    <a:moveTo>
                      <a:pt x="4744" y="476"/>
                    </a:moveTo>
                    <a:cubicBezTo>
                      <a:pt x="10363" y="286"/>
                      <a:pt x="15983" y="191"/>
                      <a:pt x="21698" y="0"/>
                    </a:cubicBezTo>
                    <a:cubicBezTo>
                      <a:pt x="69704" y="7525"/>
                      <a:pt x="71323" y="38671"/>
                      <a:pt x="60560" y="76105"/>
                    </a:cubicBezTo>
                    <a:cubicBezTo>
                      <a:pt x="60560" y="76105"/>
                      <a:pt x="61417" y="76581"/>
                      <a:pt x="61417" y="76581"/>
                    </a:cubicBezTo>
                    <a:cubicBezTo>
                      <a:pt x="49225" y="68580"/>
                      <a:pt x="32938" y="68389"/>
                      <a:pt x="22651" y="56769"/>
                    </a:cubicBezTo>
                    <a:cubicBezTo>
                      <a:pt x="27508" y="46672"/>
                      <a:pt x="29794" y="37814"/>
                      <a:pt x="17317" y="30385"/>
                    </a:cubicBezTo>
                    <a:cubicBezTo>
                      <a:pt x="6458" y="23908"/>
                      <a:pt x="-7448" y="17335"/>
                      <a:pt x="4744" y="571"/>
                    </a:cubicBezTo>
                    <a:close/>
                  </a:path>
                </a:pathLst>
              </a:custGeom>
              <a:solidFill>
                <a:srgbClr val="E0E7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6" name="Google Shape;976;p28">
                <a:extLst>
                  <a:ext uri="{FF2B5EF4-FFF2-40B4-BE49-F238E27FC236}">
                    <a16:creationId xmlns:a16="http://schemas.microsoft.com/office/drawing/2014/main" id="{1564D8FC-B7D7-E194-613F-51CBF184C69E}"/>
                  </a:ext>
                </a:extLst>
              </p:cNvPr>
              <p:cNvSpPr/>
              <p:nvPr/>
            </p:nvSpPr>
            <p:spPr>
              <a:xfrm>
                <a:off x="1750997" y="3793711"/>
                <a:ext cx="54465" cy="159258"/>
              </a:xfrm>
              <a:custGeom>
                <a:avLst/>
                <a:gdLst/>
                <a:ahLst/>
                <a:cxnLst/>
                <a:rect l="l" t="t" r="r" b="b"/>
                <a:pathLst>
                  <a:path w="54465" h="159258" extrusionOk="0">
                    <a:moveTo>
                      <a:pt x="745" y="90964"/>
                    </a:moveTo>
                    <a:cubicBezTo>
                      <a:pt x="-2779" y="75914"/>
                      <a:pt x="6841" y="67151"/>
                      <a:pt x="16175" y="58198"/>
                    </a:cubicBezTo>
                    <a:cubicBezTo>
                      <a:pt x="17604" y="65151"/>
                      <a:pt x="19033" y="72104"/>
                      <a:pt x="21700" y="85344"/>
                    </a:cubicBezTo>
                    <a:cubicBezTo>
                      <a:pt x="41036" y="50864"/>
                      <a:pt x="3983" y="25908"/>
                      <a:pt x="23795" y="0"/>
                    </a:cubicBezTo>
                    <a:cubicBezTo>
                      <a:pt x="52847" y="44768"/>
                      <a:pt x="21890" y="104013"/>
                      <a:pt x="54466" y="149352"/>
                    </a:cubicBezTo>
                    <a:cubicBezTo>
                      <a:pt x="51704" y="152686"/>
                      <a:pt x="49037" y="155924"/>
                      <a:pt x="46274" y="159258"/>
                    </a:cubicBezTo>
                    <a:cubicBezTo>
                      <a:pt x="25510" y="140208"/>
                      <a:pt x="33892" y="101727"/>
                      <a:pt x="650" y="90964"/>
                    </a:cubicBezTo>
                    <a:close/>
                  </a:path>
                </a:pathLst>
              </a:custGeom>
              <a:solidFill>
                <a:srgbClr val="343B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7" name="Google Shape;977;p28">
                <a:extLst>
                  <a:ext uri="{FF2B5EF4-FFF2-40B4-BE49-F238E27FC236}">
                    <a16:creationId xmlns:a16="http://schemas.microsoft.com/office/drawing/2014/main" id="{A451A726-9E84-655C-5F45-94D7F0F4BCE3}"/>
                  </a:ext>
                </a:extLst>
              </p:cNvPr>
              <p:cNvSpPr/>
              <p:nvPr/>
            </p:nvSpPr>
            <p:spPr>
              <a:xfrm>
                <a:off x="1743075" y="4082224"/>
                <a:ext cx="82867" cy="173831"/>
              </a:xfrm>
              <a:custGeom>
                <a:avLst/>
                <a:gdLst/>
                <a:ahLst/>
                <a:cxnLst/>
                <a:rect l="l" t="t" r="r" b="b"/>
                <a:pathLst>
                  <a:path w="82867" h="173831" extrusionOk="0">
                    <a:moveTo>
                      <a:pt x="0" y="173546"/>
                    </a:moveTo>
                    <a:cubicBezTo>
                      <a:pt x="42481" y="123254"/>
                      <a:pt x="61913" y="63341"/>
                      <a:pt x="73247" y="0"/>
                    </a:cubicBezTo>
                    <a:cubicBezTo>
                      <a:pt x="76486" y="6858"/>
                      <a:pt x="79629" y="13716"/>
                      <a:pt x="82868" y="20574"/>
                    </a:cubicBezTo>
                    <a:cubicBezTo>
                      <a:pt x="72676" y="77724"/>
                      <a:pt x="55150" y="131540"/>
                      <a:pt x="12478" y="173831"/>
                    </a:cubicBezTo>
                    <a:cubicBezTo>
                      <a:pt x="8382" y="173831"/>
                      <a:pt x="4191" y="173641"/>
                      <a:pt x="95" y="173546"/>
                    </a:cubicBezTo>
                    <a:close/>
                  </a:path>
                </a:pathLst>
              </a:custGeom>
              <a:solidFill>
                <a:srgbClr val="2732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8" name="Google Shape;978;p28">
                <a:extLst>
                  <a:ext uri="{FF2B5EF4-FFF2-40B4-BE49-F238E27FC236}">
                    <a16:creationId xmlns:a16="http://schemas.microsoft.com/office/drawing/2014/main" id="{2641FB0B-6F18-93A2-4F3E-1A50492014D0}"/>
                  </a:ext>
                </a:extLst>
              </p:cNvPr>
              <p:cNvSpPr/>
              <p:nvPr/>
            </p:nvSpPr>
            <p:spPr>
              <a:xfrm>
                <a:off x="1693544" y="3817428"/>
                <a:ext cx="45074" cy="81458"/>
              </a:xfrm>
              <a:custGeom>
                <a:avLst/>
                <a:gdLst/>
                <a:ahLst/>
                <a:cxnLst/>
                <a:rect l="l" t="t" r="r" b="b"/>
                <a:pathLst>
                  <a:path w="45074" h="81458" extrusionOk="0">
                    <a:moveTo>
                      <a:pt x="17812" y="0"/>
                    </a:moveTo>
                    <a:cubicBezTo>
                      <a:pt x="57912" y="16383"/>
                      <a:pt x="43529" y="47244"/>
                      <a:pt x="37909" y="75724"/>
                    </a:cubicBezTo>
                    <a:cubicBezTo>
                      <a:pt x="21146" y="90773"/>
                      <a:pt x="12192" y="72009"/>
                      <a:pt x="0" y="67056"/>
                    </a:cubicBezTo>
                    <a:cubicBezTo>
                      <a:pt x="0" y="67056"/>
                      <a:pt x="286" y="68485"/>
                      <a:pt x="286" y="68485"/>
                    </a:cubicBezTo>
                    <a:cubicBezTo>
                      <a:pt x="25813" y="50673"/>
                      <a:pt x="-7715" y="17812"/>
                      <a:pt x="17812" y="95"/>
                    </a:cubicBezTo>
                    <a:close/>
                  </a:path>
                </a:pathLst>
              </a:custGeom>
              <a:solidFill>
                <a:srgbClr val="DEE0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9" name="Google Shape;979;p28">
                <a:extLst>
                  <a:ext uri="{FF2B5EF4-FFF2-40B4-BE49-F238E27FC236}">
                    <a16:creationId xmlns:a16="http://schemas.microsoft.com/office/drawing/2014/main" id="{D5DA7861-0237-E433-B431-72FF9DAADA08}"/>
                  </a:ext>
                </a:extLst>
              </p:cNvPr>
              <p:cNvSpPr/>
              <p:nvPr/>
            </p:nvSpPr>
            <p:spPr>
              <a:xfrm>
                <a:off x="1532286" y="3104699"/>
                <a:ext cx="95440" cy="39029"/>
              </a:xfrm>
              <a:custGeom>
                <a:avLst/>
                <a:gdLst/>
                <a:ahLst/>
                <a:cxnLst/>
                <a:rect l="l" t="t" r="r" b="b"/>
                <a:pathLst>
                  <a:path w="95440" h="39029" extrusionOk="0">
                    <a:moveTo>
                      <a:pt x="27908" y="9784"/>
                    </a:moveTo>
                    <a:cubicBezTo>
                      <a:pt x="51911" y="4164"/>
                      <a:pt x="78010" y="-14028"/>
                      <a:pt x="95440" y="20738"/>
                    </a:cubicBezTo>
                    <a:cubicBezTo>
                      <a:pt x="63817" y="25310"/>
                      <a:pt x="32099" y="59505"/>
                      <a:pt x="476" y="20738"/>
                    </a:cubicBezTo>
                    <a:cubicBezTo>
                      <a:pt x="476" y="20738"/>
                      <a:pt x="0" y="21024"/>
                      <a:pt x="0" y="21024"/>
                    </a:cubicBezTo>
                    <a:cubicBezTo>
                      <a:pt x="8668" y="15594"/>
                      <a:pt x="15907" y="6736"/>
                      <a:pt x="28003" y="9784"/>
                    </a:cubicBezTo>
                    <a:close/>
                  </a:path>
                </a:pathLst>
              </a:custGeom>
              <a:solidFill>
                <a:srgbClr val="226A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0" name="Google Shape;980;p28">
                <a:extLst>
                  <a:ext uri="{FF2B5EF4-FFF2-40B4-BE49-F238E27FC236}">
                    <a16:creationId xmlns:a16="http://schemas.microsoft.com/office/drawing/2014/main" id="{293FB911-7BEE-2806-6C87-7EF526A2C972}"/>
                  </a:ext>
                </a:extLst>
              </p:cNvPr>
              <p:cNvSpPr/>
              <p:nvPr/>
            </p:nvSpPr>
            <p:spPr>
              <a:xfrm>
                <a:off x="2178653" y="2965618"/>
                <a:ext cx="68496" cy="61515"/>
              </a:xfrm>
              <a:custGeom>
                <a:avLst/>
                <a:gdLst/>
                <a:ahLst/>
                <a:cxnLst/>
                <a:rect l="l" t="t" r="r" b="b"/>
                <a:pathLst>
                  <a:path w="68496" h="61515" extrusionOk="0">
                    <a:moveTo>
                      <a:pt x="67342" y="16087"/>
                    </a:moveTo>
                    <a:cubicBezTo>
                      <a:pt x="67056" y="23516"/>
                      <a:pt x="66770" y="30851"/>
                      <a:pt x="66484" y="38280"/>
                    </a:cubicBezTo>
                    <a:cubicBezTo>
                      <a:pt x="68675" y="50948"/>
                      <a:pt x="62389" y="57330"/>
                      <a:pt x="50673" y="59711"/>
                    </a:cubicBezTo>
                    <a:cubicBezTo>
                      <a:pt x="34480" y="53330"/>
                      <a:pt x="10192" y="75142"/>
                      <a:pt x="667" y="45424"/>
                    </a:cubicBezTo>
                    <a:cubicBezTo>
                      <a:pt x="667" y="45424"/>
                      <a:pt x="0" y="46472"/>
                      <a:pt x="0" y="46472"/>
                    </a:cubicBezTo>
                    <a:cubicBezTo>
                      <a:pt x="18669" y="32279"/>
                      <a:pt x="36481" y="16849"/>
                      <a:pt x="56197" y="4085"/>
                    </a:cubicBezTo>
                    <a:cubicBezTo>
                      <a:pt x="74295" y="-7630"/>
                      <a:pt x="66961" y="8848"/>
                      <a:pt x="67342" y="16087"/>
                    </a:cubicBezTo>
                    <a:close/>
                  </a:path>
                </a:pathLst>
              </a:custGeom>
              <a:solidFill>
                <a:srgbClr val="A8B2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1" name="Google Shape;981;p28">
                <a:extLst>
                  <a:ext uri="{FF2B5EF4-FFF2-40B4-BE49-F238E27FC236}">
                    <a16:creationId xmlns:a16="http://schemas.microsoft.com/office/drawing/2014/main" id="{48B1B376-F819-432D-A2AB-BB5F33A4D170}"/>
                  </a:ext>
                </a:extLst>
              </p:cNvPr>
              <p:cNvSpPr/>
              <p:nvPr/>
            </p:nvSpPr>
            <p:spPr>
              <a:xfrm>
                <a:off x="1474282" y="3324700"/>
                <a:ext cx="18284" cy="99250"/>
              </a:xfrm>
              <a:custGeom>
                <a:avLst/>
                <a:gdLst/>
                <a:ahLst/>
                <a:cxnLst/>
                <a:rect l="l" t="t" r="r" b="b"/>
                <a:pathLst>
                  <a:path w="18284" h="99250" extrusionOk="0">
                    <a:moveTo>
                      <a:pt x="18285" y="0"/>
                    </a:moveTo>
                    <a:cubicBezTo>
                      <a:pt x="6664" y="32004"/>
                      <a:pt x="11141" y="66199"/>
                      <a:pt x="6283" y="99250"/>
                    </a:cubicBezTo>
                    <a:cubicBezTo>
                      <a:pt x="-956" y="65913"/>
                      <a:pt x="-3051" y="32956"/>
                      <a:pt x="5997" y="95"/>
                    </a:cubicBezTo>
                    <a:cubicBezTo>
                      <a:pt x="10093" y="95"/>
                      <a:pt x="14094" y="95"/>
                      <a:pt x="18189" y="0"/>
                    </a:cubicBezTo>
                    <a:close/>
                  </a:path>
                </a:pathLst>
              </a:custGeom>
              <a:solidFill>
                <a:srgbClr val="1721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2" name="Google Shape;982;p28">
                <a:extLst>
                  <a:ext uri="{FF2B5EF4-FFF2-40B4-BE49-F238E27FC236}">
                    <a16:creationId xmlns:a16="http://schemas.microsoft.com/office/drawing/2014/main" id="{C84872DF-E15F-D9C4-276A-E2891122B907}"/>
                  </a:ext>
                </a:extLst>
              </p:cNvPr>
              <p:cNvSpPr/>
              <p:nvPr/>
            </p:nvSpPr>
            <p:spPr>
              <a:xfrm>
                <a:off x="1720786" y="3072574"/>
                <a:ext cx="49434" cy="48863"/>
              </a:xfrm>
              <a:custGeom>
                <a:avLst/>
                <a:gdLst/>
                <a:ahLst/>
                <a:cxnLst/>
                <a:rect l="l" t="t" r="r" b="b"/>
                <a:pathLst>
                  <a:path w="49434" h="48863" extrusionOk="0">
                    <a:moveTo>
                      <a:pt x="0" y="48863"/>
                    </a:moveTo>
                    <a:cubicBezTo>
                      <a:pt x="8382" y="28670"/>
                      <a:pt x="22098" y="14478"/>
                      <a:pt x="49435" y="0"/>
                    </a:cubicBezTo>
                    <a:cubicBezTo>
                      <a:pt x="41720" y="36481"/>
                      <a:pt x="20479" y="42291"/>
                      <a:pt x="0" y="48863"/>
                    </a:cubicBezTo>
                    <a:close/>
                  </a:path>
                </a:pathLst>
              </a:custGeom>
              <a:solidFill>
                <a:srgbClr val="335C5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3" name="Google Shape;983;p28">
                <a:extLst>
                  <a:ext uri="{FF2B5EF4-FFF2-40B4-BE49-F238E27FC236}">
                    <a16:creationId xmlns:a16="http://schemas.microsoft.com/office/drawing/2014/main" id="{3A37D4E6-01E5-01F3-875E-663ADD1D31BD}"/>
                  </a:ext>
                </a:extLst>
              </p:cNvPr>
              <p:cNvSpPr/>
              <p:nvPr/>
            </p:nvSpPr>
            <p:spPr>
              <a:xfrm>
                <a:off x="1561052" y="3287743"/>
                <a:ext cx="20014" cy="52673"/>
              </a:xfrm>
              <a:custGeom>
                <a:avLst/>
                <a:gdLst/>
                <a:ahLst/>
                <a:cxnLst/>
                <a:rect l="l" t="t" r="r" b="b"/>
                <a:pathLst>
                  <a:path w="20014" h="52673" extrusionOk="0">
                    <a:moveTo>
                      <a:pt x="0" y="17526"/>
                    </a:moveTo>
                    <a:cubicBezTo>
                      <a:pt x="2953" y="11716"/>
                      <a:pt x="5906" y="5905"/>
                      <a:pt x="8858" y="0"/>
                    </a:cubicBezTo>
                    <a:cubicBezTo>
                      <a:pt x="26258" y="9020"/>
                      <a:pt x="23305" y="26575"/>
                      <a:pt x="0" y="52673"/>
                    </a:cubicBezTo>
                    <a:cubicBezTo>
                      <a:pt x="0" y="38291"/>
                      <a:pt x="0" y="27908"/>
                      <a:pt x="0" y="17526"/>
                    </a:cubicBezTo>
                    <a:close/>
                  </a:path>
                </a:pathLst>
              </a:custGeom>
              <a:solidFill>
                <a:srgbClr val="CAD6D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4" name="Google Shape;984;p28">
                <a:extLst>
                  <a:ext uri="{FF2B5EF4-FFF2-40B4-BE49-F238E27FC236}">
                    <a16:creationId xmlns:a16="http://schemas.microsoft.com/office/drawing/2014/main" id="{8E04CE8B-AE3B-A8EA-2386-0C00ABF95FAF}"/>
                  </a:ext>
                </a:extLst>
              </p:cNvPr>
              <p:cNvSpPr/>
              <p:nvPr/>
            </p:nvSpPr>
            <p:spPr>
              <a:xfrm>
                <a:off x="1674537" y="3222973"/>
                <a:ext cx="19872" cy="54197"/>
              </a:xfrm>
              <a:custGeom>
                <a:avLst/>
                <a:gdLst/>
                <a:ahLst/>
                <a:cxnLst/>
                <a:rect l="l" t="t" r="r" b="b"/>
                <a:pathLst>
                  <a:path w="19872" h="54197" extrusionOk="0">
                    <a:moveTo>
                      <a:pt x="9673" y="54197"/>
                    </a:moveTo>
                    <a:lnTo>
                      <a:pt x="4910" y="53911"/>
                    </a:lnTo>
                    <a:cubicBezTo>
                      <a:pt x="4910" y="53911"/>
                      <a:pt x="148" y="54197"/>
                      <a:pt x="148" y="54197"/>
                    </a:cubicBezTo>
                    <a:cubicBezTo>
                      <a:pt x="1767" y="37243"/>
                      <a:pt x="-5567" y="18193"/>
                      <a:pt x="12626" y="0"/>
                    </a:cubicBezTo>
                    <a:cubicBezTo>
                      <a:pt x="22341" y="22003"/>
                      <a:pt x="23198" y="38386"/>
                      <a:pt x="9578" y="54102"/>
                    </a:cubicBezTo>
                    <a:close/>
                  </a:path>
                </a:pathLst>
              </a:custGeom>
              <a:solidFill>
                <a:srgbClr val="DCEA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5" name="Google Shape;985;p28">
                <a:extLst>
                  <a:ext uri="{FF2B5EF4-FFF2-40B4-BE49-F238E27FC236}">
                    <a16:creationId xmlns:a16="http://schemas.microsoft.com/office/drawing/2014/main" id="{ADC3A476-7973-18AB-1771-09E66E98574E}"/>
                  </a:ext>
                </a:extLst>
              </p:cNvPr>
              <p:cNvSpPr/>
              <p:nvPr/>
            </p:nvSpPr>
            <p:spPr>
              <a:xfrm>
                <a:off x="1505709" y="3573134"/>
                <a:ext cx="26819" cy="36077"/>
              </a:xfrm>
              <a:custGeom>
                <a:avLst/>
                <a:gdLst/>
                <a:ahLst/>
                <a:cxnLst/>
                <a:rect l="l" t="t" r="r" b="b"/>
                <a:pathLst>
                  <a:path w="26819" h="36077" extrusionOk="0">
                    <a:moveTo>
                      <a:pt x="26387" y="16932"/>
                    </a:moveTo>
                    <a:cubicBezTo>
                      <a:pt x="27435" y="24933"/>
                      <a:pt x="27244" y="32553"/>
                      <a:pt x="18005" y="36078"/>
                    </a:cubicBezTo>
                    <a:cubicBezTo>
                      <a:pt x="14100" y="24552"/>
                      <a:pt x="-9522" y="17599"/>
                      <a:pt x="4289" y="3407"/>
                    </a:cubicBezTo>
                    <a:cubicBezTo>
                      <a:pt x="16481" y="-9166"/>
                      <a:pt x="15624" y="17123"/>
                      <a:pt x="26387" y="16932"/>
                    </a:cubicBezTo>
                    <a:close/>
                  </a:path>
                </a:pathLst>
              </a:custGeom>
              <a:solidFill>
                <a:srgbClr val="8D9D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6" name="Google Shape;986;p28">
                <a:extLst>
                  <a:ext uri="{FF2B5EF4-FFF2-40B4-BE49-F238E27FC236}">
                    <a16:creationId xmlns:a16="http://schemas.microsoft.com/office/drawing/2014/main" id="{AFDE2286-130E-A60B-BC66-A31FEE3620B8}"/>
                  </a:ext>
                </a:extLst>
              </p:cNvPr>
              <p:cNvSpPr/>
              <p:nvPr/>
            </p:nvSpPr>
            <p:spPr>
              <a:xfrm>
                <a:off x="1629632" y="3049714"/>
                <a:ext cx="45053" cy="21107"/>
              </a:xfrm>
              <a:custGeom>
                <a:avLst/>
                <a:gdLst/>
                <a:ahLst/>
                <a:cxnLst/>
                <a:rect l="l" t="t" r="r" b="b"/>
                <a:pathLst>
                  <a:path w="45053" h="21107" extrusionOk="0">
                    <a:moveTo>
                      <a:pt x="45053" y="0"/>
                    </a:moveTo>
                    <a:cubicBezTo>
                      <a:pt x="37243" y="34766"/>
                      <a:pt x="17526" y="17812"/>
                      <a:pt x="0" y="10382"/>
                    </a:cubicBezTo>
                    <a:cubicBezTo>
                      <a:pt x="15049" y="6953"/>
                      <a:pt x="30099" y="3429"/>
                      <a:pt x="45053" y="0"/>
                    </a:cubicBezTo>
                    <a:close/>
                  </a:path>
                </a:pathLst>
              </a:custGeom>
              <a:solidFill>
                <a:srgbClr val="9BAF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7" name="Google Shape;987;p28">
                <a:extLst>
                  <a:ext uri="{FF2B5EF4-FFF2-40B4-BE49-F238E27FC236}">
                    <a16:creationId xmlns:a16="http://schemas.microsoft.com/office/drawing/2014/main" id="{568621AE-C862-59F5-9A1F-1AE0D73AB1DE}"/>
                  </a:ext>
                </a:extLst>
              </p:cNvPr>
              <p:cNvSpPr/>
              <p:nvPr/>
            </p:nvSpPr>
            <p:spPr>
              <a:xfrm>
                <a:off x="1712594" y="3742276"/>
                <a:ext cx="21022" cy="57340"/>
              </a:xfrm>
              <a:custGeom>
                <a:avLst/>
                <a:gdLst/>
                <a:ahLst/>
                <a:cxnLst/>
                <a:rect l="l" t="t" r="r" b="b"/>
                <a:pathLst>
                  <a:path w="21022" h="57340" extrusionOk="0">
                    <a:moveTo>
                      <a:pt x="0" y="48768"/>
                    </a:moveTo>
                    <a:cubicBezTo>
                      <a:pt x="19717" y="35338"/>
                      <a:pt x="8287" y="16764"/>
                      <a:pt x="8096" y="0"/>
                    </a:cubicBezTo>
                    <a:cubicBezTo>
                      <a:pt x="25527" y="17907"/>
                      <a:pt x="23622" y="37243"/>
                      <a:pt x="12478" y="57341"/>
                    </a:cubicBezTo>
                    <a:cubicBezTo>
                      <a:pt x="8382" y="54483"/>
                      <a:pt x="4191" y="51625"/>
                      <a:pt x="0" y="48768"/>
                    </a:cubicBezTo>
                    <a:close/>
                  </a:path>
                </a:pathLst>
              </a:custGeom>
              <a:solidFill>
                <a:srgbClr val="494C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8" name="Google Shape;988;p28">
                <a:extLst>
                  <a:ext uri="{FF2B5EF4-FFF2-40B4-BE49-F238E27FC236}">
                    <a16:creationId xmlns:a16="http://schemas.microsoft.com/office/drawing/2014/main" id="{6E42F877-4116-8A43-AB67-6F14BD7D7E17}"/>
                  </a:ext>
                </a:extLst>
              </p:cNvPr>
              <p:cNvSpPr/>
              <p:nvPr/>
            </p:nvSpPr>
            <p:spPr>
              <a:xfrm>
                <a:off x="1479042" y="3185396"/>
                <a:ext cx="38957" cy="15756"/>
              </a:xfrm>
              <a:custGeom>
                <a:avLst/>
                <a:gdLst/>
                <a:ahLst/>
                <a:cxnLst/>
                <a:rect l="l" t="t" r="r" b="b"/>
                <a:pathLst>
                  <a:path w="38957" h="15756" extrusionOk="0">
                    <a:moveTo>
                      <a:pt x="38957" y="12336"/>
                    </a:moveTo>
                    <a:cubicBezTo>
                      <a:pt x="21907" y="18146"/>
                      <a:pt x="9239" y="17860"/>
                      <a:pt x="0" y="1096"/>
                    </a:cubicBezTo>
                    <a:cubicBezTo>
                      <a:pt x="15430" y="-3190"/>
                      <a:pt x="25432" y="6049"/>
                      <a:pt x="38957" y="12336"/>
                    </a:cubicBezTo>
                    <a:close/>
                  </a:path>
                </a:pathLst>
              </a:custGeom>
              <a:solidFill>
                <a:srgbClr val="43696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9" name="Google Shape;989;p28">
                <a:extLst>
                  <a:ext uri="{FF2B5EF4-FFF2-40B4-BE49-F238E27FC236}">
                    <a16:creationId xmlns:a16="http://schemas.microsoft.com/office/drawing/2014/main" id="{D4615E28-A95E-B9EC-7229-F6957CDDA120}"/>
                  </a:ext>
                </a:extLst>
              </p:cNvPr>
              <p:cNvSpPr/>
              <p:nvPr/>
            </p:nvSpPr>
            <p:spPr>
              <a:xfrm>
                <a:off x="1855279" y="2992073"/>
                <a:ext cx="36385" cy="15868"/>
              </a:xfrm>
              <a:custGeom>
                <a:avLst/>
                <a:gdLst/>
                <a:ahLst/>
                <a:cxnLst/>
                <a:rect l="l" t="t" r="r" b="b"/>
                <a:pathLst>
                  <a:path w="36385" h="15868" extrusionOk="0">
                    <a:moveTo>
                      <a:pt x="0" y="776"/>
                    </a:moveTo>
                    <a:cubicBezTo>
                      <a:pt x="4477" y="490"/>
                      <a:pt x="8954" y="300"/>
                      <a:pt x="13430" y="14"/>
                    </a:cubicBezTo>
                    <a:cubicBezTo>
                      <a:pt x="24289" y="-367"/>
                      <a:pt x="30004" y="6967"/>
                      <a:pt x="36385" y="15635"/>
                    </a:cubicBezTo>
                    <a:cubicBezTo>
                      <a:pt x="20860" y="17064"/>
                      <a:pt x="9239" y="11920"/>
                      <a:pt x="0" y="776"/>
                    </a:cubicBezTo>
                    <a:close/>
                  </a:path>
                </a:pathLst>
              </a:custGeom>
              <a:solidFill>
                <a:srgbClr val="68798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0" name="Google Shape;990;p28">
                <a:extLst>
                  <a:ext uri="{FF2B5EF4-FFF2-40B4-BE49-F238E27FC236}">
                    <a16:creationId xmlns:a16="http://schemas.microsoft.com/office/drawing/2014/main" id="{93E92D9F-8B28-1A13-5054-285F3F241717}"/>
                  </a:ext>
                </a:extLst>
              </p:cNvPr>
              <p:cNvSpPr/>
              <p:nvPr/>
            </p:nvSpPr>
            <p:spPr>
              <a:xfrm>
                <a:off x="1396559" y="4036123"/>
                <a:ext cx="398380" cy="272891"/>
              </a:xfrm>
              <a:custGeom>
                <a:avLst/>
                <a:gdLst/>
                <a:ahLst/>
                <a:cxnLst/>
                <a:rect l="l" t="t" r="r" b="b"/>
                <a:pathLst>
                  <a:path w="398380" h="272891" extrusionOk="0">
                    <a:moveTo>
                      <a:pt x="373662" y="29242"/>
                    </a:moveTo>
                    <a:cubicBezTo>
                      <a:pt x="381187" y="19621"/>
                      <a:pt x="388711" y="10096"/>
                      <a:pt x="396617" y="0"/>
                    </a:cubicBezTo>
                    <a:cubicBezTo>
                      <a:pt x="415096" y="152400"/>
                      <a:pt x="286508" y="326612"/>
                      <a:pt x="98580" y="257175"/>
                    </a:cubicBezTo>
                    <a:cubicBezTo>
                      <a:pt x="85245" y="252222"/>
                      <a:pt x="71243" y="241363"/>
                      <a:pt x="68957" y="267176"/>
                    </a:cubicBezTo>
                    <a:cubicBezTo>
                      <a:pt x="12760" y="232886"/>
                      <a:pt x="-9529" y="188976"/>
                      <a:pt x="3711" y="134779"/>
                    </a:cubicBezTo>
                    <a:cubicBezTo>
                      <a:pt x="9426" y="111442"/>
                      <a:pt x="19999" y="87154"/>
                      <a:pt x="47716" y="86106"/>
                    </a:cubicBezTo>
                    <a:cubicBezTo>
                      <a:pt x="73624" y="85058"/>
                      <a:pt x="101437" y="89249"/>
                      <a:pt x="106295" y="124206"/>
                    </a:cubicBezTo>
                    <a:cubicBezTo>
                      <a:pt x="97627" y="174974"/>
                      <a:pt x="88293" y="177927"/>
                      <a:pt x="40001" y="145161"/>
                    </a:cubicBezTo>
                    <a:cubicBezTo>
                      <a:pt x="24856" y="189357"/>
                      <a:pt x="45430" y="220694"/>
                      <a:pt x="88198" y="216598"/>
                    </a:cubicBezTo>
                    <a:cubicBezTo>
                      <a:pt x="97246" y="215741"/>
                      <a:pt x="103819" y="213646"/>
                      <a:pt x="113629" y="217551"/>
                    </a:cubicBezTo>
                    <a:cubicBezTo>
                      <a:pt x="231549" y="264509"/>
                      <a:pt x="339562" y="204788"/>
                      <a:pt x="363946" y="80010"/>
                    </a:cubicBezTo>
                    <a:cubicBezTo>
                      <a:pt x="367280" y="63055"/>
                      <a:pt x="370328" y="46006"/>
                      <a:pt x="373567" y="29051"/>
                    </a:cubicBezTo>
                    <a:close/>
                  </a:path>
                </a:pathLst>
              </a:custGeom>
              <a:solidFill>
                <a:srgbClr val="E1E4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1" name="Google Shape;991;p28">
                <a:extLst>
                  <a:ext uri="{FF2B5EF4-FFF2-40B4-BE49-F238E27FC236}">
                    <a16:creationId xmlns:a16="http://schemas.microsoft.com/office/drawing/2014/main" id="{B772F0AB-49B9-4D11-7CB5-73E66EB42C55}"/>
                  </a:ext>
                </a:extLst>
              </p:cNvPr>
              <p:cNvSpPr/>
              <p:nvPr/>
            </p:nvSpPr>
            <p:spPr>
              <a:xfrm>
                <a:off x="1409420" y="3884008"/>
                <a:ext cx="235547" cy="199158"/>
              </a:xfrm>
              <a:custGeom>
                <a:avLst/>
                <a:gdLst/>
                <a:ahLst/>
                <a:cxnLst/>
                <a:rect l="l" t="t" r="r" b="b"/>
                <a:pathLst>
                  <a:path w="235547" h="199158" extrusionOk="0">
                    <a:moveTo>
                      <a:pt x="217450" y="173641"/>
                    </a:moveTo>
                    <a:cubicBezTo>
                      <a:pt x="223450" y="173736"/>
                      <a:pt x="229546" y="173926"/>
                      <a:pt x="235547" y="174022"/>
                    </a:cubicBezTo>
                    <a:cubicBezTo>
                      <a:pt x="232785" y="179356"/>
                      <a:pt x="229928" y="184785"/>
                      <a:pt x="227165" y="190119"/>
                    </a:cubicBezTo>
                    <a:cubicBezTo>
                      <a:pt x="202400" y="208597"/>
                      <a:pt x="177254" y="194310"/>
                      <a:pt x="155537" y="186309"/>
                    </a:cubicBezTo>
                    <a:cubicBezTo>
                      <a:pt x="78670" y="158020"/>
                      <a:pt x="28474" y="102108"/>
                      <a:pt x="1994" y="24860"/>
                    </a:cubicBezTo>
                    <a:cubicBezTo>
                      <a:pt x="-1149" y="15621"/>
                      <a:pt x="-1625" y="6286"/>
                      <a:pt x="8471" y="0"/>
                    </a:cubicBezTo>
                    <a:cubicBezTo>
                      <a:pt x="29426" y="15526"/>
                      <a:pt x="48667" y="32671"/>
                      <a:pt x="74289" y="42386"/>
                    </a:cubicBezTo>
                    <a:cubicBezTo>
                      <a:pt x="90100" y="48482"/>
                      <a:pt x="101435" y="61246"/>
                      <a:pt x="101911" y="85534"/>
                    </a:cubicBezTo>
                    <a:cubicBezTo>
                      <a:pt x="102769" y="123825"/>
                      <a:pt x="158871" y="177832"/>
                      <a:pt x="191828" y="180975"/>
                    </a:cubicBezTo>
                    <a:cubicBezTo>
                      <a:pt x="201162" y="181832"/>
                      <a:pt x="210878" y="182594"/>
                      <a:pt x="217545" y="173546"/>
                    </a:cubicBezTo>
                    <a:close/>
                  </a:path>
                </a:pathLst>
              </a:custGeom>
              <a:solidFill>
                <a:srgbClr val="206E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2" name="Google Shape;992;p28">
                <a:extLst>
                  <a:ext uri="{FF2B5EF4-FFF2-40B4-BE49-F238E27FC236}">
                    <a16:creationId xmlns:a16="http://schemas.microsoft.com/office/drawing/2014/main" id="{EE71E6FA-A4B7-4F28-8853-89F781E2858B}"/>
                  </a:ext>
                </a:extLst>
              </p:cNvPr>
              <p:cNvSpPr/>
              <p:nvPr/>
            </p:nvSpPr>
            <p:spPr>
              <a:xfrm>
                <a:off x="1541209" y="4140993"/>
                <a:ext cx="139289" cy="104870"/>
              </a:xfrm>
              <a:custGeom>
                <a:avLst/>
                <a:gdLst/>
                <a:ahLst/>
                <a:cxnLst/>
                <a:rect l="l" t="t" r="r" b="b"/>
                <a:pathLst>
                  <a:path w="139289" h="104870" extrusionOk="0">
                    <a:moveTo>
                      <a:pt x="87184" y="0"/>
                    </a:moveTo>
                    <a:cubicBezTo>
                      <a:pt x="93471" y="17431"/>
                      <a:pt x="108234" y="8763"/>
                      <a:pt x="118998" y="9049"/>
                    </a:cubicBezTo>
                    <a:cubicBezTo>
                      <a:pt x="131666" y="9430"/>
                      <a:pt x="141858" y="9716"/>
                      <a:pt x="138714" y="25908"/>
                    </a:cubicBezTo>
                    <a:cubicBezTo>
                      <a:pt x="135857" y="40100"/>
                      <a:pt x="124903" y="41434"/>
                      <a:pt x="113187" y="38195"/>
                    </a:cubicBezTo>
                    <a:cubicBezTo>
                      <a:pt x="108996" y="37052"/>
                      <a:pt x="105567" y="33052"/>
                      <a:pt x="101662" y="30480"/>
                    </a:cubicBezTo>
                    <a:cubicBezTo>
                      <a:pt x="78421" y="14573"/>
                      <a:pt x="53751" y="9334"/>
                      <a:pt x="35368" y="34480"/>
                    </a:cubicBezTo>
                    <a:cubicBezTo>
                      <a:pt x="14985" y="62484"/>
                      <a:pt x="40416" y="78391"/>
                      <a:pt x="57466" y="95250"/>
                    </a:cubicBezTo>
                    <a:cubicBezTo>
                      <a:pt x="60609" y="96679"/>
                      <a:pt x="61657" y="98108"/>
                      <a:pt x="60609" y="99632"/>
                    </a:cubicBezTo>
                    <a:cubicBezTo>
                      <a:pt x="59562" y="101155"/>
                      <a:pt x="58609" y="101917"/>
                      <a:pt x="57561" y="101917"/>
                    </a:cubicBezTo>
                    <a:cubicBezTo>
                      <a:pt x="53847" y="102679"/>
                      <a:pt x="50132" y="103346"/>
                      <a:pt x="46417" y="104108"/>
                    </a:cubicBezTo>
                    <a:lnTo>
                      <a:pt x="47655" y="104870"/>
                    </a:lnTo>
                    <a:cubicBezTo>
                      <a:pt x="45655" y="91154"/>
                      <a:pt x="31082" y="94583"/>
                      <a:pt x="23652" y="87344"/>
                    </a:cubicBezTo>
                    <a:cubicBezTo>
                      <a:pt x="8412" y="72580"/>
                      <a:pt x="-5018" y="57531"/>
                      <a:pt x="1840" y="35147"/>
                    </a:cubicBezTo>
                    <a:cubicBezTo>
                      <a:pt x="8984" y="12001"/>
                      <a:pt x="26415" y="571"/>
                      <a:pt x="51084" y="762"/>
                    </a:cubicBezTo>
                    <a:cubicBezTo>
                      <a:pt x="63467" y="857"/>
                      <a:pt x="75849" y="667"/>
                      <a:pt x="88232" y="571"/>
                    </a:cubicBezTo>
                    <a:lnTo>
                      <a:pt x="86994" y="0"/>
                    </a:lnTo>
                    <a:close/>
                  </a:path>
                </a:pathLst>
              </a:custGeom>
              <a:solidFill>
                <a:srgbClr val="CFD9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3" name="Google Shape;993;p28">
                <a:extLst>
                  <a:ext uri="{FF2B5EF4-FFF2-40B4-BE49-F238E27FC236}">
                    <a16:creationId xmlns:a16="http://schemas.microsoft.com/office/drawing/2014/main" id="{E8D13766-B499-092C-9BFE-964AFF1A9B85}"/>
                  </a:ext>
                </a:extLst>
              </p:cNvPr>
              <p:cNvSpPr/>
              <p:nvPr/>
            </p:nvSpPr>
            <p:spPr>
              <a:xfrm>
                <a:off x="1502631" y="4145088"/>
                <a:ext cx="96533" cy="118621"/>
              </a:xfrm>
              <a:custGeom>
                <a:avLst/>
                <a:gdLst/>
                <a:ahLst/>
                <a:cxnLst/>
                <a:rect l="l" t="t" r="r" b="b"/>
                <a:pathLst>
                  <a:path w="96533" h="118621" extrusionOk="0">
                    <a:moveTo>
                      <a:pt x="85186" y="100013"/>
                    </a:moveTo>
                    <a:cubicBezTo>
                      <a:pt x="86139" y="107157"/>
                      <a:pt x="101474" y="113158"/>
                      <a:pt x="94902" y="116110"/>
                    </a:cubicBezTo>
                    <a:cubicBezTo>
                      <a:pt x="70708" y="127159"/>
                      <a:pt x="16702" y="99823"/>
                      <a:pt x="1271" y="71724"/>
                    </a:cubicBezTo>
                    <a:cubicBezTo>
                      <a:pt x="-2253" y="64390"/>
                      <a:pt x="2033" y="61342"/>
                      <a:pt x="8224" y="59342"/>
                    </a:cubicBezTo>
                    <a:cubicBezTo>
                      <a:pt x="25941" y="48769"/>
                      <a:pt x="19845" y="32291"/>
                      <a:pt x="18607" y="17146"/>
                    </a:cubicBezTo>
                    <a:cubicBezTo>
                      <a:pt x="18035" y="10192"/>
                      <a:pt x="12606" y="-95"/>
                      <a:pt x="25560" y="1"/>
                    </a:cubicBezTo>
                    <a:cubicBezTo>
                      <a:pt x="40419" y="1"/>
                      <a:pt x="35085" y="8288"/>
                      <a:pt x="33275" y="18670"/>
                    </a:cubicBezTo>
                    <a:cubicBezTo>
                      <a:pt x="23274" y="75915"/>
                      <a:pt x="31465" y="87440"/>
                      <a:pt x="86425" y="100871"/>
                    </a:cubicBezTo>
                    <a:cubicBezTo>
                      <a:pt x="86425" y="100871"/>
                      <a:pt x="85186" y="100109"/>
                      <a:pt x="85186" y="100109"/>
                    </a:cubicBezTo>
                    <a:close/>
                  </a:path>
                </a:pathLst>
              </a:custGeom>
              <a:solidFill>
                <a:srgbClr val="A4AD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4" name="Google Shape;994;p28">
                <a:extLst>
                  <a:ext uri="{FF2B5EF4-FFF2-40B4-BE49-F238E27FC236}">
                    <a16:creationId xmlns:a16="http://schemas.microsoft.com/office/drawing/2014/main" id="{591AD77E-1B52-44D2-4CB1-CDF6C5E616C6}"/>
                  </a:ext>
                </a:extLst>
              </p:cNvPr>
              <p:cNvSpPr/>
              <p:nvPr/>
            </p:nvSpPr>
            <p:spPr>
              <a:xfrm>
                <a:off x="1436465" y="4160519"/>
                <a:ext cx="75199" cy="57953"/>
              </a:xfrm>
              <a:custGeom>
                <a:avLst/>
                <a:gdLst/>
                <a:ahLst/>
                <a:cxnLst/>
                <a:rect l="l" t="t" r="r" b="b"/>
                <a:pathLst>
                  <a:path w="75199" h="57953" extrusionOk="0">
                    <a:moveTo>
                      <a:pt x="74295" y="43910"/>
                    </a:moveTo>
                    <a:cubicBezTo>
                      <a:pt x="72009" y="48006"/>
                      <a:pt x="69628" y="52197"/>
                      <a:pt x="67342" y="56293"/>
                    </a:cubicBezTo>
                    <a:cubicBezTo>
                      <a:pt x="39148" y="55340"/>
                      <a:pt x="2095" y="71247"/>
                      <a:pt x="0" y="20955"/>
                    </a:cubicBezTo>
                    <a:cubicBezTo>
                      <a:pt x="1714" y="14573"/>
                      <a:pt x="5620" y="-286"/>
                      <a:pt x="10382" y="8001"/>
                    </a:cubicBezTo>
                    <a:cubicBezTo>
                      <a:pt x="38290" y="57150"/>
                      <a:pt x="51721" y="28861"/>
                      <a:pt x="66389" y="0"/>
                    </a:cubicBezTo>
                    <a:cubicBezTo>
                      <a:pt x="80772" y="12573"/>
                      <a:pt x="72866" y="29051"/>
                      <a:pt x="74295" y="43910"/>
                    </a:cubicBezTo>
                    <a:close/>
                  </a:path>
                </a:pathLst>
              </a:custGeom>
              <a:solidFill>
                <a:srgbClr val="A7AB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5" name="Google Shape;995;p28">
                <a:extLst>
                  <a:ext uri="{FF2B5EF4-FFF2-40B4-BE49-F238E27FC236}">
                    <a16:creationId xmlns:a16="http://schemas.microsoft.com/office/drawing/2014/main" id="{ECF859AE-833A-AEF6-C562-653C7A0D2DBC}"/>
                  </a:ext>
                </a:extLst>
              </p:cNvPr>
              <p:cNvSpPr/>
              <p:nvPr/>
            </p:nvSpPr>
            <p:spPr>
              <a:xfrm>
                <a:off x="1654111" y="3942510"/>
                <a:ext cx="88307" cy="62640"/>
              </a:xfrm>
              <a:custGeom>
                <a:avLst/>
                <a:gdLst/>
                <a:ahLst/>
                <a:cxnLst/>
                <a:rect l="l" t="t" r="r" b="b"/>
                <a:pathLst>
                  <a:path w="88307" h="62640" extrusionOk="0">
                    <a:moveTo>
                      <a:pt x="30194" y="27890"/>
                    </a:moveTo>
                    <a:cubicBezTo>
                      <a:pt x="39815" y="24937"/>
                      <a:pt x="49911" y="39225"/>
                      <a:pt x="59150" y="26938"/>
                    </a:cubicBezTo>
                    <a:cubicBezTo>
                      <a:pt x="70390" y="19984"/>
                      <a:pt x="66389" y="-3161"/>
                      <a:pt x="87535" y="363"/>
                    </a:cubicBezTo>
                    <a:cubicBezTo>
                      <a:pt x="86106" y="3411"/>
                      <a:pt x="86201" y="6554"/>
                      <a:pt x="87630" y="9602"/>
                    </a:cubicBezTo>
                    <a:cubicBezTo>
                      <a:pt x="91821" y="38368"/>
                      <a:pt x="76200" y="58084"/>
                      <a:pt x="51340" y="61990"/>
                    </a:cubicBezTo>
                    <a:cubicBezTo>
                      <a:pt x="22860" y="66466"/>
                      <a:pt x="4953" y="47416"/>
                      <a:pt x="0" y="18460"/>
                    </a:cubicBezTo>
                    <a:cubicBezTo>
                      <a:pt x="18764" y="-6114"/>
                      <a:pt x="23051" y="15222"/>
                      <a:pt x="30099" y="27985"/>
                    </a:cubicBezTo>
                    <a:close/>
                  </a:path>
                </a:pathLst>
              </a:custGeom>
              <a:solidFill>
                <a:srgbClr val="DBE1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6" name="Google Shape;996;p28">
                <a:extLst>
                  <a:ext uri="{FF2B5EF4-FFF2-40B4-BE49-F238E27FC236}">
                    <a16:creationId xmlns:a16="http://schemas.microsoft.com/office/drawing/2014/main" id="{AA0B8B12-D6F1-463A-F990-10DE385E3705}"/>
                  </a:ext>
                </a:extLst>
              </p:cNvPr>
              <p:cNvSpPr/>
              <p:nvPr/>
            </p:nvSpPr>
            <p:spPr>
              <a:xfrm>
                <a:off x="1639795" y="3941825"/>
                <a:ext cx="44510" cy="28575"/>
              </a:xfrm>
              <a:custGeom>
                <a:avLst/>
                <a:gdLst/>
                <a:ahLst/>
                <a:cxnLst/>
                <a:rect l="l" t="t" r="r" b="b"/>
                <a:pathLst>
                  <a:path w="44510" h="28575" extrusionOk="0">
                    <a:moveTo>
                      <a:pt x="44510" y="28575"/>
                    </a:moveTo>
                    <a:cubicBezTo>
                      <a:pt x="36223" y="19907"/>
                      <a:pt x="30127" y="4382"/>
                      <a:pt x="14411" y="19050"/>
                    </a:cubicBezTo>
                    <a:cubicBezTo>
                      <a:pt x="-1019" y="18383"/>
                      <a:pt x="-4353" y="12192"/>
                      <a:pt x="5839" y="0"/>
                    </a:cubicBezTo>
                    <a:cubicBezTo>
                      <a:pt x="30540" y="1019"/>
                      <a:pt x="43431" y="10544"/>
                      <a:pt x="44510" y="28575"/>
                    </a:cubicBezTo>
                    <a:close/>
                  </a:path>
                </a:pathLst>
              </a:custGeom>
              <a:solidFill>
                <a:srgbClr val="50575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7" name="Google Shape;997;p28">
                <a:extLst>
                  <a:ext uri="{FF2B5EF4-FFF2-40B4-BE49-F238E27FC236}">
                    <a16:creationId xmlns:a16="http://schemas.microsoft.com/office/drawing/2014/main" id="{6ECCE839-A5A3-2B1D-32FD-03035D5C72C9}"/>
                  </a:ext>
                </a:extLst>
              </p:cNvPr>
              <p:cNvSpPr/>
              <p:nvPr/>
            </p:nvSpPr>
            <p:spPr>
              <a:xfrm>
                <a:off x="1614344" y="4120048"/>
                <a:ext cx="50434" cy="21626"/>
              </a:xfrm>
              <a:custGeom>
                <a:avLst/>
                <a:gdLst/>
                <a:ahLst/>
                <a:cxnLst/>
                <a:rect l="l" t="t" r="r" b="b"/>
                <a:pathLst>
                  <a:path w="50434" h="21626" extrusionOk="0">
                    <a:moveTo>
                      <a:pt x="15192" y="21516"/>
                    </a:moveTo>
                    <a:cubicBezTo>
                      <a:pt x="13192" y="15039"/>
                      <a:pt x="-13954" y="13801"/>
                      <a:pt x="9477" y="3228"/>
                    </a:cubicBezTo>
                    <a:cubicBezTo>
                      <a:pt x="19669" y="-1344"/>
                      <a:pt x="37290" y="-3154"/>
                      <a:pt x="50435" y="12372"/>
                    </a:cubicBezTo>
                    <a:cubicBezTo>
                      <a:pt x="41195" y="27898"/>
                      <a:pt x="25765" y="18658"/>
                      <a:pt x="13954" y="20944"/>
                    </a:cubicBezTo>
                    <a:cubicBezTo>
                      <a:pt x="13954" y="20944"/>
                      <a:pt x="15192" y="21516"/>
                      <a:pt x="15192" y="21516"/>
                    </a:cubicBezTo>
                    <a:close/>
                  </a:path>
                </a:pathLst>
              </a:custGeom>
              <a:solidFill>
                <a:srgbClr val="ADB8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8" name="Google Shape;998;p28">
                <a:extLst>
                  <a:ext uri="{FF2B5EF4-FFF2-40B4-BE49-F238E27FC236}">
                    <a16:creationId xmlns:a16="http://schemas.microsoft.com/office/drawing/2014/main" id="{6E30A72C-2ED8-4024-9ED9-F014E3A6A4B1}"/>
                  </a:ext>
                </a:extLst>
              </p:cNvPr>
              <p:cNvSpPr/>
              <p:nvPr/>
            </p:nvSpPr>
            <p:spPr>
              <a:xfrm>
                <a:off x="1598866" y="4236243"/>
                <a:ext cx="49815" cy="10149"/>
              </a:xfrm>
              <a:custGeom>
                <a:avLst/>
                <a:gdLst/>
                <a:ahLst/>
                <a:cxnLst/>
                <a:rect l="l" t="t" r="r" b="b"/>
                <a:pathLst>
                  <a:path w="49815" h="10149" extrusionOk="0">
                    <a:moveTo>
                      <a:pt x="95" y="6667"/>
                    </a:moveTo>
                    <a:cubicBezTo>
                      <a:pt x="571" y="4477"/>
                      <a:pt x="476" y="2191"/>
                      <a:pt x="0" y="0"/>
                    </a:cubicBezTo>
                    <a:lnTo>
                      <a:pt x="49816" y="0"/>
                    </a:lnTo>
                    <a:cubicBezTo>
                      <a:pt x="33623" y="12097"/>
                      <a:pt x="17050" y="12097"/>
                      <a:pt x="190" y="6667"/>
                    </a:cubicBezTo>
                    <a:close/>
                  </a:path>
                </a:pathLst>
              </a:custGeom>
              <a:solidFill>
                <a:srgbClr val="D7E4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9" name="Google Shape;999;p28">
                <a:extLst>
                  <a:ext uri="{FF2B5EF4-FFF2-40B4-BE49-F238E27FC236}">
                    <a16:creationId xmlns:a16="http://schemas.microsoft.com/office/drawing/2014/main" id="{51C1CB6D-859B-18BE-1257-F629CF69E67B}"/>
                  </a:ext>
                </a:extLst>
              </p:cNvPr>
              <p:cNvSpPr/>
              <p:nvPr/>
            </p:nvSpPr>
            <p:spPr>
              <a:xfrm>
                <a:off x="1474346" y="3744501"/>
                <a:ext cx="92255" cy="121314"/>
              </a:xfrm>
              <a:custGeom>
                <a:avLst/>
                <a:gdLst/>
                <a:ahLst/>
                <a:cxnLst/>
                <a:rect l="l" t="t" r="r" b="b"/>
                <a:pathLst>
                  <a:path w="92255" h="121314" extrusionOk="0">
                    <a:moveTo>
                      <a:pt x="10982" y="32828"/>
                    </a:moveTo>
                    <a:cubicBezTo>
                      <a:pt x="19936" y="26541"/>
                      <a:pt x="32413" y="22826"/>
                      <a:pt x="30127" y="7967"/>
                    </a:cubicBezTo>
                    <a:cubicBezTo>
                      <a:pt x="32985" y="7682"/>
                      <a:pt x="35842" y="7586"/>
                      <a:pt x="38700" y="7586"/>
                    </a:cubicBezTo>
                    <a:cubicBezTo>
                      <a:pt x="43748" y="3300"/>
                      <a:pt x="50130" y="3110"/>
                      <a:pt x="56226" y="1776"/>
                    </a:cubicBezTo>
                    <a:cubicBezTo>
                      <a:pt x="71180" y="-1558"/>
                      <a:pt x="85563" y="-1843"/>
                      <a:pt x="90992" y="15873"/>
                    </a:cubicBezTo>
                    <a:cubicBezTo>
                      <a:pt x="95278" y="29875"/>
                      <a:pt x="88325" y="40162"/>
                      <a:pt x="75181" y="46067"/>
                    </a:cubicBezTo>
                    <a:cubicBezTo>
                      <a:pt x="45082" y="59593"/>
                      <a:pt x="37366" y="81500"/>
                      <a:pt x="50225" y="111218"/>
                    </a:cubicBezTo>
                    <a:cubicBezTo>
                      <a:pt x="49463" y="114552"/>
                      <a:pt x="48701" y="117981"/>
                      <a:pt x="47844" y="121315"/>
                    </a:cubicBezTo>
                    <a:cubicBezTo>
                      <a:pt x="-1210" y="115886"/>
                      <a:pt x="-10640" y="93407"/>
                      <a:pt x="10887" y="32923"/>
                    </a:cubicBezTo>
                    <a:close/>
                  </a:path>
                </a:pathLst>
              </a:custGeom>
              <a:solidFill>
                <a:srgbClr val="121E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0" name="Google Shape;1000;p28">
                <a:extLst>
                  <a:ext uri="{FF2B5EF4-FFF2-40B4-BE49-F238E27FC236}">
                    <a16:creationId xmlns:a16="http://schemas.microsoft.com/office/drawing/2014/main" id="{A8758F8C-D7A1-48E6-2B45-C1231A26C564}"/>
                  </a:ext>
                </a:extLst>
              </p:cNvPr>
              <p:cNvSpPr/>
              <p:nvPr/>
            </p:nvSpPr>
            <p:spPr>
              <a:xfrm>
                <a:off x="1509995" y="3732041"/>
                <a:ext cx="80393" cy="123678"/>
              </a:xfrm>
              <a:custGeom>
                <a:avLst/>
                <a:gdLst/>
                <a:ahLst/>
                <a:cxnLst/>
                <a:rect l="l" t="t" r="r" b="b"/>
                <a:pathLst>
                  <a:path w="80393" h="123678" extrusionOk="0">
                    <a:moveTo>
                      <a:pt x="14576" y="123583"/>
                    </a:moveTo>
                    <a:cubicBezTo>
                      <a:pt x="-2569" y="100818"/>
                      <a:pt x="-8094" y="77577"/>
                      <a:pt x="17529" y="57860"/>
                    </a:cubicBezTo>
                    <a:cubicBezTo>
                      <a:pt x="28578" y="49288"/>
                      <a:pt x="54867" y="54241"/>
                      <a:pt x="48675" y="31667"/>
                    </a:cubicBezTo>
                    <a:cubicBezTo>
                      <a:pt x="42294" y="8426"/>
                      <a:pt x="18386" y="24999"/>
                      <a:pt x="3146" y="20046"/>
                    </a:cubicBezTo>
                    <a:cubicBezTo>
                      <a:pt x="26196" y="-2052"/>
                      <a:pt x="52009" y="-6052"/>
                      <a:pt x="80394" y="8902"/>
                    </a:cubicBezTo>
                    <a:cubicBezTo>
                      <a:pt x="79822" y="37001"/>
                      <a:pt x="83823" y="65385"/>
                      <a:pt x="41436" y="69767"/>
                    </a:cubicBezTo>
                    <a:cubicBezTo>
                      <a:pt x="10766" y="72910"/>
                      <a:pt x="19148" y="103295"/>
                      <a:pt x="14671" y="123678"/>
                    </a:cubicBezTo>
                    <a:close/>
                  </a:path>
                </a:pathLst>
              </a:custGeom>
              <a:solidFill>
                <a:srgbClr val="DCDF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1" name="Google Shape;1001;p28">
                <a:extLst>
                  <a:ext uri="{FF2B5EF4-FFF2-40B4-BE49-F238E27FC236}">
                    <a16:creationId xmlns:a16="http://schemas.microsoft.com/office/drawing/2014/main" id="{078677CB-C980-8932-FCEB-C4D8716D83D7}"/>
                  </a:ext>
                </a:extLst>
              </p:cNvPr>
              <p:cNvSpPr/>
              <p:nvPr/>
            </p:nvSpPr>
            <p:spPr>
              <a:xfrm>
                <a:off x="1465162" y="3777328"/>
                <a:ext cx="57698" cy="99345"/>
              </a:xfrm>
              <a:custGeom>
                <a:avLst/>
                <a:gdLst/>
                <a:ahLst/>
                <a:cxnLst/>
                <a:rect l="l" t="t" r="r" b="b"/>
                <a:pathLst>
                  <a:path w="57698" h="99345" extrusionOk="0">
                    <a:moveTo>
                      <a:pt x="20166" y="0"/>
                    </a:moveTo>
                    <a:cubicBezTo>
                      <a:pt x="21499" y="34004"/>
                      <a:pt x="-1742" y="78295"/>
                      <a:pt x="57123" y="88392"/>
                    </a:cubicBezTo>
                    <a:cubicBezTo>
                      <a:pt x="59218" y="94107"/>
                      <a:pt x="55599" y="97755"/>
                      <a:pt x="46264" y="99346"/>
                    </a:cubicBezTo>
                    <a:cubicBezTo>
                      <a:pt x="-5361" y="77152"/>
                      <a:pt x="-13362" y="46768"/>
                      <a:pt x="20166" y="0"/>
                    </a:cubicBezTo>
                    <a:close/>
                  </a:path>
                </a:pathLst>
              </a:custGeom>
              <a:solidFill>
                <a:srgbClr val="CFD9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2" name="Google Shape;1002;p28">
                <a:extLst>
                  <a:ext uri="{FF2B5EF4-FFF2-40B4-BE49-F238E27FC236}">
                    <a16:creationId xmlns:a16="http://schemas.microsoft.com/office/drawing/2014/main" id="{6BE9C972-A0DB-6569-17D6-C50B66F6F985}"/>
                  </a:ext>
                </a:extLst>
              </p:cNvPr>
              <p:cNvSpPr/>
              <p:nvPr/>
            </p:nvSpPr>
            <p:spPr>
              <a:xfrm>
                <a:off x="3386861" y="3663409"/>
                <a:ext cx="32836" cy="60769"/>
              </a:xfrm>
              <a:custGeom>
                <a:avLst/>
                <a:gdLst/>
                <a:ahLst/>
                <a:cxnLst/>
                <a:rect l="l" t="t" r="r" b="b"/>
                <a:pathLst>
                  <a:path w="32836" h="60769" extrusionOk="0">
                    <a:moveTo>
                      <a:pt x="3086" y="0"/>
                    </a:moveTo>
                    <a:cubicBezTo>
                      <a:pt x="31756" y="13811"/>
                      <a:pt x="44044" y="32195"/>
                      <a:pt x="20231" y="60770"/>
                    </a:cubicBezTo>
                    <a:cubicBezTo>
                      <a:pt x="20231" y="60770"/>
                      <a:pt x="19564" y="60293"/>
                      <a:pt x="19564" y="60293"/>
                    </a:cubicBezTo>
                    <a:cubicBezTo>
                      <a:pt x="13373" y="41148"/>
                      <a:pt x="-3391" y="25527"/>
                      <a:pt x="610" y="2953"/>
                    </a:cubicBezTo>
                    <a:lnTo>
                      <a:pt x="2991" y="0"/>
                    </a:lnTo>
                    <a:close/>
                  </a:path>
                </a:pathLst>
              </a:custGeom>
              <a:solidFill>
                <a:srgbClr val="051B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3" name="Google Shape;1003;p28">
                <a:extLst>
                  <a:ext uri="{FF2B5EF4-FFF2-40B4-BE49-F238E27FC236}">
                    <a16:creationId xmlns:a16="http://schemas.microsoft.com/office/drawing/2014/main" id="{984E9449-C855-EC95-FF5E-D96316E6BD2A}"/>
                  </a:ext>
                </a:extLst>
              </p:cNvPr>
              <p:cNvSpPr/>
              <p:nvPr/>
            </p:nvSpPr>
            <p:spPr>
              <a:xfrm>
                <a:off x="2078791" y="3160465"/>
                <a:ext cx="597560" cy="1031637"/>
              </a:xfrm>
              <a:custGeom>
                <a:avLst/>
                <a:gdLst/>
                <a:ahLst/>
                <a:cxnLst/>
                <a:rect l="l" t="t" r="r" b="b"/>
                <a:pathLst>
                  <a:path w="597560" h="1031637" extrusionOk="0">
                    <a:moveTo>
                      <a:pt x="215686" y="325303"/>
                    </a:moveTo>
                    <a:cubicBezTo>
                      <a:pt x="231497" y="317874"/>
                      <a:pt x="236450" y="303205"/>
                      <a:pt x="240927" y="288156"/>
                    </a:cubicBezTo>
                    <a:cubicBezTo>
                      <a:pt x="249595" y="252913"/>
                      <a:pt x="261406" y="219004"/>
                      <a:pt x="286933" y="191858"/>
                    </a:cubicBezTo>
                    <a:cubicBezTo>
                      <a:pt x="305888" y="171760"/>
                      <a:pt x="301411" y="148329"/>
                      <a:pt x="297982" y="124802"/>
                    </a:cubicBezTo>
                    <a:cubicBezTo>
                      <a:pt x="299506" y="84607"/>
                      <a:pt x="283694" y="55746"/>
                      <a:pt x="245023" y="40411"/>
                    </a:cubicBezTo>
                    <a:cubicBezTo>
                      <a:pt x="229116" y="34124"/>
                      <a:pt x="219305" y="22789"/>
                      <a:pt x="224544" y="3835"/>
                    </a:cubicBezTo>
                    <a:cubicBezTo>
                      <a:pt x="246737" y="-4357"/>
                      <a:pt x="268835" y="2977"/>
                      <a:pt x="291029" y="3930"/>
                    </a:cubicBezTo>
                    <a:cubicBezTo>
                      <a:pt x="322080" y="23075"/>
                      <a:pt x="357894" y="37553"/>
                      <a:pt x="364371" y="80225"/>
                    </a:cubicBezTo>
                    <a:cubicBezTo>
                      <a:pt x="387898" y="97561"/>
                      <a:pt x="388565" y="122135"/>
                      <a:pt x="385898" y="147662"/>
                    </a:cubicBezTo>
                    <a:cubicBezTo>
                      <a:pt x="359323" y="166712"/>
                      <a:pt x="350941" y="194144"/>
                      <a:pt x="348655" y="225291"/>
                    </a:cubicBezTo>
                    <a:cubicBezTo>
                      <a:pt x="347798" y="236816"/>
                      <a:pt x="346559" y="251199"/>
                      <a:pt x="328748" y="251294"/>
                    </a:cubicBezTo>
                    <a:cubicBezTo>
                      <a:pt x="323223" y="245103"/>
                      <a:pt x="322747" y="238245"/>
                      <a:pt x="324271" y="234816"/>
                    </a:cubicBezTo>
                    <a:cubicBezTo>
                      <a:pt x="320366" y="246151"/>
                      <a:pt x="323985" y="262534"/>
                      <a:pt x="320556" y="278059"/>
                    </a:cubicBezTo>
                    <a:cubicBezTo>
                      <a:pt x="317699" y="295966"/>
                      <a:pt x="307983" y="310730"/>
                      <a:pt x="298268" y="325399"/>
                    </a:cubicBezTo>
                    <a:cubicBezTo>
                      <a:pt x="288076" y="338829"/>
                      <a:pt x="276265" y="350926"/>
                      <a:pt x="267597" y="365499"/>
                    </a:cubicBezTo>
                    <a:cubicBezTo>
                      <a:pt x="258929" y="377119"/>
                      <a:pt x="248928" y="387692"/>
                      <a:pt x="240070" y="399122"/>
                    </a:cubicBezTo>
                    <a:cubicBezTo>
                      <a:pt x="223020" y="413981"/>
                      <a:pt x="206828" y="429507"/>
                      <a:pt x="199684" y="451891"/>
                    </a:cubicBezTo>
                    <a:cubicBezTo>
                      <a:pt x="194350" y="468178"/>
                      <a:pt x="164822" y="464845"/>
                      <a:pt x="171776" y="496087"/>
                    </a:cubicBezTo>
                    <a:cubicBezTo>
                      <a:pt x="175681" y="513517"/>
                      <a:pt x="145772" y="532472"/>
                      <a:pt x="127770" y="547712"/>
                    </a:cubicBezTo>
                    <a:cubicBezTo>
                      <a:pt x="116150" y="557333"/>
                      <a:pt x="110435" y="570096"/>
                      <a:pt x="107672" y="584574"/>
                    </a:cubicBezTo>
                    <a:cubicBezTo>
                      <a:pt x="101386" y="607529"/>
                      <a:pt x="96052" y="630865"/>
                      <a:pt x="73192" y="644391"/>
                    </a:cubicBezTo>
                    <a:cubicBezTo>
                      <a:pt x="66239" y="648487"/>
                      <a:pt x="59476" y="654678"/>
                      <a:pt x="60428" y="663060"/>
                    </a:cubicBezTo>
                    <a:cubicBezTo>
                      <a:pt x="66905" y="720400"/>
                      <a:pt x="65572" y="779074"/>
                      <a:pt x="84146" y="834319"/>
                    </a:cubicBezTo>
                    <a:cubicBezTo>
                      <a:pt x="96338" y="870610"/>
                      <a:pt x="131104" y="881278"/>
                      <a:pt x="167489" y="863847"/>
                    </a:cubicBezTo>
                    <a:cubicBezTo>
                      <a:pt x="204637" y="867943"/>
                      <a:pt x="231783" y="894136"/>
                      <a:pt x="263692" y="909281"/>
                    </a:cubicBezTo>
                    <a:cubicBezTo>
                      <a:pt x="326176" y="939094"/>
                      <a:pt x="383993" y="930998"/>
                      <a:pt x="443143" y="904614"/>
                    </a:cubicBezTo>
                    <a:cubicBezTo>
                      <a:pt x="484196" y="880516"/>
                      <a:pt x="522391" y="853369"/>
                      <a:pt x="544679" y="809459"/>
                    </a:cubicBezTo>
                    <a:cubicBezTo>
                      <a:pt x="553252" y="786123"/>
                      <a:pt x="558110" y="761167"/>
                      <a:pt x="574588" y="741355"/>
                    </a:cubicBezTo>
                    <a:cubicBezTo>
                      <a:pt x="598686" y="764025"/>
                      <a:pt x="604782" y="806221"/>
                      <a:pt x="588304" y="838225"/>
                    </a:cubicBezTo>
                    <a:cubicBezTo>
                      <a:pt x="556967" y="898994"/>
                      <a:pt x="506484" y="938618"/>
                      <a:pt x="443810" y="965383"/>
                    </a:cubicBezTo>
                    <a:cubicBezTo>
                      <a:pt x="455240" y="978242"/>
                      <a:pt x="472194" y="976623"/>
                      <a:pt x="481433" y="988053"/>
                    </a:cubicBezTo>
                    <a:cubicBezTo>
                      <a:pt x="485624" y="1007770"/>
                      <a:pt x="469527" y="1015199"/>
                      <a:pt x="457335" y="1017009"/>
                    </a:cubicBezTo>
                    <a:cubicBezTo>
                      <a:pt x="387803" y="1027486"/>
                      <a:pt x="317318" y="1048060"/>
                      <a:pt x="249976" y="1007674"/>
                    </a:cubicBezTo>
                    <a:cubicBezTo>
                      <a:pt x="215876" y="993387"/>
                      <a:pt x="182348" y="978528"/>
                      <a:pt x="154821" y="952334"/>
                    </a:cubicBezTo>
                    <a:cubicBezTo>
                      <a:pt x="137390" y="935761"/>
                      <a:pt x="120531" y="943666"/>
                      <a:pt x="107291" y="960907"/>
                    </a:cubicBezTo>
                    <a:cubicBezTo>
                      <a:pt x="92813" y="983100"/>
                      <a:pt x="78431" y="992815"/>
                      <a:pt x="64429" y="960621"/>
                    </a:cubicBezTo>
                    <a:cubicBezTo>
                      <a:pt x="69572" y="928426"/>
                      <a:pt x="63286" y="898994"/>
                      <a:pt x="46617" y="870610"/>
                    </a:cubicBezTo>
                    <a:cubicBezTo>
                      <a:pt x="26519" y="836320"/>
                      <a:pt x="14137" y="799077"/>
                      <a:pt x="13565" y="758881"/>
                    </a:cubicBezTo>
                    <a:cubicBezTo>
                      <a:pt x="13375" y="745546"/>
                      <a:pt x="9851" y="734307"/>
                      <a:pt x="1469" y="724210"/>
                    </a:cubicBezTo>
                    <a:cubicBezTo>
                      <a:pt x="-1484" y="715447"/>
                      <a:pt x="802" y="706684"/>
                      <a:pt x="1564" y="697921"/>
                    </a:cubicBezTo>
                    <a:cubicBezTo>
                      <a:pt x="3945" y="693540"/>
                      <a:pt x="11851" y="691349"/>
                      <a:pt x="11851" y="689825"/>
                    </a:cubicBezTo>
                    <a:cubicBezTo>
                      <a:pt x="10708" y="569905"/>
                      <a:pt x="80431" y="484942"/>
                      <a:pt x="153488" y="401503"/>
                    </a:cubicBezTo>
                    <a:cubicBezTo>
                      <a:pt x="173585" y="393312"/>
                      <a:pt x="175300" y="363213"/>
                      <a:pt x="201017" y="361689"/>
                    </a:cubicBezTo>
                    <a:cubicBezTo>
                      <a:pt x="202351" y="361689"/>
                      <a:pt x="204732" y="361117"/>
                      <a:pt x="204827" y="360451"/>
                    </a:cubicBezTo>
                    <a:cubicBezTo>
                      <a:pt x="206351" y="353021"/>
                      <a:pt x="200922" y="354069"/>
                      <a:pt x="196541" y="354069"/>
                    </a:cubicBezTo>
                    <a:cubicBezTo>
                      <a:pt x="189683" y="335781"/>
                      <a:pt x="205399" y="332066"/>
                      <a:pt x="215686" y="324922"/>
                    </a:cubicBezTo>
                    <a:close/>
                  </a:path>
                </a:pathLst>
              </a:custGeom>
              <a:solidFill>
                <a:srgbClr val="E1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4" name="Google Shape;1004;p28">
                <a:extLst>
                  <a:ext uri="{FF2B5EF4-FFF2-40B4-BE49-F238E27FC236}">
                    <a16:creationId xmlns:a16="http://schemas.microsoft.com/office/drawing/2014/main" id="{0F635677-9562-01C5-A7D8-96AA4C1A8F5F}"/>
                  </a:ext>
                </a:extLst>
              </p:cNvPr>
              <p:cNvSpPr/>
              <p:nvPr/>
            </p:nvSpPr>
            <p:spPr>
              <a:xfrm>
                <a:off x="2264664" y="2736661"/>
                <a:ext cx="393230" cy="406185"/>
              </a:xfrm>
              <a:custGeom>
                <a:avLst/>
                <a:gdLst/>
                <a:ahLst/>
                <a:cxnLst/>
                <a:rect l="l" t="t" r="r" b="b"/>
                <a:pathLst>
                  <a:path w="393230" h="406185" extrusionOk="0">
                    <a:moveTo>
                      <a:pt x="0" y="265333"/>
                    </a:moveTo>
                    <a:cubicBezTo>
                      <a:pt x="27527" y="256665"/>
                      <a:pt x="31718" y="223613"/>
                      <a:pt x="56102" y="211612"/>
                    </a:cubicBezTo>
                    <a:cubicBezTo>
                      <a:pt x="67723" y="192466"/>
                      <a:pt x="88963" y="187037"/>
                      <a:pt x="104870" y="176750"/>
                    </a:cubicBezTo>
                    <a:cubicBezTo>
                      <a:pt x="89344" y="179131"/>
                      <a:pt x="77533" y="201801"/>
                      <a:pt x="56388" y="189799"/>
                    </a:cubicBezTo>
                    <a:cubicBezTo>
                      <a:pt x="56674" y="183322"/>
                      <a:pt x="56959" y="176845"/>
                      <a:pt x="57245" y="170368"/>
                    </a:cubicBezTo>
                    <a:cubicBezTo>
                      <a:pt x="67437" y="157414"/>
                      <a:pt x="58388" y="140936"/>
                      <a:pt x="64960" y="127315"/>
                    </a:cubicBezTo>
                    <a:cubicBezTo>
                      <a:pt x="72390" y="94168"/>
                      <a:pt x="70199" y="60259"/>
                      <a:pt x="73914" y="26826"/>
                    </a:cubicBezTo>
                    <a:cubicBezTo>
                      <a:pt x="85249" y="14920"/>
                      <a:pt x="100489" y="10824"/>
                      <a:pt x="115443" y="6253"/>
                    </a:cubicBezTo>
                    <a:cubicBezTo>
                      <a:pt x="164021" y="-8511"/>
                      <a:pt x="181737" y="1490"/>
                      <a:pt x="191834" y="51115"/>
                    </a:cubicBezTo>
                    <a:cubicBezTo>
                      <a:pt x="196501" y="74070"/>
                      <a:pt x="200977" y="97121"/>
                      <a:pt x="203168" y="120457"/>
                    </a:cubicBezTo>
                    <a:cubicBezTo>
                      <a:pt x="203930" y="132173"/>
                      <a:pt x="204978" y="143889"/>
                      <a:pt x="210502" y="154652"/>
                    </a:cubicBezTo>
                    <a:cubicBezTo>
                      <a:pt x="224504" y="185989"/>
                      <a:pt x="236220" y="218279"/>
                      <a:pt x="258699" y="245425"/>
                    </a:cubicBezTo>
                    <a:cubicBezTo>
                      <a:pt x="298037" y="292955"/>
                      <a:pt x="306991" y="294955"/>
                      <a:pt x="359950" y="262285"/>
                    </a:cubicBezTo>
                    <a:cubicBezTo>
                      <a:pt x="364522" y="260856"/>
                      <a:pt x="368522" y="261808"/>
                      <a:pt x="371951" y="265047"/>
                    </a:cubicBezTo>
                    <a:cubicBezTo>
                      <a:pt x="379381" y="274858"/>
                      <a:pt x="415195" y="286859"/>
                      <a:pt x="373094" y="294670"/>
                    </a:cubicBezTo>
                    <a:cubicBezTo>
                      <a:pt x="273177" y="313243"/>
                      <a:pt x="181261" y="356487"/>
                      <a:pt x="84392" y="384300"/>
                    </a:cubicBezTo>
                    <a:cubicBezTo>
                      <a:pt x="68580" y="388872"/>
                      <a:pt x="61150" y="416399"/>
                      <a:pt x="37528" y="402112"/>
                    </a:cubicBezTo>
                    <a:cubicBezTo>
                      <a:pt x="35052" y="395635"/>
                      <a:pt x="32766" y="389253"/>
                      <a:pt x="33052" y="382204"/>
                    </a:cubicBezTo>
                    <a:cubicBezTo>
                      <a:pt x="34195" y="377823"/>
                      <a:pt x="36004" y="373727"/>
                      <a:pt x="38386" y="369822"/>
                    </a:cubicBezTo>
                    <a:cubicBezTo>
                      <a:pt x="50959" y="347914"/>
                      <a:pt x="40196" y="321911"/>
                      <a:pt x="50387" y="299623"/>
                    </a:cubicBezTo>
                    <a:cubicBezTo>
                      <a:pt x="57531" y="285526"/>
                      <a:pt x="69437" y="295241"/>
                      <a:pt x="78772" y="293908"/>
                    </a:cubicBezTo>
                    <a:cubicBezTo>
                      <a:pt x="78200" y="286859"/>
                      <a:pt x="72771" y="289526"/>
                      <a:pt x="69056" y="288859"/>
                    </a:cubicBezTo>
                    <a:cubicBezTo>
                      <a:pt x="65151" y="288859"/>
                      <a:pt x="61531" y="288383"/>
                      <a:pt x="57912" y="287526"/>
                    </a:cubicBezTo>
                    <a:cubicBezTo>
                      <a:pt x="54578" y="285145"/>
                      <a:pt x="52292" y="282097"/>
                      <a:pt x="50673" y="278477"/>
                    </a:cubicBezTo>
                    <a:cubicBezTo>
                      <a:pt x="49244" y="273905"/>
                      <a:pt x="48863" y="269333"/>
                      <a:pt x="49721" y="264666"/>
                    </a:cubicBezTo>
                    <a:cubicBezTo>
                      <a:pt x="50482" y="260094"/>
                      <a:pt x="52483" y="255712"/>
                      <a:pt x="52578" y="251045"/>
                    </a:cubicBezTo>
                    <a:cubicBezTo>
                      <a:pt x="50197" y="254188"/>
                      <a:pt x="50863" y="258475"/>
                      <a:pt x="48673" y="261713"/>
                    </a:cubicBezTo>
                    <a:cubicBezTo>
                      <a:pt x="34290" y="287431"/>
                      <a:pt x="17431" y="279811"/>
                      <a:pt x="95" y="265523"/>
                    </a:cubicBezTo>
                    <a:close/>
                  </a:path>
                </a:pathLst>
              </a:custGeom>
              <a:solidFill>
                <a:srgbClr val="B2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5" name="Google Shape;1005;p28">
                <a:extLst>
                  <a:ext uri="{FF2B5EF4-FFF2-40B4-BE49-F238E27FC236}">
                    <a16:creationId xmlns:a16="http://schemas.microsoft.com/office/drawing/2014/main" id="{5E8F4CD8-7C8C-E99A-885E-69CAA8958107}"/>
                  </a:ext>
                </a:extLst>
              </p:cNvPr>
              <p:cNvSpPr/>
              <p:nvPr/>
            </p:nvSpPr>
            <p:spPr>
              <a:xfrm>
                <a:off x="2043168" y="4186927"/>
                <a:ext cx="710355" cy="244707"/>
              </a:xfrm>
              <a:custGeom>
                <a:avLst/>
                <a:gdLst/>
                <a:ahLst/>
                <a:cxnLst/>
                <a:rect l="l" t="t" r="r" b="b"/>
                <a:pathLst>
                  <a:path w="710355" h="244707" extrusionOk="0">
                    <a:moveTo>
                      <a:pt x="127389" y="59222"/>
                    </a:moveTo>
                    <a:cubicBezTo>
                      <a:pt x="143962" y="76652"/>
                      <a:pt x="161583" y="92654"/>
                      <a:pt x="183110" y="103989"/>
                    </a:cubicBezTo>
                    <a:cubicBezTo>
                      <a:pt x="213399" y="113895"/>
                      <a:pt x="237593" y="133040"/>
                      <a:pt x="260167" y="154567"/>
                    </a:cubicBezTo>
                    <a:cubicBezTo>
                      <a:pt x="282456" y="170474"/>
                      <a:pt x="302363" y="191524"/>
                      <a:pt x="333224" y="189619"/>
                    </a:cubicBezTo>
                    <a:cubicBezTo>
                      <a:pt x="363990" y="226195"/>
                      <a:pt x="400947" y="216098"/>
                      <a:pt x="434760" y="198763"/>
                    </a:cubicBezTo>
                    <a:cubicBezTo>
                      <a:pt x="511056" y="159615"/>
                      <a:pt x="578683" y="107323"/>
                      <a:pt x="642882" y="51125"/>
                    </a:cubicBezTo>
                    <a:cubicBezTo>
                      <a:pt x="663170" y="69128"/>
                      <a:pt x="672219" y="96369"/>
                      <a:pt x="698889" y="105608"/>
                    </a:cubicBezTo>
                    <a:cubicBezTo>
                      <a:pt x="719558" y="114276"/>
                      <a:pt x="706318" y="128373"/>
                      <a:pt x="704604" y="140660"/>
                    </a:cubicBezTo>
                    <a:cubicBezTo>
                      <a:pt x="628594" y="199715"/>
                      <a:pt x="538488" y="228195"/>
                      <a:pt x="446381" y="238768"/>
                    </a:cubicBezTo>
                    <a:cubicBezTo>
                      <a:pt x="298172" y="255722"/>
                      <a:pt x="152725" y="237911"/>
                      <a:pt x="18423" y="165425"/>
                    </a:cubicBezTo>
                    <a:cubicBezTo>
                      <a:pt x="-17487" y="137041"/>
                      <a:pt x="6897" y="114276"/>
                      <a:pt x="25947" y="91797"/>
                    </a:cubicBezTo>
                    <a:cubicBezTo>
                      <a:pt x="43283" y="71318"/>
                      <a:pt x="71953" y="55888"/>
                      <a:pt x="54618" y="21503"/>
                    </a:cubicBezTo>
                    <a:cubicBezTo>
                      <a:pt x="53189" y="14740"/>
                      <a:pt x="53760" y="8263"/>
                      <a:pt x="57380" y="2262"/>
                    </a:cubicBezTo>
                    <a:cubicBezTo>
                      <a:pt x="74430" y="-6120"/>
                      <a:pt x="79383" y="11025"/>
                      <a:pt x="89384" y="17407"/>
                    </a:cubicBezTo>
                    <a:cubicBezTo>
                      <a:pt x="101290" y="32075"/>
                      <a:pt x="118340" y="41981"/>
                      <a:pt x="127389" y="59222"/>
                    </a:cubicBezTo>
                    <a:close/>
                  </a:path>
                </a:pathLst>
              </a:custGeom>
              <a:solidFill>
                <a:srgbClr val="B0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6" name="Google Shape;1006;p28">
                <a:extLst>
                  <a:ext uri="{FF2B5EF4-FFF2-40B4-BE49-F238E27FC236}">
                    <a16:creationId xmlns:a16="http://schemas.microsoft.com/office/drawing/2014/main" id="{48023FFE-18D2-9903-B875-84DA6F3CE661}"/>
                  </a:ext>
                </a:extLst>
              </p:cNvPr>
              <p:cNvSpPr/>
              <p:nvPr/>
            </p:nvSpPr>
            <p:spPr>
              <a:xfrm>
                <a:off x="2777571" y="3901058"/>
                <a:ext cx="258137" cy="385141"/>
              </a:xfrm>
              <a:custGeom>
                <a:avLst/>
                <a:gdLst/>
                <a:ahLst/>
                <a:cxnLst/>
                <a:rect l="l" t="t" r="r" b="b"/>
                <a:pathLst>
                  <a:path w="258137" h="385141" extrusionOk="0">
                    <a:moveTo>
                      <a:pt x="257665" y="381857"/>
                    </a:moveTo>
                    <a:cubicBezTo>
                      <a:pt x="255379" y="384334"/>
                      <a:pt x="252521" y="385382"/>
                      <a:pt x="249092" y="385096"/>
                    </a:cubicBezTo>
                    <a:cubicBezTo>
                      <a:pt x="215945" y="380143"/>
                      <a:pt x="210135" y="347186"/>
                      <a:pt x="190513" y="328327"/>
                    </a:cubicBezTo>
                    <a:cubicBezTo>
                      <a:pt x="186799" y="315944"/>
                      <a:pt x="177083" y="307277"/>
                      <a:pt x="170035" y="297085"/>
                    </a:cubicBezTo>
                    <a:cubicBezTo>
                      <a:pt x="144031" y="259652"/>
                      <a:pt x="124219" y="256984"/>
                      <a:pt x="90596" y="286036"/>
                    </a:cubicBezTo>
                    <a:cubicBezTo>
                      <a:pt x="83929" y="291846"/>
                      <a:pt x="79642" y="302228"/>
                      <a:pt x="67927" y="295466"/>
                    </a:cubicBezTo>
                    <a:cubicBezTo>
                      <a:pt x="42685" y="295942"/>
                      <a:pt x="20968" y="293656"/>
                      <a:pt x="5729" y="266986"/>
                    </a:cubicBezTo>
                    <a:cubicBezTo>
                      <a:pt x="-10654" y="238316"/>
                      <a:pt x="12110" y="226314"/>
                      <a:pt x="24017" y="210312"/>
                    </a:cubicBezTo>
                    <a:cubicBezTo>
                      <a:pt x="68975" y="149638"/>
                      <a:pt x="105646" y="84677"/>
                      <a:pt x="132506" y="0"/>
                    </a:cubicBezTo>
                    <a:cubicBezTo>
                      <a:pt x="133935" y="48863"/>
                      <a:pt x="134030" y="84582"/>
                      <a:pt x="144984" y="118967"/>
                    </a:cubicBezTo>
                    <a:cubicBezTo>
                      <a:pt x="145270" y="119920"/>
                      <a:pt x="147746" y="121158"/>
                      <a:pt x="148604" y="120777"/>
                    </a:cubicBezTo>
                    <a:cubicBezTo>
                      <a:pt x="151080" y="119729"/>
                      <a:pt x="153175" y="117920"/>
                      <a:pt x="155461" y="116396"/>
                    </a:cubicBezTo>
                    <a:cubicBezTo>
                      <a:pt x="176702" y="120682"/>
                      <a:pt x="174702" y="142970"/>
                      <a:pt x="185846" y="155162"/>
                    </a:cubicBezTo>
                    <a:cubicBezTo>
                      <a:pt x="178036" y="206597"/>
                      <a:pt x="192609" y="253175"/>
                      <a:pt x="216802" y="297656"/>
                    </a:cubicBezTo>
                    <a:cubicBezTo>
                      <a:pt x="222422" y="329565"/>
                      <a:pt x="262427" y="344805"/>
                      <a:pt x="257760" y="381667"/>
                    </a:cubicBezTo>
                    <a:close/>
                  </a:path>
                </a:pathLst>
              </a:custGeom>
              <a:solidFill>
                <a:srgbClr val="B1B1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7" name="Google Shape;1007;p28">
                <a:extLst>
                  <a:ext uri="{FF2B5EF4-FFF2-40B4-BE49-F238E27FC236}">
                    <a16:creationId xmlns:a16="http://schemas.microsoft.com/office/drawing/2014/main" id="{A2248E8A-7CF1-088D-9F82-4A9E46B596D0}"/>
                  </a:ext>
                </a:extLst>
              </p:cNvPr>
              <p:cNvSpPr/>
              <p:nvPr/>
            </p:nvSpPr>
            <p:spPr>
              <a:xfrm>
                <a:off x="2090832" y="3164299"/>
                <a:ext cx="297862" cy="265596"/>
              </a:xfrm>
              <a:custGeom>
                <a:avLst/>
                <a:gdLst/>
                <a:ahLst/>
                <a:cxnLst/>
                <a:rect l="l" t="t" r="r" b="b"/>
                <a:pathLst>
                  <a:path w="297862" h="265596" extrusionOk="0">
                    <a:moveTo>
                      <a:pt x="212503" y="0"/>
                    </a:moveTo>
                    <a:cubicBezTo>
                      <a:pt x="220790" y="8573"/>
                      <a:pt x="220123" y="24575"/>
                      <a:pt x="235458" y="27432"/>
                    </a:cubicBezTo>
                    <a:cubicBezTo>
                      <a:pt x="288988" y="37719"/>
                      <a:pt x="299561" y="76010"/>
                      <a:pt x="297656" y="122492"/>
                    </a:cubicBezTo>
                    <a:cubicBezTo>
                      <a:pt x="275844" y="126492"/>
                      <a:pt x="272034" y="101537"/>
                      <a:pt x="257746" y="97631"/>
                    </a:cubicBezTo>
                    <a:cubicBezTo>
                      <a:pt x="207740" y="158210"/>
                      <a:pt x="163830" y="223742"/>
                      <a:pt x="89725" y="258604"/>
                    </a:cubicBezTo>
                    <a:cubicBezTo>
                      <a:pt x="74771" y="265652"/>
                      <a:pt x="59055" y="266033"/>
                      <a:pt x="43529" y="265367"/>
                    </a:cubicBezTo>
                    <a:cubicBezTo>
                      <a:pt x="35719" y="265081"/>
                      <a:pt x="28670" y="258127"/>
                      <a:pt x="31718" y="248888"/>
                    </a:cubicBezTo>
                    <a:cubicBezTo>
                      <a:pt x="34861" y="239363"/>
                      <a:pt x="43244" y="240125"/>
                      <a:pt x="51244" y="243269"/>
                    </a:cubicBezTo>
                    <a:cubicBezTo>
                      <a:pt x="57817" y="242888"/>
                      <a:pt x="64484" y="242983"/>
                      <a:pt x="68008" y="235839"/>
                    </a:cubicBezTo>
                    <a:cubicBezTo>
                      <a:pt x="88011" y="207455"/>
                      <a:pt x="116681" y="189928"/>
                      <a:pt x="136588" y="176594"/>
                    </a:cubicBezTo>
                    <a:cubicBezTo>
                      <a:pt x="115919" y="187738"/>
                      <a:pt x="86487" y="206978"/>
                      <a:pt x="50482" y="191834"/>
                    </a:cubicBezTo>
                    <a:cubicBezTo>
                      <a:pt x="47625" y="191262"/>
                      <a:pt x="44767" y="190595"/>
                      <a:pt x="41910" y="189738"/>
                    </a:cubicBezTo>
                    <a:cubicBezTo>
                      <a:pt x="20193" y="196977"/>
                      <a:pt x="7334" y="187357"/>
                      <a:pt x="0" y="167640"/>
                    </a:cubicBezTo>
                    <a:cubicBezTo>
                      <a:pt x="0" y="155257"/>
                      <a:pt x="17145" y="152590"/>
                      <a:pt x="15907" y="139351"/>
                    </a:cubicBezTo>
                    <a:cubicBezTo>
                      <a:pt x="17050" y="135541"/>
                      <a:pt x="19145" y="132398"/>
                      <a:pt x="22098" y="129826"/>
                    </a:cubicBezTo>
                    <a:cubicBezTo>
                      <a:pt x="33147" y="133160"/>
                      <a:pt x="40196" y="129254"/>
                      <a:pt x="42958" y="117919"/>
                    </a:cubicBezTo>
                    <a:cubicBezTo>
                      <a:pt x="81248" y="112395"/>
                      <a:pt x="123634" y="127826"/>
                      <a:pt x="156400" y="95345"/>
                    </a:cubicBezTo>
                    <a:cubicBezTo>
                      <a:pt x="160592" y="91059"/>
                      <a:pt x="167259" y="87154"/>
                      <a:pt x="167164" y="81439"/>
                    </a:cubicBezTo>
                    <a:cubicBezTo>
                      <a:pt x="166878" y="67723"/>
                      <a:pt x="156686" y="74771"/>
                      <a:pt x="150876" y="75914"/>
                    </a:cubicBezTo>
                    <a:cubicBezTo>
                      <a:pt x="139255" y="78296"/>
                      <a:pt x="128016" y="84677"/>
                      <a:pt x="116300" y="76676"/>
                    </a:cubicBezTo>
                    <a:cubicBezTo>
                      <a:pt x="115157" y="43148"/>
                      <a:pt x="139636" y="34671"/>
                      <a:pt x="164973" y="31623"/>
                    </a:cubicBezTo>
                    <a:cubicBezTo>
                      <a:pt x="182499" y="29527"/>
                      <a:pt x="194881" y="24289"/>
                      <a:pt x="202501" y="8573"/>
                    </a:cubicBezTo>
                    <a:cubicBezTo>
                      <a:pt x="205835" y="5810"/>
                      <a:pt x="209264" y="2953"/>
                      <a:pt x="212598" y="191"/>
                    </a:cubicBezTo>
                    <a:close/>
                  </a:path>
                </a:pathLst>
              </a:custGeom>
              <a:solidFill>
                <a:srgbClr val="B0B2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8" name="Google Shape;1008;p28">
                <a:extLst>
                  <a:ext uri="{FF2B5EF4-FFF2-40B4-BE49-F238E27FC236}">
                    <a16:creationId xmlns:a16="http://schemas.microsoft.com/office/drawing/2014/main" id="{AE2429B3-3637-7777-F207-F2DE576C0B63}"/>
                  </a:ext>
                </a:extLst>
              </p:cNvPr>
              <p:cNvSpPr/>
              <p:nvPr/>
            </p:nvSpPr>
            <p:spPr>
              <a:xfrm>
                <a:off x="2043969" y="4150639"/>
                <a:ext cx="924186" cy="298544"/>
              </a:xfrm>
              <a:custGeom>
                <a:avLst/>
                <a:gdLst/>
                <a:ahLst/>
                <a:cxnLst/>
                <a:rect l="l" t="t" r="r" b="b"/>
                <a:pathLst>
                  <a:path w="924186" h="298544" extrusionOk="0">
                    <a:moveTo>
                      <a:pt x="801529" y="45980"/>
                    </a:moveTo>
                    <a:cubicBezTo>
                      <a:pt x="806482" y="42646"/>
                      <a:pt x="813340" y="40455"/>
                      <a:pt x="816197" y="35788"/>
                    </a:cubicBezTo>
                    <a:cubicBezTo>
                      <a:pt x="843725" y="-9551"/>
                      <a:pt x="868299" y="-12028"/>
                      <a:pt x="899160" y="29597"/>
                    </a:cubicBezTo>
                    <a:cubicBezTo>
                      <a:pt x="910019" y="44170"/>
                      <a:pt x="925354" y="57695"/>
                      <a:pt x="924116" y="78841"/>
                    </a:cubicBezTo>
                    <a:cubicBezTo>
                      <a:pt x="909733" y="63220"/>
                      <a:pt x="895350" y="47599"/>
                      <a:pt x="880586" y="31597"/>
                    </a:cubicBezTo>
                    <a:cubicBezTo>
                      <a:pt x="867347" y="40931"/>
                      <a:pt x="863727" y="54266"/>
                      <a:pt x="859155" y="67125"/>
                    </a:cubicBezTo>
                    <a:cubicBezTo>
                      <a:pt x="854393" y="106749"/>
                      <a:pt x="816388" y="117036"/>
                      <a:pt x="793433" y="140563"/>
                    </a:cubicBezTo>
                    <a:cubicBezTo>
                      <a:pt x="781717" y="152564"/>
                      <a:pt x="766382" y="161042"/>
                      <a:pt x="752666" y="170948"/>
                    </a:cubicBezTo>
                    <a:cubicBezTo>
                      <a:pt x="654272" y="233908"/>
                      <a:pt x="547116" y="274580"/>
                      <a:pt x="432245" y="295344"/>
                    </a:cubicBezTo>
                    <a:cubicBezTo>
                      <a:pt x="326422" y="304202"/>
                      <a:pt x="222790" y="295535"/>
                      <a:pt x="122492" y="258482"/>
                    </a:cubicBezTo>
                    <a:cubicBezTo>
                      <a:pt x="80963" y="237527"/>
                      <a:pt x="31147" y="231336"/>
                      <a:pt x="0" y="191426"/>
                    </a:cubicBezTo>
                    <a:cubicBezTo>
                      <a:pt x="3334" y="186283"/>
                      <a:pt x="7430" y="185426"/>
                      <a:pt x="12383" y="189045"/>
                    </a:cubicBezTo>
                    <a:cubicBezTo>
                      <a:pt x="143732" y="249910"/>
                      <a:pt x="281369" y="281152"/>
                      <a:pt x="426149" y="265150"/>
                    </a:cubicBezTo>
                    <a:cubicBezTo>
                      <a:pt x="526447" y="254101"/>
                      <a:pt x="621792" y="224764"/>
                      <a:pt x="702755" y="160470"/>
                    </a:cubicBezTo>
                    <a:cubicBezTo>
                      <a:pt x="729425" y="139515"/>
                      <a:pt x="761905" y="123989"/>
                      <a:pt x="766096" y="83603"/>
                    </a:cubicBezTo>
                    <a:cubicBezTo>
                      <a:pt x="767429" y="71030"/>
                      <a:pt x="780955" y="64077"/>
                      <a:pt x="791813" y="57410"/>
                    </a:cubicBezTo>
                    <a:cubicBezTo>
                      <a:pt x="795052" y="53504"/>
                      <a:pt x="798290" y="49694"/>
                      <a:pt x="801434" y="45789"/>
                    </a:cubicBezTo>
                    <a:close/>
                  </a:path>
                </a:pathLst>
              </a:custGeom>
              <a:solidFill>
                <a:srgbClr val="26231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9" name="Google Shape;1009;p28">
                <a:extLst>
                  <a:ext uri="{FF2B5EF4-FFF2-40B4-BE49-F238E27FC236}">
                    <a16:creationId xmlns:a16="http://schemas.microsoft.com/office/drawing/2014/main" id="{3D88997B-48DE-1F1A-3953-0014AC9EAD98}"/>
                  </a:ext>
                </a:extLst>
              </p:cNvPr>
              <p:cNvSpPr/>
              <p:nvPr/>
            </p:nvSpPr>
            <p:spPr>
              <a:xfrm>
                <a:off x="2285523" y="2578584"/>
                <a:ext cx="260143" cy="185950"/>
              </a:xfrm>
              <a:custGeom>
                <a:avLst/>
                <a:gdLst/>
                <a:ahLst/>
                <a:cxnLst/>
                <a:rect l="l" t="t" r="r" b="b"/>
                <a:pathLst>
                  <a:path w="260143" h="185950" extrusionOk="0">
                    <a:moveTo>
                      <a:pt x="44291" y="185950"/>
                    </a:moveTo>
                    <a:cubicBezTo>
                      <a:pt x="36767" y="177283"/>
                      <a:pt x="21622" y="179569"/>
                      <a:pt x="16955" y="166805"/>
                    </a:cubicBezTo>
                    <a:cubicBezTo>
                      <a:pt x="53245" y="152423"/>
                      <a:pt x="19050" y="137659"/>
                      <a:pt x="17145" y="123086"/>
                    </a:cubicBezTo>
                    <a:cubicBezTo>
                      <a:pt x="13430" y="99464"/>
                      <a:pt x="4001" y="77175"/>
                      <a:pt x="0" y="53553"/>
                    </a:cubicBezTo>
                    <a:cubicBezTo>
                      <a:pt x="4096" y="50600"/>
                      <a:pt x="8287" y="47648"/>
                      <a:pt x="12383" y="44695"/>
                    </a:cubicBezTo>
                    <a:cubicBezTo>
                      <a:pt x="31242" y="41933"/>
                      <a:pt x="42386" y="56982"/>
                      <a:pt x="56960" y="64030"/>
                    </a:cubicBezTo>
                    <a:cubicBezTo>
                      <a:pt x="85820" y="71365"/>
                      <a:pt x="114014" y="68126"/>
                      <a:pt x="142018" y="59554"/>
                    </a:cubicBezTo>
                    <a:cubicBezTo>
                      <a:pt x="160782" y="53458"/>
                      <a:pt x="159353" y="119752"/>
                      <a:pt x="190595" y="72508"/>
                    </a:cubicBezTo>
                    <a:cubicBezTo>
                      <a:pt x="176022" y="60792"/>
                      <a:pt x="157925" y="63935"/>
                      <a:pt x="142494" y="58220"/>
                    </a:cubicBezTo>
                    <a:cubicBezTo>
                      <a:pt x="129921" y="61173"/>
                      <a:pt x="118205" y="68984"/>
                      <a:pt x="104394" y="65745"/>
                    </a:cubicBezTo>
                    <a:cubicBezTo>
                      <a:pt x="98203" y="61745"/>
                      <a:pt x="96583" y="55553"/>
                      <a:pt x="96393" y="48695"/>
                    </a:cubicBezTo>
                    <a:cubicBezTo>
                      <a:pt x="96583" y="42218"/>
                      <a:pt x="97631" y="35741"/>
                      <a:pt x="98298" y="29264"/>
                    </a:cubicBezTo>
                    <a:cubicBezTo>
                      <a:pt x="105061" y="5833"/>
                      <a:pt x="112586" y="-15694"/>
                      <a:pt x="138113" y="15739"/>
                    </a:cubicBezTo>
                    <a:cubicBezTo>
                      <a:pt x="159258" y="35265"/>
                      <a:pt x="183642" y="31265"/>
                      <a:pt x="208217" y="25264"/>
                    </a:cubicBezTo>
                    <a:cubicBezTo>
                      <a:pt x="222409" y="30407"/>
                      <a:pt x="236601" y="35551"/>
                      <a:pt x="254413" y="41933"/>
                    </a:cubicBezTo>
                    <a:cubicBezTo>
                      <a:pt x="239935" y="56029"/>
                      <a:pt x="204121" y="64412"/>
                      <a:pt x="236982" y="83080"/>
                    </a:cubicBezTo>
                    <a:cubicBezTo>
                      <a:pt x="258509" y="95368"/>
                      <a:pt x="263557" y="109084"/>
                      <a:pt x="258128" y="126705"/>
                    </a:cubicBezTo>
                    <a:cubicBezTo>
                      <a:pt x="250793" y="150517"/>
                      <a:pt x="232696" y="124610"/>
                      <a:pt x="220504" y="131087"/>
                    </a:cubicBezTo>
                    <a:cubicBezTo>
                      <a:pt x="218123" y="132325"/>
                      <a:pt x="217075" y="135944"/>
                      <a:pt x="215456" y="138516"/>
                    </a:cubicBezTo>
                    <a:cubicBezTo>
                      <a:pt x="211741" y="141088"/>
                      <a:pt x="207740" y="141755"/>
                      <a:pt x="203359" y="140897"/>
                    </a:cubicBezTo>
                    <a:cubicBezTo>
                      <a:pt x="150019" y="146898"/>
                      <a:pt x="102299" y="172806"/>
                      <a:pt x="50483" y="184046"/>
                    </a:cubicBezTo>
                    <a:cubicBezTo>
                      <a:pt x="48387" y="184617"/>
                      <a:pt x="46292" y="185284"/>
                      <a:pt x="44291" y="185855"/>
                    </a:cubicBezTo>
                    <a:close/>
                  </a:path>
                </a:pathLst>
              </a:custGeom>
              <a:solidFill>
                <a:srgbClr val="ADB2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0" name="Google Shape;1010;p28">
                <a:extLst>
                  <a:ext uri="{FF2B5EF4-FFF2-40B4-BE49-F238E27FC236}">
                    <a16:creationId xmlns:a16="http://schemas.microsoft.com/office/drawing/2014/main" id="{BB5A560F-B186-DA01-A8FB-1B0529265219}"/>
                  </a:ext>
                </a:extLst>
              </p:cNvPr>
              <p:cNvSpPr/>
              <p:nvPr/>
            </p:nvSpPr>
            <p:spPr>
              <a:xfrm>
                <a:off x="1835467" y="2729473"/>
                <a:ext cx="172237" cy="162412"/>
              </a:xfrm>
              <a:custGeom>
                <a:avLst/>
                <a:gdLst/>
                <a:ahLst/>
                <a:cxnLst/>
                <a:rect l="l" t="t" r="r" b="b"/>
                <a:pathLst>
                  <a:path w="172237" h="162412" extrusionOk="0">
                    <a:moveTo>
                      <a:pt x="48196" y="110881"/>
                    </a:moveTo>
                    <a:cubicBezTo>
                      <a:pt x="45529" y="114501"/>
                      <a:pt x="42577" y="117930"/>
                      <a:pt x="40195" y="121740"/>
                    </a:cubicBezTo>
                    <a:cubicBezTo>
                      <a:pt x="31909" y="134694"/>
                      <a:pt x="49625" y="162221"/>
                      <a:pt x="26289" y="162411"/>
                    </a:cubicBezTo>
                    <a:cubicBezTo>
                      <a:pt x="6953" y="162602"/>
                      <a:pt x="5524" y="135837"/>
                      <a:pt x="0" y="118882"/>
                    </a:cubicBezTo>
                    <a:cubicBezTo>
                      <a:pt x="2286" y="46016"/>
                      <a:pt x="25336" y="8106"/>
                      <a:pt x="74962" y="1153"/>
                    </a:cubicBezTo>
                    <a:cubicBezTo>
                      <a:pt x="105632" y="-3133"/>
                      <a:pt x="135445" y="4106"/>
                      <a:pt x="155067" y="30014"/>
                    </a:cubicBezTo>
                    <a:cubicBezTo>
                      <a:pt x="178213" y="60684"/>
                      <a:pt x="177927" y="93355"/>
                      <a:pt x="154400" y="124788"/>
                    </a:cubicBezTo>
                    <a:cubicBezTo>
                      <a:pt x="147257" y="116977"/>
                      <a:pt x="148304" y="108214"/>
                      <a:pt x="151733" y="99356"/>
                    </a:cubicBezTo>
                    <a:cubicBezTo>
                      <a:pt x="142303" y="79639"/>
                      <a:pt x="136112" y="90402"/>
                      <a:pt x="127349" y="100689"/>
                    </a:cubicBezTo>
                    <a:cubicBezTo>
                      <a:pt x="120491" y="108786"/>
                      <a:pt x="108966" y="117358"/>
                      <a:pt x="99727" y="105833"/>
                    </a:cubicBezTo>
                    <a:cubicBezTo>
                      <a:pt x="88106" y="91355"/>
                      <a:pt x="103537" y="85068"/>
                      <a:pt x="115443" y="76305"/>
                    </a:cubicBezTo>
                    <a:cubicBezTo>
                      <a:pt x="78295" y="64018"/>
                      <a:pt x="64008" y="88878"/>
                      <a:pt x="48101" y="110881"/>
                    </a:cubicBezTo>
                    <a:close/>
                  </a:path>
                </a:pathLst>
              </a:custGeom>
              <a:solidFill>
                <a:srgbClr val="DF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1" name="Google Shape;1011;p28">
                <a:extLst>
                  <a:ext uri="{FF2B5EF4-FFF2-40B4-BE49-F238E27FC236}">
                    <a16:creationId xmlns:a16="http://schemas.microsoft.com/office/drawing/2014/main" id="{EEBFB710-7FF9-B4D4-544B-8DD7542BE710}"/>
                  </a:ext>
                </a:extLst>
              </p:cNvPr>
              <p:cNvSpPr/>
              <p:nvPr/>
            </p:nvSpPr>
            <p:spPr>
              <a:xfrm>
                <a:off x="2959913" y="3907568"/>
                <a:ext cx="95058" cy="377633"/>
              </a:xfrm>
              <a:custGeom>
                <a:avLst/>
                <a:gdLst/>
                <a:ahLst/>
                <a:cxnLst/>
                <a:rect l="l" t="t" r="r" b="b"/>
                <a:pathLst>
                  <a:path w="95058" h="377633" extrusionOk="0">
                    <a:moveTo>
                      <a:pt x="75323" y="375348"/>
                    </a:moveTo>
                    <a:cubicBezTo>
                      <a:pt x="61607" y="350202"/>
                      <a:pt x="38366" y="330485"/>
                      <a:pt x="33127" y="300576"/>
                    </a:cubicBezTo>
                    <a:cubicBezTo>
                      <a:pt x="-8306" y="233520"/>
                      <a:pt x="-7354" y="163131"/>
                      <a:pt x="16649" y="90931"/>
                    </a:cubicBezTo>
                    <a:cubicBezTo>
                      <a:pt x="25222" y="70738"/>
                      <a:pt x="32365" y="49688"/>
                      <a:pt x="42843" y="30543"/>
                    </a:cubicBezTo>
                    <a:cubicBezTo>
                      <a:pt x="50082" y="17208"/>
                      <a:pt x="58178" y="-6319"/>
                      <a:pt x="76180" y="1587"/>
                    </a:cubicBezTo>
                    <a:cubicBezTo>
                      <a:pt x="96850" y="10731"/>
                      <a:pt x="98945" y="33114"/>
                      <a:pt x="85420" y="53593"/>
                    </a:cubicBezTo>
                    <a:cubicBezTo>
                      <a:pt x="63131" y="70167"/>
                      <a:pt x="73132" y="101028"/>
                      <a:pt x="55892" y="119792"/>
                    </a:cubicBezTo>
                    <a:cubicBezTo>
                      <a:pt x="48653" y="135222"/>
                      <a:pt x="49987" y="150843"/>
                      <a:pt x="54940" y="166560"/>
                    </a:cubicBezTo>
                    <a:cubicBezTo>
                      <a:pt x="54940" y="173322"/>
                      <a:pt x="54940" y="180180"/>
                      <a:pt x="55035" y="186943"/>
                    </a:cubicBezTo>
                    <a:cubicBezTo>
                      <a:pt x="51606" y="205898"/>
                      <a:pt x="44653" y="225234"/>
                      <a:pt x="59512" y="242760"/>
                    </a:cubicBezTo>
                    <a:cubicBezTo>
                      <a:pt x="65131" y="244474"/>
                      <a:pt x="65893" y="248379"/>
                      <a:pt x="64560" y="253428"/>
                    </a:cubicBezTo>
                    <a:cubicBezTo>
                      <a:pt x="52654" y="289337"/>
                      <a:pt x="99231" y="304386"/>
                      <a:pt x="94754" y="337629"/>
                    </a:cubicBezTo>
                    <a:cubicBezTo>
                      <a:pt x="79038" y="337248"/>
                      <a:pt x="81229" y="346296"/>
                      <a:pt x="86086" y="355250"/>
                    </a:cubicBezTo>
                    <a:cubicBezTo>
                      <a:pt x="90468" y="363441"/>
                      <a:pt x="97707" y="370776"/>
                      <a:pt x="84848" y="377634"/>
                    </a:cubicBezTo>
                    <a:cubicBezTo>
                      <a:pt x="81705" y="376872"/>
                      <a:pt x="78466" y="376110"/>
                      <a:pt x="75323" y="375348"/>
                    </a:cubicBezTo>
                    <a:close/>
                  </a:path>
                </a:pathLst>
              </a:custGeom>
              <a:solidFill>
                <a:srgbClr val="AEB2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2" name="Google Shape;1012;p28">
                <a:extLst>
                  <a:ext uri="{FF2B5EF4-FFF2-40B4-BE49-F238E27FC236}">
                    <a16:creationId xmlns:a16="http://schemas.microsoft.com/office/drawing/2014/main" id="{441F20B2-68F3-9FB7-FCA2-A5E09FC605D3}"/>
                  </a:ext>
                </a:extLst>
              </p:cNvPr>
              <p:cNvSpPr/>
              <p:nvPr/>
            </p:nvSpPr>
            <p:spPr>
              <a:xfrm>
                <a:off x="2871324" y="2663690"/>
                <a:ext cx="212640" cy="329990"/>
              </a:xfrm>
              <a:custGeom>
                <a:avLst/>
                <a:gdLst/>
                <a:ahLst/>
                <a:cxnLst/>
                <a:rect l="l" t="t" r="r" b="b"/>
                <a:pathLst>
                  <a:path w="212640" h="329990" extrusionOk="0">
                    <a:moveTo>
                      <a:pt x="79330" y="5214"/>
                    </a:moveTo>
                    <a:cubicBezTo>
                      <a:pt x="131051" y="10452"/>
                      <a:pt x="164579" y="42742"/>
                      <a:pt x="193725" y="81604"/>
                    </a:cubicBezTo>
                    <a:cubicBezTo>
                      <a:pt x="230111" y="186760"/>
                      <a:pt x="214585" y="256959"/>
                      <a:pt x="142100" y="314490"/>
                    </a:cubicBezTo>
                    <a:cubicBezTo>
                      <a:pt x="118287" y="333350"/>
                      <a:pt x="112191" y="334207"/>
                      <a:pt x="88950" y="321348"/>
                    </a:cubicBezTo>
                    <a:cubicBezTo>
                      <a:pt x="141338" y="292297"/>
                      <a:pt x="167722" y="246577"/>
                      <a:pt x="177342" y="188760"/>
                    </a:cubicBezTo>
                    <a:cubicBezTo>
                      <a:pt x="189915" y="114084"/>
                      <a:pt x="136004" y="46552"/>
                      <a:pt x="59709" y="43504"/>
                    </a:cubicBezTo>
                    <a:cubicBezTo>
                      <a:pt x="40754" y="42742"/>
                      <a:pt x="21704" y="42742"/>
                      <a:pt x="2749" y="42456"/>
                    </a:cubicBezTo>
                    <a:cubicBezTo>
                      <a:pt x="-7348" y="13881"/>
                      <a:pt x="12084" y="5500"/>
                      <a:pt x="33134" y="2166"/>
                    </a:cubicBezTo>
                    <a:cubicBezTo>
                      <a:pt x="48088" y="-216"/>
                      <a:pt x="64376" y="-2216"/>
                      <a:pt x="79330" y="5214"/>
                    </a:cubicBezTo>
                    <a:close/>
                  </a:path>
                </a:pathLst>
              </a:custGeom>
              <a:solidFill>
                <a:srgbClr val="E0E5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3" name="Google Shape;1013;p28">
                <a:extLst>
                  <a:ext uri="{FF2B5EF4-FFF2-40B4-BE49-F238E27FC236}">
                    <a16:creationId xmlns:a16="http://schemas.microsoft.com/office/drawing/2014/main" id="{12A7CAC7-6DF0-1C76-5D3A-037824E38E52}"/>
                  </a:ext>
                </a:extLst>
              </p:cNvPr>
              <p:cNvSpPr/>
              <p:nvPr/>
            </p:nvSpPr>
            <p:spPr>
              <a:xfrm>
                <a:off x="2829455" y="2762901"/>
                <a:ext cx="184444" cy="184132"/>
              </a:xfrm>
              <a:custGeom>
                <a:avLst/>
                <a:gdLst/>
                <a:ahLst/>
                <a:cxnLst/>
                <a:rect l="l" t="t" r="r" b="b"/>
                <a:pathLst>
                  <a:path w="184444" h="184132" extrusionOk="0">
                    <a:moveTo>
                      <a:pt x="4136" y="77262"/>
                    </a:moveTo>
                    <a:cubicBezTo>
                      <a:pt x="16043" y="28971"/>
                      <a:pt x="45665" y="681"/>
                      <a:pt x="96529" y="15"/>
                    </a:cubicBezTo>
                    <a:cubicBezTo>
                      <a:pt x="131486" y="-462"/>
                      <a:pt x="161394" y="10587"/>
                      <a:pt x="184445" y="55831"/>
                    </a:cubicBezTo>
                    <a:cubicBezTo>
                      <a:pt x="140439" y="39353"/>
                      <a:pt x="107387" y="17160"/>
                      <a:pt x="72526" y="40591"/>
                    </a:cubicBezTo>
                    <a:cubicBezTo>
                      <a:pt x="53381" y="53450"/>
                      <a:pt x="23663" y="65928"/>
                      <a:pt x="53666" y="96693"/>
                    </a:cubicBezTo>
                    <a:cubicBezTo>
                      <a:pt x="64620" y="105171"/>
                      <a:pt x="74336" y="119363"/>
                      <a:pt x="90242" y="104123"/>
                    </a:cubicBezTo>
                    <a:cubicBezTo>
                      <a:pt x="102911" y="100408"/>
                      <a:pt x="113198" y="105266"/>
                      <a:pt x="122627" y="113172"/>
                    </a:cubicBezTo>
                    <a:cubicBezTo>
                      <a:pt x="125866" y="117267"/>
                      <a:pt x="127961" y="121744"/>
                      <a:pt x="129295" y="126792"/>
                    </a:cubicBezTo>
                    <a:cubicBezTo>
                      <a:pt x="133772" y="158415"/>
                      <a:pt x="122151" y="178799"/>
                      <a:pt x="89099" y="184133"/>
                    </a:cubicBezTo>
                    <a:cubicBezTo>
                      <a:pt x="14804" y="181180"/>
                      <a:pt x="-11104" y="148605"/>
                      <a:pt x="4232" y="77358"/>
                    </a:cubicBezTo>
                    <a:close/>
                  </a:path>
                </a:pathLst>
              </a:custGeom>
              <a:solidFill>
                <a:srgbClr val="DFE3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4" name="Google Shape;1014;p28">
                <a:extLst>
                  <a:ext uri="{FF2B5EF4-FFF2-40B4-BE49-F238E27FC236}">
                    <a16:creationId xmlns:a16="http://schemas.microsoft.com/office/drawing/2014/main" id="{4C8A626B-1F08-1A18-E9A3-4EAA38165D2B}"/>
                  </a:ext>
                </a:extLst>
              </p:cNvPr>
              <p:cNvSpPr/>
              <p:nvPr/>
            </p:nvSpPr>
            <p:spPr>
              <a:xfrm>
                <a:off x="2829782" y="2745390"/>
                <a:ext cx="272382" cy="276974"/>
              </a:xfrm>
              <a:custGeom>
                <a:avLst/>
                <a:gdLst/>
                <a:ahLst/>
                <a:cxnLst/>
                <a:rect l="l" t="t" r="r" b="b"/>
                <a:pathLst>
                  <a:path w="272382" h="276974" extrusionOk="0">
                    <a:moveTo>
                      <a:pt x="130492" y="239649"/>
                    </a:moveTo>
                    <a:cubicBezTo>
                      <a:pt x="182404" y="237839"/>
                      <a:pt x="238696" y="168688"/>
                      <a:pt x="244221" y="103727"/>
                    </a:cubicBezTo>
                    <a:cubicBezTo>
                      <a:pt x="247174" y="68199"/>
                      <a:pt x="236887" y="34671"/>
                      <a:pt x="235363" y="0"/>
                    </a:cubicBezTo>
                    <a:cubicBezTo>
                      <a:pt x="241459" y="6382"/>
                      <a:pt x="247555" y="12763"/>
                      <a:pt x="253746" y="19145"/>
                    </a:cubicBezTo>
                    <a:cubicBezTo>
                      <a:pt x="259842" y="43339"/>
                      <a:pt x="269272" y="67246"/>
                      <a:pt x="271463" y="91726"/>
                    </a:cubicBezTo>
                    <a:cubicBezTo>
                      <a:pt x="280797" y="198311"/>
                      <a:pt x="218694" y="265652"/>
                      <a:pt x="104394" y="275558"/>
                    </a:cubicBezTo>
                    <a:cubicBezTo>
                      <a:pt x="60388" y="279368"/>
                      <a:pt x="38005" y="276130"/>
                      <a:pt x="0" y="257937"/>
                    </a:cubicBezTo>
                    <a:cubicBezTo>
                      <a:pt x="45053" y="261556"/>
                      <a:pt x="89345" y="260128"/>
                      <a:pt x="130588" y="239649"/>
                    </a:cubicBezTo>
                    <a:close/>
                  </a:path>
                </a:pathLst>
              </a:custGeom>
              <a:solidFill>
                <a:srgbClr val="AF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5" name="Google Shape;1015;p28">
                <a:extLst>
                  <a:ext uri="{FF2B5EF4-FFF2-40B4-BE49-F238E27FC236}">
                    <a16:creationId xmlns:a16="http://schemas.microsoft.com/office/drawing/2014/main" id="{1FEE971C-C9E3-DB17-E9C0-AA3A7ED0FD14}"/>
                  </a:ext>
                </a:extLst>
              </p:cNvPr>
              <p:cNvSpPr/>
              <p:nvPr/>
            </p:nvSpPr>
            <p:spPr>
              <a:xfrm>
                <a:off x="2114411" y="3163047"/>
                <a:ext cx="185465" cy="130013"/>
              </a:xfrm>
              <a:custGeom>
                <a:avLst/>
                <a:gdLst/>
                <a:ahLst/>
                <a:cxnLst/>
                <a:rect l="l" t="t" r="r" b="b"/>
                <a:pathLst>
                  <a:path w="185465" h="130013" extrusionOk="0">
                    <a:moveTo>
                      <a:pt x="140822" y="104884"/>
                    </a:moveTo>
                    <a:cubicBezTo>
                      <a:pt x="103675" y="138603"/>
                      <a:pt x="60241" y="130983"/>
                      <a:pt x="16807" y="123934"/>
                    </a:cubicBezTo>
                    <a:cubicBezTo>
                      <a:pt x="7472" y="126316"/>
                      <a:pt x="3662" y="120505"/>
                      <a:pt x="710" y="113267"/>
                    </a:cubicBezTo>
                    <a:cubicBezTo>
                      <a:pt x="-1481" y="102884"/>
                      <a:pt x="1567" y="93836"/>
                      <a:pt x="7568" y="85549"/>
                    </a:cubicBezTo>
                    <a:cubicBezTo>
                      <a:pt x="17188" y="71642"/>
                      <a:pt x="26713" y="57736"/>
                      <a:pt x="36333" y="43829"/>
                    </a:cubicBezTo>
                    <a:cubicBezTo>
                      <a:pt x="55097" y="17731"/>
                      <a:pt x="81767" y="5825"/>
                      <a:pt x="112724" y="1634"/>
                    </a:cubicBezTo>
                    <a:cubicBezTo>
                      <a:pt x="135107" y="1157"/>
                      <a:pt x="158253" y="-4843"/>
                      <a:pt x="178827" y="9634"/>
                    </a:cubicBezTo>
                    <a:cubicBezTo>
                      <a:pt x="190733" y="31352"/>
                      <a:pt x="187876" y="50211"/>
                      <a:pt x="159968" y="44496"/>
                    </a:cubicBezTo>
                    <a:cubicBezTo>
                      <a:pt x="127678" y="37924"/>
                      <a:pt x="109676" y="52116"/>
                      <a:pt x="92626" y="74024"/>
                    </a:cubicBezTo>
                    <a:cubicBezTo>
                      <a:pt x="88911" y="91645"/>
                      <a:pt x="76243" y="93169"/>
                      <a:pt x="59384" y="91073"/>
                    </a:cubicBezTo>
                    <a:cubicBezTo>
                      <a:pt x="85863" y="108123"/>
                      <a:pt x="118058" y="79738"/>
                      <a:pt x="140918" y="104884"/>
                    </a:cubicBezTo>
                    <a:close/>
                  </a:path>
                </a:pathLst>
              </a:custGeom>
              <a:solidFill>
                <a:srgbClr val="E0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6" name="Google Shape;1016;p28">
                <a:extLst>
                  <a:ext uri="{FF2B5EF4-FFF2-40B4-BE49-F238E27FC236}">
                    <a16:creationId xmlns:a16="http://schemas.microsoft.com/office/drawing/2014/main" id="{7E981537-CD37-2D11-FC3F-8AB90A855AFA}"/>
                  </a:ext>
                </a:extLst>
              </p:cNvPr>
              <p:cNvSpPr/>
              <p:nvPr/>
            </p:nvSpPr>
            <p:spPr>
              <a:xfrm>
                <a:off x="2711576" y="2886370"/>
                <a:ext cx="202025" cy="96074"/>
              </a:xfrm>
              <a:custGeom>
                <a:avLst/>
                <a:gdLst/>
                <a:ahLst/>
                <a:cxnLst/>
                <a:rect l="l" t="t" r="r" b="b"/>
                <a:pathLst>
                  <a:path w="202025" h="96074" extrusionOk="0">
                    <a:moveTo>
                      <a:pt x="133445" y="96002"/>
                    </a:moveTo>
                    <a:cubicBezTo>
                      <a:pt x="77153" y="97907"/>
                      <a:pt x="39529" y="62188"/>
                      <a:pt x="0" y="30184"/>
                    </a:cubicBezTo>
                    <a:cubicBezTo>
                      <a:pt x="5620" y="4276"/>
                      <a:pt x="19812" y="-7154"/>
                      <a:pt x="46006" y="4657"/>
                    </a:cubicBezTo>
                    <a:cubicBezTo>
                      <a:pt x="58769" y="10372"/>
                      <a:pt x="69818" y="4752"/>
                      <a:pt x="81534" y="2085"/>
                    </a:cubicBezTo>
                    <a:cubicBezTo>
                      <a:pt x="95917" y="-106"/>
                      <a:pt x="110585" y="85"/>
                      <a:pt x="119825" y="12467"/>
                    </a:cubicBezTo>
                    <a:cubicBezTo>
                      <a:pt x="140875" y="40757"/>
                      <a:pt x="172117" y="53330"/>
                      <a:pt x="202025" y="68189"/>
                    </a:cubicBezTo>
                    <a:cubicBezTo>
                      <a:pt x="189262" y="102383"/>
                      <a:pt x="153924" y="80952"/>
                      <a:pt x="133445" y="95906"/>
                    </a:cubicBezTo>
                    <a:close/>
                  </a:path>
                </a:pathLst>
              </a:custGeom>
              <a:solidFill>
                <a:srgbClr val="D6DA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7" name="Google Shape;1017;p28">
                <a:extLst>
                  <a:ext uri="{FF2B5EF4-FFF2-40B4-BE49-F238E27FC236}">
                    <a16:creationId xmlns:a16="http://schemas.microsoft.com/office/drawing/2014/main" id="{BC74128A-0207-F0D8-9B88-06283345F973}"/>
                  </a:ext>
                </a:extLst>
              </p:cNvPr>
              <p:cNvSpPr/>
              <p:nvPr/>
            </p:nvSpPr>
            <p:spPr>
              <a:xfrm>
                <a:off x="3077136" y="3021234"/>
                <a:ext cx="204226" cy="150494"/>
              </a:xfrm>
              <a:custGeom>
                <a:avLst/>
                <a:gdLst/>
                <a:ahLst/>
                <a:cxnLst/>
                <a:rect l="l" t="t" r="r" b="b"/>
                <a:pathLst>
                  <a:path w="204226" h="150494" extrusionOk="0">
                    <a:moveTo>
                      <a:pt x="81259" y="28861"/>
                    </a:moveTo>
                    <a:cubicBezTo>
                      <a:pt x="71257" y="44196"/>
                      <a:pt x="89355" y="49530"/>
                      <a:pt x="92403" y="60198"/>
                    </a:cubicBezTo>
                    <a:cubicBezTo>
                      <a:pt x="104119" y="65627"/>
                      <a:pt x="115739" y="71342"/>
                      <a:pt x="129169" y="66580"/>
                    </a:cubicBezTo>
                    <a:cubicBezTo>
                      <a:pt x="162888" y="86773"/>
                      <a:pt x="176032" y="125444"/>
                      <a:pt x="204226" y="150495"/>
                    </a:cubicBezTo>
                    <a:cubicBezTo>
                      <a:pt x="147267" y="148590"/>
                      <a:pt x="106309" y="114014"/>
                      <a:pt x="64495" y="81724"/>
                    </a:cubicBezTo>
                    <a:cubicBezTo>
                      <a:pt x="46873" y="68104"/>
                      <a:pt x="30014" y="54483"/>
                      <a:pt x="6106" y="56388"/>
                    </a:cubicBezTo>
                    <a:cubicBezTo>
                      <a:pt x="-7419" y="12382"/>
                      <a:pt x="10" y="1333"/>
                      <a:pt x="43730" y="0"/>
                    </a:cubicBezTo>
                    <a:cubicBezTo>
                      <a:pt x="56208" y="9620"/>
                      <a:pt x="68686" y="19240"/>
                      <a:pt x="81259" y="28861"/>
                    </a:cubicBezTo>
                    <a:close/>
                  </a:path>
                </a:pathLst>
              </a:custGeom>
              <a:solidFill>
                <a:srgbClr val="256A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8" name="Google Shape;1018;p28">
                <a:extLst>
                  <a:ext uri="{FF2B5EF4-FFF2-40B4-BE49-F238E27FC236}">
                    <a16:creationId xmlns:a16="http://schemas.microsoft.com/office/drawing/2014/main" id="{FEC2A3E8-014B-3E6D-0494-E7C35C47469D}"/>
                  </a:ext>
                </a:extLst>
              </p:cNvPr>
              <p:cNvSpPr/>
              <p:nvPr/>
            </p:nvSpPr>
            <p:spPr>
              <a:xfrm>
                <a:off x="2023053" y="2746192"/>
                <a:ext cx="155599" cy="97428"/>
              </a:xfrm>
              <a:custGeom>
                <a:avLst/>
                <a:gdLst/>
                <a:ahLst/>
                <a:cxnLst/>
                <a:rect l="l" t="t" r="r" b="b"/>
                <a:pathLst>
                  <a:path w="155599" h="97428" extrusionOk="0">
                    <a:moveTo>
                      <a:pt x="155600" y="18343"/>
                    </a:moveTo>
                    <a:cubicBezTo>
                      <a:pt x="145884" y="32250"/>
                      <a:pt x="137407" y="47204"/>
                      <a:pt x="126358" y="59872"/>
                    </a:cubicBezTo>
                    <a:cubicBezTo>
                      <a:pt x="80638" y="112450"/>
                      <a:pt x="65303" y="110545"/>
                      <a:pt x="36251" y="49585"/>
                    </a:cubicBezTo>
                    <a:cubicBezTo>
                      <a:pt x="11010" y="56062"/>
                      <a:pt x="12344" y="74541"/>
                      <a:pt x="15963" y="94067"/>
                    </a:cubicBezTo>
                    <a:cubicBezTo>
                      <a:pt x="12249" y="97687"/>
                      <a:pt x="8724" y="97591"/>
                      <a:pt x="5295" y="93781"/>
                    </a:cubicBezTo>
                    <a:cubicBezTo>
                      <a:pt x="-12326" y="34441"/>
                      <a:pt x="15011" y="-1183"/>
                      <a:pt x="72732" y="11485"/>
                    </a:cubicBezTo>
                    <a:cubicBezTo>
                      <a:pt x="92068" y="15772"/>
                      <a:pt x="100355" y="5866"/>
                      <a:pt x="113023" y="55"/>
                    </a:cubicBezTo>
                    <a:cubicBezTo>
                      <a:pt x="130168" y="-707"/>
                      <a:pt x="143979" y="6437"/>
                      <a:pt x="155600" y="18343"/>
                    </a:cubicBezTo>
                    <a:close/>
                  </a:path>
                </a:pathLst>
              </a:custGeom>
              <a:solidFill>
                <a:srgbClr val="DDE2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9" name="Google Shape;1019;p28">
                <a:extLst>
                  <a:ext uri="{FF2B5EF4-FFF2-40B4-BE49-F238E27FC236}">
                    <a16:creationId xmlns:a16="http://schemas.microsoft.com/office/drawing/2014/main" id="{DD603399-A223-44FE-0B7E-9758DBF949B7}"/>
                  </a:ext>
                </a:extLst>
              </p:cNvPr>
              <p:cNvSpPr/>
              <p:nvPr/>
            </p:nvSpPr>
            <p:spPr>
              <a:xfrm>
                <a:off x="3027857" y="2976761"/>
                <a:ext cx="125393" cy="210880"/>
              </a:xfrm>
              <a:custGeom>
                <a:avLst/>
                <a:gdLst/>
                <a:ahLst/>
                <a:cxnLst/>
                <a:rect l="l" t="t" r="r" b="b"/>
                <a:pathLst>
                  <a:path w="125393" h="210880" extrusionOk="0">
                    <a:moveTo>
                      <a:pt x="93009" y="44377"/>
                    </a:moveTo>
                    <a:cubicBezTo>
                      <a:pt x="59195" y="49044"/>
                      <a:pt x="53671" y="72476"/>
                      <a:pt x="55385" y="100765"/>
                    </a:cubicBezTo>
                    <a:cubicBezTo>
                      <a:pt x="47384" y="116958"/>
                      <a:pt x="49670" y="130007"/>
                      <a:pt x="66625" y="138865"/>
                    </a:cubicBezTo>
                    <a:cubicBezTo>
                      <a:pt x="82722" y="135436"/>
                      <a:pt x="87389" y="147628"/>
                      <a:pt x="93294" y="158296"/>
                    </a:cubicBezTo>
                    <a:cubicBezTo>
                      <a:pt x="108249" y="172393"/>
                      <a:pt x="122155" y="187157"/>
                      <a:pt x="125394" y="210874"/>
                    </a:cubicBezTo>
                    <a:cubicBezTo>
                      <a:pt x="83293" y="211446"/>
                      <a:pt x="69958" y="175155"/>
                      <a:pt x="47765" y="151629"/>
                    </a:cubicBezTo>
                    <a:cubicBezTo>
                      <a:pt x="39383" y="142770"/>
                      <a:pt x="35859" y="129531"/>
                      <a:pt x="29287" y="118958"/>
                    </a:cubicBezTo>
                    <a:cubicBezTo>
                      <a:pt x="-13004" y="51426"/>
                      <a:pt x="-12338" y="52378"/>
                      <a:pt x="50051" y="4658"/>
                    </a:cubicBezTo>
                    <a:cubicBezTo>
                      <a:pt x="63862" y="-5915"/>
                      <a:pt x="67863" y="3991"/>
                      <a:pt x="69768" y="9992"/>
                    </a:cubicBezTo>
                    <a:cubicBezTo>
                      <a:pt x="74244" y="24184"/>
                      <a:pt x="83484" y="34185"/>
                      <a:pt x="93104" y="44377"/>
                    </a:cubicBezTo>
                    <a:close/>
                  </a:path>
                </a:pathLst>
              </a:custGeom>
              <a:solidFill>
                <a:srgbClr val="1D43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0" name="Google Shape;1020;p28">
                <a:extLst>
                  <a:ext uri="{FF2B5EF4-FFF2-40B4-BE49-F238E27FC236}">
                    <a16:creationId xmlns:a16="http://schemas.microsoft.com/office/drawing/2014/main" id="{C74BBDAB-014A-EEC2-9D37-AEE0ACC181F6}"/>
                  </a:ext>
                </a:extLst>
              </p:cNvPr>
              <p:cNvSpPr/>
              <p:nvPr/>
            </p:nvSpPr>
            <p:spPr>
              <a:xfrm>
                <a:off x="2845022" y="2826849"/>
                <a:ext cx="151179" cy="159550"/>
              </a:xfrm>
              <a:custGeom>
                <a:avLst/>
                <a:gdLst/>
                <a:ahLst/>
                <a:cxnLst/>
                <a:rect l="l" t="t" r="r" b="b"/>
                <a:pathLst>
                  <a:path w="151179" h="159550" extrusionOk="0">
                    <a:moveTo>
                      <a:pt x="0" y="155523"/>
                    </a:moveTo>
                    <a:cubicBezTo>
                      <a:pt x="22193" y="145998"/>
                      <a:pt x="44387" y="136568"/>
                      <a:pt x="66580" y="127043"/>
                    </a:cubicBezTo>
                    <a:cubicBezTo>
                      <a:pt x="63627" y="118566"/>
                      <a:pt x="68104" y="115804"/>
                      <a:pt x="75629" y="115327"/>
                    </a:cubicBezTo>
                    <a:cubicBezTo>
                      <a:pt x="120110" y="109708"/>
                      <a:pt x="116491" y="82752"/>
                      <a:pt x="103918" y="51891"/>
                    </a:cubicBezTo>
                    <a:lnTo>
                      <a:pt x="104489" y="52462"/>
                    </a:lnTo>
                    <a:cubicBezTo>
                      <a:pt x="95631" y="48557"/>
                      <a:pt x="90392" y="32269"/>
                      <a:pt x="76867" y="44366"/>
                    </a:cubicBezTo>
                    <a:cubicBezTo>
                      <a:pt x="75247" y="58177"/>
                      <a:pt x="68866" y="70369"/>
                      <a:pt x="53816" y="67226"/>
                    </a:cubicBezTo>
                    <a:cubicBezTo>
                      <a:pt x="36385" y="63511"/>
                      <a:pt x="37814" y="46938"/>
                      <a:pt x="38195" y="32841"/>
                    </a:cubicBezTo>
                    <a:cubicBezTo>
                      <a:pt x="55626" y="6456"/>
                      <a:pt x="79534" y="-5926"/>
                      <a:pt x="110966" y="2742"/>
                    </a:cubicBezTo>
                    <a:cubicBezTo>
                      <a:pt x="137827" y="10171"/>
                      <a:pt x="147352" y="34079"/>
                      <a:pt x="150304" y="57225"/>
                    </a:cubicBezTo>
                    <a:cubicBezTo>
                      <a:pt x="154686" y="92277"/>
                      <a:pt x="142970" y="122281"/>
                      <a:pt x="107251" y="137806"/>
                    </a:cubicBezTo>
                    <a:cubicBezTo>
                      <a:pt x="88011" y="146379"/>
                      <a:pt x="66770" y="148569"/>
                      <a:pt x="47434" y="156856"/>
                    </a:cubicBezTo>
                    <a:cubicBezTo>
                      <a:pt x="31528" y="162095"/>
                      <a:pt x="15812" y="158571"/>
                      <a:pt x="95" y="155713"/>
                    </a:cubicBezTo>
                    <a:close/>
                  </a:path>
                </a:pathLst>
              </a:custGeom>
              <a:solidFill>
                <a:srgbClr val="ABB1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1" name="Google Shape;1021;p28">
                <a:extLst>
                  <a:ext uri="{FF2B5EF4-FFF2-40B4-BE49-F238E27FC236}">
                    <a16:creationId xmlns:a16="http://schemas.microsoft.com/office/drawing/2014/main" id="{10259D9D-5805-BBE8-46D1-F8A6FAD48ABB}"/>
                  </a:ext>
                </a:extLst>
              </p:cNvPr>
              <p:cNvSpPr/>
              <p:nvPr/>
            </p:nvSpPr>
            <p:spPr>
              <a:xfrm>
                <a:off x="2983104" y="3403313"/>
                <a:ext cx="194054" cy="112954"/>
              </a:xfrm>
              <a:custGeom>
                <a:avLst/>
                <a:gdLst/>
                <a:ahLst/>
                <a:cxnLst/>
                <a:rect l="l" t="t" r="r" b="b"/>
                <a:pathLst>
                  <a:path w="194054" h="112954" extrusionOk="0">
                    <a:moveTo>
                      <a:pt x="109854" y="46832"/>
                    </a:moveTo>
                    <a:cubicBezTo>
                      <a:pt x="105091" y="57309"/>
                      <a:pt x="91185" y="68739"/>
                      <a:pt x="103472" y="79121"/>
                    </a:cubicBezTo>
                    <a:cubicBezTo>
                      <a:pt x="114521" y="88456"/>
                      <a:pt x="130809" y="86456"/>
                      <a:pt x="141191" y="74359"/>
                    </a:cubicBezTo>
                    <a:cubicBezTo>
                      <a:pt x="157098" y="55690"/>
                      <a:pt x="171576" y="35878"/>
                      <a:pt x="186625" y="16447"/>
                    </a:cubicBezTo>
                    <a:cubicBezTo>
                      <a:pt x="189102" y="11780"/>
                      <a:pt x="191578" y="11970"/>
                      <a:pt x="194055" y="16447"/>
                    </a:cubicBezTo>
                    <a:cubicBezTo>
                      <a:pt x="193388" y="81407"/>
                      <a:pt x="173290" y="110554"/>
                      <a:pt x="128523" y="112840"/>
                    </a:cubicBezTo>
                    <a:cubicBezTo>
                      <a:pt x="105186" y="114078"/>
                      <a:pt x="87565" y="105315"/>
                      <a:pt x="80707" y="83027"/>
                    </a:cubicBezTo>
                    <a:cubicBezTo>
                      <a:pt x="67086" y="38545"/>
                      <a:pt x="45846" y="31115"/>
                      <a:pt x="697" y="58833"/>
                    </a:cubicBezTo>
                    <a:cubicBezTo>
                      <a:pt x="-636" y="42545"/>
                      <a:pt x="-1398" y="27591"/>
                      <a:pt x="11556" y="15780"/>
                    </a:cubicBezTo>
                    <a:cubicBezTo>
                      <a:pt x="62229" y="-12700"/>
                      <a:pt x="93661" y="-2794"/>
                      <a:pt x="109759" y="46832"/>
                    </a:cubicBezTo>
                    <a:close/>
                  </a:path>
                </a:pathLst>
              </a:custGeom>
              <a:solidFill>
                <a:srgbClr val="B0B9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2" name="Google Shape;1022;p28">
                <a:extLst>
                  <a:ext uri="{FF2B5EF4-FFF2-40B4-BE49-F238E27FC236}">
                    <a16:creationId xmlns:a16="http://schemas.microsoft.com/office/drawing/2014/main" id="{9D1DE681-D46A-CC2E-8001-D59AB21A736C}"/>
                  </a:ext>
                </a:extLst>
              </p:cNvPr>
              <p:cNvSpPr/>
              <p:nvPr/>
            </p:nvSpPr>
            <p:spPr>
              <a:xfrm>
                <a:off x="3255073" y="3399853"/>
                <a:ext cx="125545" cy="169068"/>
              </a:xfrm>
              <a:custGeom>
                <a:avLst/>
                <a:gdLst/>
                <a:ahLst/>
                <a:cxnLst/>
                <a:rect l="l" t="t" r="r" b="b"/>
                <a:pathLst>
                  <a:path w="125545" h="169068" extrusionOk="0">
                    <a:moveTo>
                      <a:pt x="93250" y="75438"/>
                    </a:moveTo>
                    <a:cubicBezTo>
                      <a:pt x="94107" y="51721"/>
                      <a:pt x="95059" y="28099"/>
                      <a:pt x="96012" y="4381"/>
                    </a:cubicBezTo>
                    <a:cubicBezTo>
                      <a:pt x="96012" y="2858"/>
                      <a:pt x="97155" y="1429"/>
                      <a:pt x="97726" y="0"/>
                    </a:cubicBezTo>
                    <a:cubicBezTo>
                      <a:pt x="158401" y="66580"/>
                      <a:pt x="117157" y="142970"/>
                      <a:pt x="0" y="169069"/>
                    </a:cubicBezTo>
                    <a:cubicBezTo>
                      <a:pt x="29623" y="134398"/>
                      <a:pt x="21431" y="93059"/>
                      <a:pt x="36957" y="58198"/>
                    </a:cubicBezTo>
                    <a:cubicBezTo>
                      <a:pt x="49054" y="62389"/>
                      <a:pt x="60388" y="68199"/>
                      <a:pt x="66199" y="79915"/>
                    </a:cubicBezTo>
                    <a:cubicBezTo>
                      <a:pt x="80772" y="109156"/>
                      <a:pt x="84392" y="77629"/>
                      <a:pt x="93250" y="75343"/>
                    </a:cubicBezTo>
                    <a:close/>
                  </a:path>
                </a:pathLst>
              </a:custGeom>
              <a:solidFill>
                <a:srgbClr val="246A5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3" name="Google Shape;1023;p28">
                <a:extLst>
                  <a:ext uri="{FF2B5EF4-FFF2-40B4-BE49-F238E27FC236}">
                    <a16:creationId xmlns:a16="http://schemas.microsoft.com/office/drawing/2014/main" id="{0E595245-D162-9BAF-7D4F-F4DB0B64D3AE}"/>
                  </a:ext>
                </a:extLst>
              </p:cNvPr>
              <p:cNvSpPr/>
              <p:nvPr/>
            </p:nvSpPr>
            <p:spPr>
              <a:xfrm>
                <a:off x="3358734" y="3040754"/>
                <a:ext cx="115032" cy="153834"/>
              </a:xfrm>
              <a:custGeom>
                <a:avLst/>
                <a:gdLst/>
                <a:ahLst/>
                <a:cxnLst/>
                <a:rect l="l" t="t" r="r" b="b"/>
                <a:pathLst>
                  <a:path w="115032" h="153834" extrusionOk="0">
                    <a:moveTo>
                      <a:pt x="27498" y="95256"/>
                    </a:moveTo>
                    <a:cubicBezTo>
                      <a:pt x="923" y="86112"/>
                      <a:pt x="-4315" y="65252"/>
                      <a:pt x="3019" y="42392"/>
                    </a:cubicBezTo>
                    <a:cubicBezTo>
                      <a:pt x="9782" y="21533"/>
                      <a:pt x="21212" y="1340"/>
                      <a:pt x="47977" y="101"/>
                    </a:cubicBezTo>
                    <a:cubicBezTo>
                      <a:pt x="76742" y="-1232"/>
                      <a:pt x="97888" y="10484"/>
                      <a:pt x="115033" y="40964"/>
                    </a:cubicBezTo>
                    <a:cubicBezTo>
                      <a:pt x="87791" y="33058"/>
                      <a:pt x="71408" y="9055"/>
                      <a:pt x="45215" y="23819"/>
                    </a:cubicBezTo>
                    <a:cubicBezTo>
                      <a:pt x="32451" y="31058"/>
                      <a:pt x="24545" y="40202"/>
                      <a:pt x="30737" y="53918"/>
                    </a:cubicBezTo>
                    <a:cubicBezTo>
                      <a:pt x="38547" y="71348"/>
                      <a:pt x="47406" y="57251"/>
                      <a:pt x="56549" y="53251"/>
                    </a:cubicBezTo>
                    <a:cubicBezTo>
                      <a:pt x="88935" y="39154"/>
                      <a:pt x="97602" y="58109"/>
                      <a:pt x="93030" y="84302"/>
                    </a:cubicBezTo>
                    <a:cubicBezTo>
                      <a:pt x="87411" y="116211"/>
                      <a:pt x="73028" y="144119"/>
                      <a:pt x="37595" y="153835"/>
                    </a:cubicBezTo>
                    <a:cubicBezTo>
                      <a:pt x="32165" y="144310"/>
                      <a:pt x="34642" y="134023"/>
                      <a:pt x="40262" y="127165"/>
                    </a:cubicBezTo>
                    <a:cubicBezTo>
                      <a:pt x="56549" y="107353"/>
                      <a:pt x="46167" y="100114"/>
                      <a:pt x="27498" y="95351"/>
                    </a:cubicBezTo>
                    <a:close/>
                  </a:path>
                </a:pathLst>
              </a:custGeom>
              <a:solidFill>
                <a:srgbClr val="275E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4" name="Google Shape;1024;p28">
                <a:extLst>
                  <a:ext uri="{FF2B5EF4-FFF2-40B4-BE49-F238E27FC236}">
                    <a16:creationId xmlns:a16="http://schemas.microsoft.com/office/drawing/2014/main" id="{3B1EAAC9-0F84-57B5-A5D7-244303D4892C}"/>
                  </a:ext>
                </a:extLst>
              </p:cNvPr>
              <p:cNvSpPr/>
              <p:nvPr/>
            </p:nvSpPr>
            <p:spPr>
              <a:xfrm>
                <a:off x="2923947" y="3750373"/>
                <a:ext cx="55365" cy="240874"/>
              </a:xfrm>
              <a:custGeom>
                <a:avLst/>
                <a:gdLst/>
                <a:ahLst/>
                <a:cxnLst/>
                <a:rect l="l" t="t" r="r" b="b"/>
                <a:pathLst>
                  <a:path w="55365" h="240874" extrusionOk="0">
                    <a:moveTo>
                      <a:pt x="35660" y="6001"/>
                    </a:moveTo>
                    <a:cubicBezTo>
                      <a:pt x="41661" y="4286"/>
                      <a:pt x="47757" y="2572"/>
                      <a:pt x="53758" y="857"/>
                    </a:cubicBezTo>
                    <a:lnTo>
                      <a:pt x="52901" y="0"/>
                    </a:lnTo>
                    <a:cubicBezTo>
                      <a:pt x="62140" y="41910"/>
                      <a:pt x="42709" y="80486"/>
                      <a:pt x="38804" y="120682"/>
                    </a:cubicBezTo>
                    <a:cubicBezTo>
                      <a:pt x="34994" y="159829"/>
                      <a:pt x="36613" y="199358"/>
                      <a:pt x="35756" y="238792"/>
                    </a:cubicBezTo>
                    <a:cubicBezTo>
                      <a:pt x="16420" y="247459"/>
                      <a:pt x="15563" y="226695"/>
                      <a:pt x="5847" y="220123"/>
                    </a:cubicBezTo>
                    <a:cubicBezTo>
                      <a:pt x="-9774" y="164782"/>
                      <a:pt x="9943" y="112204"/>
                      <a:pt x="18134" y="58674"/>
                    </a:cubicBezTo>
                    <a:cubicBezTo>
                      <a:pt x="15563" y="46101"/>
                      <a:pt x="21087" y="34480"/>
                      <a:pt x="22230" y="22384"/>
                    </a:cubicBezTo>
                    <a:cubicBezTo>
                      <a:pt x="22230" y="13240"/>
                      <a:pt x="25088" y="6477"/>
                      <a:pt x="35660" y="5905"/>
                    </a:cubicBezTo>
                    <a:close/>
                  </a:path>
                </a:pathLst>
              </a:custGeom>
              <a:solidFill>
                <a:srgbClr val="A8AB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5" name="Google Shape;1025;p28">
                <a:extLst>
                  <a:ext uri="{FF2B5EF4-FFF2-40B4-BE49-F238E27FC236}">
                    <a16:creationId xmlns:a16="http://schemas.microsoft.com/office/drawing/2014/main" id="{72AD3361-B915-4F81-23AF-75D40E9EBB0D}"/>
                  </a:ext>
                </a:extLst>
              </p:cNvPr>
              <p:cNvSpPr/>
              <p:nvPr/>
            </p:nvSpPr>
            <p:spPr>
              <a:xfrm>
                <a:off x="3294772" y="3621213"/>
                <a:ext cx="112395" cy="113207"/>
              </a:xfrm>
              <a:custGeom>
                <a:avLst/>
                <a:gdLst/>
                <a:ahLst/>
                <a:cxnLst/>
                <a:rect l="l" t="t" r="r" b="b"/>
                <a:pathLst>
                  <a:path w="112395" h="113207" extrusionOk="0">
                    <a:moveTo>
                      <a:pt x="92794" y="45149"/>
                    </a:moveTo>
                    <a:cubicBezTo>
                      <a:pt x="105653" y="62103"/>
                      <a:pt x="114987" y="80201"/>
                      <a:pt x="111749" y="102489"/>
                    </a:cubicBezTo>
                    <a:cubicBezTo>
                      <a:pt x="102605" y="94393"/>
                      <a:pt x="93461" y="86201"/>
                      <a:pt x="82031" y="76105"/>
                    </a:cubicBezTo>
                    <a:cubicBezTo>
                      <a:pt x="72030" y="102108"/>
                      <a:pt x="59933" y="125730"/>
                      <a:pt x="26214" y="105728"/>
                    </a:cubicBezTo>
                    <a:cubicBezTo>
                      <a:pt x="-7219" y="86011"/>
                      <a:pt x="-8838" y="61532"/>
                      <a:pt x="22309" y="12859"/>
                    </a:cubicBezTo>
                    <a:cubicBezTo>
                      <a:pt x="25071" y="21336"/>
                      <a:pt x="27262" y="28289"/>
                      <a:pt x="29548" y="35243"/>
                    </a:cubicBezTo>
                    <a:cubicBezTo>
                      <a:pt x="35454" y="25813"/>
                      <a:pt x="41264" y="16383"/>
                      <a:pt x="51455" y="0"/>
                    </a:cubicBezTo>
                    <a:cubicBezTo>
                      <a:pt x="54218" y="29432"/>
                      <a:pt x="58980" y="54674"/>
                      <a:pt x="92889" y="45149"/>
                    </a:cubicBezTo>
                    <a:close/>
                  </a:path>
                </a:pathLst>
              </a:custGeom>
              <a:solidFill>
                <a:srgbClr val="2368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6" name="Google Shape;1026;p28">
                <a:extLst>
                  <a:ext uri="{FF2B5EF4-FFF2-40B4-BE49-F238E27FC236}">
                    <a16:creationId xmlns:a16="http://schemas.microsoft.com/office/drawing/2014/main" id="{186B98BE-17B5-6EE5-D8AD-60137D13C617}"/>
                  </a:ext>
                </a:extLst>
              </p:cNvPr>
              <p:cNvSpPr/>
              <p:nvPr/>
            </p:nvSpPr>
            <p:spPr>
              <a:xfrm>
                <a:off x="3272599" y="3324415"/>
                <a:ext cx="75732" cy="197358"/>
              </a:xfrm>
              <a:custGeom>
                <a:avLst/>
                <a:gdLst/>
                <a:ahLst/>
                <a:cxnLst/>
                <a:rect l="l" t="t" r="r" b="b"/>
                <a:pathLst>
                  <a:path w="75732" h="197358" extrusionOk="0">
                    <a:moveTo>
                      <a:pt x="75724" y="150876"/>
                    </a:moveTo>
                    <a:cubicBezTo>
                      <a:pt x="76009" y="167545"/>
                      <a:pt x="69151" y="181070"/>
                      <a:pt x="53340" y="197358"/>
                    </a:cubicBezTo>
                    <a:cubicBezTo>
                      <a:pt x="48482" y="170497"/>
                      <a:pt x="34385" y="151829"/>
                      <a:pt x="19431" y="133636"/>
                    </a:cubicBezTo>
                    <a:cubicBezTo>
                      <a:pt x="30289" y="112300"/>
                      <a:pt x="2191" y="111252"/>
                      <a:pt x="0" y="96679"/>
                    </a:cubicBezTo>
                    <a:cubicBezTo>
                      <a:pt x="9430" y="62960"/>
                      <a:pt x="23050" y="30861"/>
                      <a:pt x="39433" y="0"/>
                    </a:cubicBezTo>
                    <a:cubicBezTo>
                      <a:pt x="66484" y="24003"/>
                      <a:pt x="63627" y="57245"/>
                      <a:pt x="67532" y="88678"/>
                    </a:cubicBezTo>
                    <a:cubicBezTo>
                      <a:pt x="70104" y="109442"/>
                      <a:pt x="59626" y="131921"/>
                      <a:pt x="75724" y="150876"/>
                    </a:cubicBezTo>
                    <a:close/>
                  </a:path>
                </a:pathLst>
              </a:custGeom>
              <a:solidFill>
                <a:srgbClr val="1A43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7" name="Google Shape;1027;p28">
                <a:extLst>
                  <a:ext uri="{FF2B5EF4-FFF2-40B4-BE49-F238E27FC236}">
                    <a16:creationId xmlns:a16="http://schemas.microsoft.com/office/drawing/2014/main" id="{48605905-6C8A-B507-DEC6-B085BEF04470}"/>
                  </a:ext>
                </a:extLst>
              </p:cNvPr>
              <p:cNvSpPr/>
              <p:nvPr/>
            </p:nvSpPr>
            <p:spPr>
              <a:xfrm>
                <a:off x="2613850" y="2548794"/>
                <a:ext cx="136672" cy="281273"/>
              </a:xfrm>
              <a:custGeom>
                <a:avLst/>
                <a:gdLst/>
                <a:ahLst/>
                <a:cxnLst/>
                <a:rect l="l" t="t" r="r" b="b"/>
                <a:pathLst>
                  <a:path w="136672" h="281273" extrusionOk="0">
                    <a:moveTo>
                      <a:pt x="136303" y="281273"/>
                    </a:moveTo>
                    <a:cubicBezTo>
                      <a:pt x="92202" y="272987"/>
                      <a:pt x="62103" y="247174"/>
                      <a:pt x="49721" y="204787"/>
                    </a:cubicBezTo>
                    <a:cubicBezTo>
                      <a:pt x="30099" y="137636"/>
                      <a:pt x="13240" y="69628"/>
                      <a:pt x="0" y="0"/>
                    </a:cubicBezTo>
                    <a:cubicBezTo>
                      <a:pt x="42672" y="40957"/>
                      <a:pt x="43148" y="100965"/>
                      <a:pt x="66866" y="150400"/>
                    </a:cubicBezTo>
                    <a:cubicBezTo>
                      <a:pt x="64579" y="187928"/>
                      <a:pt x="80867" y="216789"/>
                      <a:pt x="107728" y="241649"/>
                    </a:cubicBezTo>
                    <a:cubicBezTo>
                      <a:pt x="119634" y="252698"/>
                      <a:pt x="139637" y="258889"/>
                      <a:pt x="136303" y="281178"/>
                    </a:cubicBezTo>
                    <a:close/>
                  </a:path>
                </a:pathLst>
              </a:custGeom>
              <a:solidFill>
                <a:srgbClr val="A8B0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8" name="Google Shape;1028;p28">
                <a:extLst>
                  <a:ext uri="{FF2B5EF4-FFF2-40B4-BE49-F238E27FC236}">
                    <a16:creationId xmlns:a16="http://schemas.microsoft.com/office/drawing/2014/main" id="{C733276F-BD7A-0578-A13F-FC11F6BE49AC}"/>
                  </a:ext>
                </a:extLst>
              </p:cNvPr>
              <p:cNvSpPr/>
              <p:nvPr/>
            </p:nvSpPr>
            <p:spPr>
              <a:xfrm>
                <a:off x="2959893" y="3493198"/>
                <a:ext cx="98869" cy="144713"/>
              </a:xfrm>
              <a:custGeom>
                <a:avLst/>
                <a:gdLst/>
                <a:ahLst/>
                <a:cxnLst/>
                <a:rect l="l" t="t" r="r" b="b"/>
                <a:pathLst>
                  <a:path w="98869" h="144713" extrusionOk="0">
                    <a:moveTo>
                      <a:pt x="0" y="143732"/>
                    </a:moveTo>
                    <a:cubicBezTo>
                      <a:pt x="4572" y="98869"/>
                      <a:pt x="9144" y="54102"/>
                      <a:pt x="14573" y="0"/>
                    </a:cubicBezTo>
                    <a:cubicBezTo>
                      <a:pt x="41720" y="32480"/>
                      <a:pt x="65056" y="55150"/>
                      <a:pt x="98870" y="61913"/>
                    </a:cubicBezTo>
                    <a:cubicBezTo>
                      <a:pt x="96488" y="88868"/>
                      <a:pt x="67913" y="90202"/>
                      <a:pt x="56102" y="107347"/>
                    </a:cubicBezTo>
                    <a:cubicBezTo>
                      <a:pt x="55054" y="109252"/>
                      <a:pt x="54007" y="111157"/>
                      <a:pt x="52959" y="113157"/>
                    </a:cubicBezTo>
                    <a:cubicBezTo>
                      <a:pt x="36004" y="124492"/>
                      <a:pt x="27146" y="150019"/>
                      <a:pt x="0" y="143732"/>
                    </a:cubicBezTo>
                    <a:close/>
                  </a:path>
                </a:pathLst>
              </a:custGeom>
              <a:solidFill>
                <a:srgbClr val="ABAF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9" name="Google Shape;1029;p28">
                <a:extLst>
                  <a:ext uri="{FF2B5EF4-FFF2-40B4-BE49-F238E27FC236}">
                    <a16:creationId xmlns:a16="http://schemas.microsoft.com/office/drawing/2014/main" id="{4C161140-983F-88F1-7855-A52BCD4BD7C2}"/>
                  </a:ext>
                </a:extLst>
              </p:cNvPr>
              <p:cNvSpPr/>
              <p:nvPr/>
            </p:nvSpPr>
            <p:spPr>
              <a:xfrm>
                <a:off x="2595469" y="2773679"/>
                <a:ext cx="197832" cy="142875"/>
              </a:xfrm>
              <a:custGeom>
                <a:avLst/>
                <a:gdLst/>
                <a:ahLst/>
                <a:cxnLst/>
                <a:rect l="l" t="t" r="r" b="b"/>
                <a:pathLst>
                  <a:path w="197832" h="142875" extrusionOk="0">
                    <a:moveTo>
                      <a:pt x="192689" y="123730"/>
                    </a:moveTo>
                    <a:cubicBezTo>
                      <a:pt x="168972" y="137255"/>
                      <a:pt x="133253" y="103346"/>
                      <a:pt x="116108" y="142875"/>
                    </a:cubicBezTo>
                    <a:cubicBezTo>
                      <a:pt x="77913" y="114300"/>
                      <a:pt x="56291" y="68008"/>
                      <a:pt x="9809" y="47149"/>
                    </a:cubicBezTo>
                    <a:cubicBezTo>
                      <a:pt x="-7812" y="39243"/>
                      <a:pt x="3999" y="16193"/>
                      <a:pt x="2475" y="0"/>
                    </a:cubicBezTo>
                    <a:lnTo>
                      <a:pt x="1522" y="953"/>
                    </a:lnTo>
                    <a:cubicBezTo>
                      <a:pt x="26097" y="7334"/>
                      <a:pt x="39146" y="28385"/>
                      <a:pt x="54291" y="45244"/>
                    </a:cubicBezTo>
                    <a:cubicBezTo>
                      <a:pt x="86104" y="80677"/>
                      <a:pt x="132205" y="89249"/>
                      <a:pt x="170972" y="111443"/>
                    </a:cubicBezTo>
                    <a:cubicBezTo>
                      <a:pt x="175830" y="114205"/>
                      <a:pt x="185545" y="108680"/>
                      <a:pt x="192975" y="106966"/>
                    </a:cubicBezTo>
                    <a:cubicBezTo>
                      <a:pt x="195832" y="109061"/>
                      <a:pt x="197451" y="111824"/>
                      <a:pt x="197832" y="115348"/>
                    </a:cubicBezTo>
                    <a:cubicBezTo>
                      <a:pt x="197261" y="118777"/>
                      <a:pt x="195546" y="121539"/>
                      <a:pt x="192689" y="123635"/>
                    </a:cubicBezTo>
                    <a:close/>
                  </a:path>
                </a:pathLst>
              </a:custGeom>
              <a:solidFill>
                <a:srgbClr val="B1B6B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0" name="Google Shape;1030;p28">
                <a:extLst>
                  <a:ext uri="{FF2B5EF4-FFF2-40B4-BE49-F238E27FC236}">
                    <a16:creationId xmlns:a16="http://schemas.microsoft.com/office/drawing/2014/main" id="{A6BF8C61-79CF-B649-DB04-6D15B23880E6}"/>
                  </a:ext>
                </a:extLst>
              </p:cNvPr>
              <p:cNvSpPr/>
              <p:nvPr/>
            </p:nvSpPr>
            <p:spPr>
              <a:xfrm>
                <a:off x="3261169" y="3136010"/>
                <a:ext cx="158078" cy="84780"/>
              </a:xfrm>
              <a:custGeom>
                <a:avLst/>
                <a:gdLst/>
                <a:ahLst/>
                <a:cxnLst/>
                <a:rect l="l" t="t" r="r" b="b"/>
                <a:pathLst>
                  <a:path w="158078" h="84780" extrusionOk="0">
                    <a:moveTo>
                      <a:pt x="125063" y="0"/>
                    </a:moveTo>
                    <a:cubicBezTo>
                      <a:pt x="166973" y="2191"/>
                      <a:pt x="167450" y="4572"/>
                      <a:pt x="135160" y="58483"/>
                    </a:cubicBezTo>
                    <a:cubicBezTo>
                      <a:pt x="93154" y="91631"/>
                      <a:pt x="47720" y="89821"/>
                      <a:pt x="0" y="72962"/>
                    </a:cubicBezTo>
                    <a:cubicBezTo>
                      <a:pt x="56293" y="72104"/>
                      <a:pt x="87249" y="30290"/>
                      <a:pt x="125063" y="0"/>
                    </a:cubicBezTo>
                    <a:close/>
                  </a:path>
                </a:pathLst>
              </a:custGeom>
              <a:solidFill>
                <a:srgbClr val="1E43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1" name="Google Shape;1031;p28">
                <a:extLst>
                  <a:ext uri="{FF2B5EF4-FFF2-40B4-BE49-F238E27FC236}">
                    <a16:creationId xmlns:a16="http://schemas.microsoft.com/office/drawing/2014/main" id="{63C43D26-0E0E-3A41-39D9-D7717461A698}"/>
                  </a:ext>
                </a:extLst>
              </p:cNvPr>
              <p:cNvSpPr/>
              <p:nvPr/>
            </p:nvSpPr>
            <p:spPr>
              <a:xfrm>
                <a:off x="3120500" y="3467368"/>
                <a:ext cx="132191" cy="160610"/>
              </a:xfrm>
              <a:custGeom>
                <a:avLst/>
                <a:gdLst/>
                <a:ahLst/>
                <a:cxnLst/>
                <a:rect l="l" t="t" r="r" b="b"/>
                <a:pathLst>
                  <a:path w="132191" h="160610" extrusionOk="0">
                    <a:moveTo>
                      <a:pt x="88853" y="99458"/>
                    </a:moveTo>
                    <a:cubicBezTo>
                      <a:pt x="74279" y="113365"/>
                      <a:pt x="60278" y="128033"/>
                      <a:pt x="44752" y="140987"/>
                    </a:cubicBezTo>
                    <a:cubicBezTo>
                      <a:pt x="33703" y="150226"/>
                      <a:pt x="20749" y="169848"/>
                      <a:pt x="6271" y="155560"/>
                    </a:cubicBezTo>
                    <a:cubicBezTo>
                      <a:pt x="-9636" y="139844"/>
                      <a:pt x="8366" y="125652"/>
                      <a:pt x="19987" y="113746"/>
                    </a:cubicBezTo>
                    <a:cubicBezTo>
                      <a:pt x="32655" y="77455"/>
                      <a:pt x="69422" y="67264"/>
                      <a:pt x="94758" y="44594"/>
                    </a:cubicBezTo>
                    <a:cubicBezTo>
                      <a:pt x="93329" y="27354"/>
                      <a:pt x="92663" y="6018"/>
                      <a:pt x="110189" y="684"/>
                    </a:cubicBezTo>
                    <a:cubicBezTo>
                      <a:pt x="124571" y="-3698"/>
                      <a:pt x="131525" y="13828"/>
                      <a:pt x="132191" y="28878"/>
                    </a:cubicBezTo>
                    <a:cubicBezTo>
                      <a:pt x="121142" y="54500"/>
                      <a:pt x="124095" y="88600"/>
                      <a:pt x="88853" y="99363"/>
                    </a:cubicBezTo>
                    <a:close/>
                  </a:path>
                </a:pathLst>
              </a:custGeom>
              <a:solidFill>
                <a:srgbClr val="ADB4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2" name="Google Shape;1032;p28">
                <a:extLst>
                  <a:ext uri="{FF2B5EF4-FFF2-40B4-BE49-F238E27FC236}">
                    <a16:creationId xmlns:a16="http://schemas.microsoft.com/office/drawing/2014/main" id="{D85ACBCB-C93F-3C4B-672B-06D561B1615C}"/>
                  </a:ext>
                </a:extLst>
              </p:cNvPr>
              <p:cNvSpPr/>
              <p:nvPr/>
            </p:nvSpPr>
            <p:spPr>
              <a:xfrm>
                <a:off x="3060899" y="3686365"/>
                <a:ext cx="116544" cy="136880"/>
              </a:xfrm>
              <a:custGeom>
                <a:avLst/>
                <a:gdLst/>
                <a:ahLst/>
                <a:cxnLst/>
                <a:rect l="l" t="t" r="r" b="b"/>
                <a:pathLst>
                  <a:path w="116544" h="136880" extrusionOk="0">
                    <a:moveTo>
                      <a:pt x="3293" y="114490"/>
                    </a:moveTo>
                    <a:cubicBezTo>
                      <a:pt x="21390" y="34957"/>
                      <a:pt x="26248" y="29908"/>
                      <a:pt x="116545" y="0"/>
                    </a:cubicBezTo>
                    <a:cubicBezTo>
                      <a:pt x="96447" y="29527"/>
                      <a:pt x="78636" y="55721"/>
                      <a:pt x="60824" y="81820"/>
                    </a:cubicBezTo>
                    <a:cubicBezTo>
                      <a:pt x="68063" y="115157"/>
                      <a:pt x="48632" y="129159"/>
                      <a:pt x="20628" y="136874"/>
                    </a:cubicBezTo>
                    <a:cubicBezTo>
                      <a:pt x="4817" y="137065"/>
                      <a:pt x="-5661" y="133255"/>
                      <a:pt x="3293" y="114395"/>
                    </a:cubicBezTo>
                    <a:close/>
                  </a:path>
                </a:pathLst>
              </a:custGeom>
              <a:solidFill>
                <a:srgbClr val="A9AF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3" name="Google Shape;1033;p28">
                <a:extLst>
                  <a:ext uri="{FF2B5EF4-FFF2-40B4-BE49-F238E27FC236}">
                    <a16:creationId xmlns:a16="http://schemas.microsoft.com/office/drawing/2014/main" id="{CF79092D-03AD-6B86-B214-D4F7ECCB4DAF}"/>
                  </a:ext>
                </a:extLst>
              </p:cNvPr>
              <p:cNvSpPr/>
              <p:nvPr/>
            </p:nvSpPr>
            <p:spPr>
              <a:xfrm>
                <a:off x="2126964" y="2595752"/>
                <a:ext cx="128946" cy="169255"/>
              </a:xfrm>
              <a:custGeom>
                <a:avLst/>
                <a:gdLst/>
                <a:ahLst/>
                <a:cxnLst/>
                <a:rect l="l" t="t" r="r" b="b"/>
                <a:pathLst>
                  <a:path w="128946" h="169255" extrusionOk="0">
                    <a:moveTo>
                      <a:pt x="51688" y="168783"/>
                    </a:moveTo>
                    <a:cubicBezTo>
                      <a:pt x="33781" y="171355"/>
                      <a:pt x="20446" y="163163"/>
                      <a:pt x="9112" y="150495"/>
                    </a:cubicBezTo>
                    <a:cubicBezTo>
                      <a:pt x="-11462" y="137255"/>
                      <a:pt x="8540" y="130016"/>
                      <a:pt x="13493" y="120491"/>
                    </a:cubicBezTo>
                    <a:cubicBezTo>
                      <a:pt x="43211" y="105728"/>
                      <a:pt x="59880" y="80201"/>
                      <a:pt x="71786" y="50673"/>
                    </a:cubicBezTo>
                    <a:cubicBezTo>
                      <a:pt x="73501" y="46768"/>
                      <a:pt x="75596" y="43148"/>
                      <a:pt x="77977" y="39624"/>
                    </a:cubicBezTo>
                    <a:cubicBezTo>
                      <a:pt x="88931" y="26956"/>
                      <a:pt x="97408" y="12478"/>
                      <a:pt x="108553" y="0"/>
                    </a:cubicBezTo>
                    <a:cubicBezTo>
                      <a:pt x="120268" y="5048"/>
                      <a:pt x="133032" y="20193"/>
                      <a:pt x="127698" y="25622"/>
                    </a:cubicBezTo>
                    <a:cubicBezTo>
                      <a:pt x="87979" y="66294"/>
                      <a:pt x="92170" y="129349"/>
                      <a:pt x="51688" y="168783"/>
                    </a:cubicBezTo>
                    <a:close/>
                  </a:path>
                </a:pathLst>
              </a:custGeom>
              <a:solidFill>
                <a:srgbClr val="A9AE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4" name="Google Shape;1034;p28">
                <a:extLst>
                  <a:ext uri="{FF2B5EF4-FFF2-40B4-BE49-F238E27FC236}">
                    <a16:creationId xmlns:a16="http://schemas.microsoft.com/office/drawing/2014/main" id="{E7E8F3B2-5277-9CDA-30D2-AD5D6BE81D6E}"/>
                  </a:ext>
                </a:extLst>
              </p:cNvPr>
              <p:cNvSpPr/>
              <p:nvPr/>
            </p:nvSpPr>
            <p:spPr>
              <a:xfrm>
                <a:off x="3005804" y="3800760"/>
                <a:ext cx="107251" cy="112822"/>
              </a:xfrm>
              <a:custGeom>
                <a:avLst/>
                <a:gdLst/>
                <a:ahLst/>
                <a:cxnLst/>
                <a:rect l="l" t="t" r="r" b="b"/>
                <a:pathLst>
                  <a:path w="107251" h="112822" extrusionOk="0">
                    <a:moveTo>
                      <a:pt x="58388" y="95"/>
                    </a:moveTo>
                    <a:cubicBezTo>
                      <a:pt x="58198" y="13335"/>
                      <a:pt x="67818" y="18479"/>
                      <a:pt x="77629" y="23432"/>
                    </a:cubicBezTo>
                    <a:lnTo>
                      <a:pt x="76771" y="23908"/>
                    </a:lnTo>
                    <a:cubicBezTo>
                      <a:pt x="77819" y="42482"/>
                      <a:pt x="97441" y="31909"/>
                      <a:pt x="107251" y="42863"/>
                    </a:cubicBezTo>
                    <a:cubicBezTo>
                      <a:pt x="85725" y="61532"/>
                      <a:pt x="50959" y="73247"/>
                      <a:pt x="67246" y="111728"/>
                    </a:cubicBezTo>
                    <a:lnTo>
                      <a:pt x="68294" y="110680"/>
                    </a:lnTo>
                    <a:cubicBezTo>
                      <a:pt x="55435" y="116681"/>
                      <a:pt x="47815" y="109061"/>
                      <a:pt x="40195" y="100298"/>
                    </a:cubicBezTo>
                    <a:cubicBezTo>
                      <a:pt x="24479" y="82105"/>
                      <a:pt x="21526" y="82010"/>
                      <a:pt x="0" y="101917"/>
                    </a:cubicBezTo>
                    <a:cubicBezTo>
                      <a:pt x="4191" y="54578"/>
                      <a:pt x="17431" y="19812"/>
                      <a:pt x="58293" y="0"/>
                    </a:cubicBezTo>
                    <a:close/>
                  </a:path>
                </a:pathLst>
              </a:custGeom>
              <a:solidFill>
                <a:srgbClr val="C6CDD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5" name="Google Shape;1035;p28">
                <a:extLst>
                  <a:ext uri="{FF2B5EF4-FFF2-40B4-BE49-F238E27FC236}">
                    <a16:creationId xmlns:a16="http://schemas.microsoft.com/office/drawing/2014/main" id="{E3724FF8-3C76-2D84-6269-AC3ABD597C10}"/>
                  </a:ext>
                </a:extLst>
              </p:cNvPr>
              <p:cNvSpPr/>
              <p:nvPr/>
            </p:nvSpPr>
            <p:spPr>
              <a:xfrm>
                <a:off x="3063430" y="3891734"/>
                <a:ext cx="144015" cy="106383"/>
              </a:xfrm>
              <a:custGeom>
                <a:avLst/>
                <a:gdLst/>
                <a:ahLst/>
                <a:cxnLst/>
                <a:rect l="l" t="t" r="r" b="b"/>
                <a:pathLst>
                  <a:path w="144015" h="106383" extrusionOk="0">
                    <a:moveTo>
                      <a:pt x="133064" y="40185"/>
                    </a:moveTo>
                    <a:cubicBezTo>
                      <a:pt x="133826" y="62283"/>
                      <a:pt x="156686" y="84000"/>
                      <a:pt x="134017" y="106384"/>
                    </a:cubicBezTo>
                    <a:cubicBezTo>
                      <a:pt x="134493" y="67331"/>
                      <a:pt x="127159" y="34279"/>
                      <a:pt x="78296" y="32184"/>
                    </a:cubicBezTo>
                    <a:cubicBezTo>
                      <a:pt x="72009" y="53615"/>
                      <a:pt x="50292" y="61902"/>
                      <a:pt x="38481" y="78571"/>
                    </a:cubicBezTo>
                    <a:cubicBezTo>
                      <a:pt x="29337" y="96097"/>
                      <a:pt x="12383" y="83714"/>
                      <a:pt x="0" y="88667"/>
                    </a:cubicBezTo>
                    <a:cubicBezTo>
                      <a:pt x="2762" y="65617"/>
                      <a:pt x="-3619" y="41137"/>
                      <a:pt x="10668" y="19801"/>
                    </a:cubicBezTo>
                    <a:cubicBezTo>
                      <a:pt x="10668" y="19801"/>
                      <a:pt x="9620" y="20849"/>
                      <a:pt x="9620" y="20849"/>
                    </a:cubicBezTo>
                    <a:cubicBezTo>
                      <a:pt x="19241" y="17325"/>
                      <a:pt x="28861" y="13801"/>
                      <a:pt x="38386" y="10276"/>
                    </a:cubicBezTo>
                    <a:cubicBezTo>
                      <a:pt x="53816" y="-1058"/>
                      <a:pt x="71533" y="-582"/>
                      <a:pt x="89345" y="561"/>
                    </a:cubicBezTo>
                    <a:cubicBezTo>
                      <a:pt x="99250" y="1513"/>
                      <a:pt x="108490" y="4276"/>
                      <a:pt x="116396" y="10562"/>
                    </a:cubicBezTo>
                    <a:cubicBezTo>
                      <a:pt x="123444" y="16944"/>
                      <a:pt x="128683" y="24564"/>
                      <a:pt x="132112" y="33517"/>
                    </a:cubicBezTo>
                    <a:cubicBezTo>
                      <a:pt x="132398" y="35803"/>
                      <a:pt x="132683" y="38089"/>
                      <a:pt x="132969" y="40375"/>
                    </a:cubicBezTo>
                    <a:close/>
                  </a:path>
                </a:pathLst>
              </a:custGeom>
              <a:solidFill>
                <a:srgbClr val="D8D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6" name="Google Shape;1036;p28">
                <a:extLst>
                  <a:ext uri="{FF2B5EF4-FFF2-40B4-BE49-F238E27FC236}">
                    <a16:creationId xmlns:a16="http://schemas.microsoft.com/office/drawing/2014/main" id="{61884167-0DF9-6CFA-3E24-0D995EC86A88}"/>
                  </a:ext>
                </a:extLst>
              </p:cNvPr>
              <p:cNvSpPr/>
              <p:nvPr/>
            </p:nvSpPr>
            <p:spPr>
              <a:xfrm>
                <a:off x="2293340" y="2526593"/>
                <a:ext cx="95053" cy="129031"/>
              </a:xfrm>
              <a:custGeom>
                <a:avLst/>
                <a:gdLst/>
                <a:ahLst/>
                <a:cxnLst/>
                <a:rect l="l" t="t" r="r" b="b"/>
                <a:pathLst>
                  <a:path w="95053" h="129031" extrusionOk="0">
                    <a:moveTo>
                      <a:pt x="37713" y="121832"/>
                    </a:moveTo>
                    <a:cubicBezTo>
                      <a:pt x="26664" y="113450"/>
                      <a:pt x="15615" y="105068"/>
                      <a:pt x="4661" y="96686"/>
                    </a:cubicBezTo>
                    <a:cubicBezTo>
                      <a:pt x="-864" y="89066"/>
                      <a:pt x="-1530" y="80684"/>
                      <a:pt x="2946" y="72683"/>
                    </a:cubicBezTo>
                    <a:cubicBezTo>
                      <a:pt x="6566" y="66111"/>
                      <a:pt x="9138" y="72492"/>
                      <a:pt x="11900" y="74397"/>
                    </a:cubicBezTo>
                    <a:cubicBezTo>
                      <a:pt x="35808" y="67349"/>
                      <a:pt x="42285" y="43917"/>
                      <a:pt x="56286" y="27630"/>
                    </a:cubicBezTo>
                    <a:cubicBezTo>
                      <a:pt x="66288" y="18295"/>
                      <a:pt x="67621" y="-8946"/>
                      <a:pt x="86862" y="2960"/>
                    </a:cubicBezTo>
                    <a:cubicBezTo>
                      <a:pt x="102578" y="12580"/>
                      <a:pt x="78861" y="32487"/>
                      <a:pt x="85052" y="48585"/>
                    </a:cubicBezTo>
                    <a:cubicBezTo>
                      <a:pt x="85338" y="50680"/>
                      <a:pt x="85719" y="52776"/>
                      <a:pt x="86004" y="54871"/>
                    </a:cubicBezTo>
                    <a:cubicBezTo>
                      <a:pt x="86385" y="69063"/>
                      <a:pt x="81909" y="84303"/>
                      <a:pt x="95053" y="95638"/>
                    </a:cubicBezTo>
                    <a:cubicBezTo>
                      <a:pt x="94863" y="101258"/>
                      <a:pt x="94672" y="106973"/>
                      <a:pt x="94482" y="112593"/>
                    </a:cubicBezTo>
                    <a:cubicBezTo>
                      <a:pt x="77718" y="128690"/>
                      <a:pt x="59334" y="135262"/>
                      <a:pt x="37713" y="121737"/>
                    </a:cubicBezTo>
                    <a:close/>
                  </a:path>
                </a:pathLst>
              </a:custGeom>
              <a:solidFill>
                <a:srgbClr val="DD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7" name="Google Shape;1037;p28">
                <a:extLst>
                  <a:ext uri="{FF2B5EF4-FFF2-40B4-BE49-F238E27FC236}">
                    <a16:creationId xmlns:a16="http://schemas.microsoft.com/office/drawing/2014/main" id="{C60D1ACD-2D60-A60A-756B-E0F19127EC93}"/>
                  </a:ext>
                </a:extLst>
              </p:cNvPr>
              <p:cNvSpPr/>
              <p:nvPr/>
            </p:nvSpPr>
            <p:spPr>
              <a:xfrm>
                <a:off x="2672684" y="2699289"/>
                <a:ext cx="143572" cy="138555"/>
              </a:xfrm>
              <a:custGeom>
                <a:avLst/>
                <a:gdLst/>
                <a:ahLst/>
                <a:cxnLst/>
                <a:rect l="l" t="t" r="r" b="b"/>
                <a:pathLst>
                  <a:path w="143572" h="138555" extrusionOk="0">
                    <a:moveTo>
                      <a:pt x="77469" y="130778"/>
                    </a:moveTo>
                    <a:cubicBezTo>
                      <a:pt x="56228" y="108394"/>
                      <a:pt x="25843" y="95250"/>
                      <a:pt x="11556" y="66199"/>
                    </a:cubicBezTo>
                    <a:cubicBezTo>
                      <a:pt x="1079" y="44958"/>
                      <a:pt x="-6446" y="22860"/>
                      <a:pt x="8032" y="0"/>
                    </a:cubicBezTo>
                    <a:cubicBezTo>
                      <a:pt x="21081" y="42481"/>
                      <a:pt x="52514" y="69818"/>
                      <a:pt x="86518" y="95060"/>
                    </a:cubicBezTo>
                    <a:lnTo>
                      <a:pt x="85375" y="93917"/>
                    </a:lnTo>
                    <a:cubicBezTo>
                      <a:pt x="96710" y="118777"/>
                      <a:pt x="122903" y="108014"/>
                      <a:pt x="143573" y="116491"/>
                    </a:cubicBezTo>
                    <a:cubicBezTo>
                      <a:pt x="125285" y="146304"/>
                      <a:pt x="101853" y="140303"/>
                      <a:pt x="77564" y="130778"/>
                    </a:cubicBezTo>
                    <a:close/>
                  </a:path>
                </a:pathLst>
              </a:custGeom>
              <a:solidFill>
                <a:srgbClr val="D5DA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8" name="Google Shape;1038;p28">
                <a:extLst>
                  <a:ext uri="{FF2B5EF4-FFF2-40B4-BE49-F238E27FC236}">
                    <a16:creationId xmlns:a16="http://schemas.microsoft.com/office/drawing/2014/main" id="{047F5920-6CAC-28A9-0806-D0E3D80DAF9B}"/>
                  </a:ext>
                </a:extLst>
              </p:cNvPr>
              <p:cNvSpPr/>
              <p:nvPr/>
            </p:nvSpPr>
            <p:spPr>
              <a:xfrm>
                <a:off x="3221354" y="3265677"/>
                <a:ext cx="91090" cy="155416"/>
              </a:xfrm>
              <a:custGeom>
                <a:avLst/>
                <a:gdLst/>
                <a:ahLst/>
                <a:cxnLst/>
                <a:rect l="l" t="t" r="r" b="b"/>
                <a:pathLst>
                  <a:path w="91090" h="155416" extrusionOk="0">
                    <a:moveTo>
                      <a:pt x="90678" y="58738"/>
                    </a:moveTo>
                    <a:cubicBezTo>
                      <a:pt x="93917" y="97600"/>
                      <a:pt x="77819" y="128651"/>
                      <a:pt x="51245" y="155417"/>
                    </a:cubicBezTo>
                    <a:cubicBezTo>
                      <a:pt x="29718" y="127223"/>
                      <a:pt x="56388" y="99886"/>
                      <a:pt x="52959" y="71120"/>
                    </a:cubicBezTo>
                    <a:cubicBezTo>
                      <a:pt x="49244" y="40450"/>
                      <a:pt x="41815" y="20162"/>
                      <a:pt x="6763" y="22067"/>
                    </a:cubicBezTo>
                    <a:cubicBezTo>
                      <a:pt x="2572" y="19495"/>
                      <a:pt x="381" y="15685"/>
                      <a:pt x="0" y="10827"/>
                    </a:cubicBezTo>
                    <a:cubicBezTo>
                      <a:pt x="1715" y="3207"/>
                      <a:pt x="5239" y="-1841"/>
                      <a:pt x="14192" y="635"/>
                    </a:cubicBezTo>
                    <a:cubicBezTo>
                      <a:pt x="47816" y="9303"/>
                      <a:pt x="71152" y="31496"/>
                      <a:pt x="90773" y="58643"/>
                    </a:cubicBezTo>
                    <a:close/>
                  </a:path>
                </a:pathLst>
              </a:custGeom>
              <a:solidFill>
                <a:srgbClr val="256B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9" name="Google Shape;1039;p28">
                <a:extLst>
                  <a:ext uri="{FF2B5EF4-FFF2-40B4-BE49-F238E27FC236}">
                    <a16:creationId xmlns:a16="http://schemas.microsoft.com/office/drawing/2014/main" id="{5D6A7CD8-1BAB-97CC-C31A-390E7BE7AB41}"/>
                  </a:ext>
                </a:extLst>
              </p:cNvPr>
              <p:cNvSpPr/>
              <p:nvPr/>
            </p:nvSpPr>
            <p:spPr>
              <a:xfrm>
                <a:off x="2731612" y="4208239"/>
                <a:ext cx="104360" cy="102965"/>
              </a:xfrm>
              <a:custGeom>
                <a:avLst/>
                <a:gdLst/>
                <a:ahLst/>
                <a:cxnLst/>
                <a:rect l="l" t="t" r="r" b="b"/>
                <a:pathLst>
                  <a:path w="104360" h="102965" extrusionOk="0">
                    <a:moveTo>
                      <a:pt x="104265" y="0"/>
                    </a:moveTo>
                    <a:cubicBezTo>
                      <a:pt x="97693" y="12002"/>
                      <a:pt x="85311" y="24098"/>
                      <a:pt x="85596" y="36004"/>
                    </a:cubicBezTo>
                    <a:cubicBezTo>
                      <a:pt x="86454" y="85439"/>
                      <a:pt x="51592" y="94202"/>
                      <a:pt x="15302" y="102965"/>
                    </a:cubicBezTo>
                    <a:cubicBezTo>
                      <a:pt x="13683" y="96774"/>
                      <a:pt x="12063" y="90488"/>
                      <a:pt x="10444" y="84296"/>
                    </a:cubicBezTo>
                    <a:cubicBezTo>
                      <a:pt x="12921" y="73914"/>
                      <a:pt x="-12892" y="62865"/>
                      <a:pt x="8634" y="54292"/>
                    </a:cubicBezTo>
                    <a:cubicBezTo>
                      <a:pt x="43210" y="40481"/>
                      <a:pt x="66832" y="8096"/>
                      <a:pt x="104361" y="0"/>
                    </a:cubicBezTo>
                    <a:close/>
                  </a:path>
                </a:pathLst>
              </a:custGeom>
              <a:solidFill>
                <a:srgbClr val="CDA3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0" name="Google Shape;1040;p28">
                <a:extLst>
                  <a:ext uri="{FF2B5EF4-FFF2-40B4-BE49-F238E27FC236}">
                    <a16:creationId xmlns:a16="http://schemas.microsoft.com/office/drawing/2014/main" id="{31485298-E260-F879-04AA-A282A1237D66}"/>
                  </a:ext>
                </a:extLst>
              </p:cNvPr>
              <p:cNvSpPr/>
              <p:nvPr/>
            </p:nvSpPr>
            <p:spPr>
              <a:xfrm>
                <a:off x="2331148" y="2440309"/>
                <a:ext cx="153442" cy="63450"/>
              </a:xfrm>
              <a:custGeom>
                <a:avLst/>
                <a:gdLst/>
                <a:ahLst/>
                <a:cxnLst/>
                <a:rect l="l" t="t" r="r" b="b"/>
                <a:pathLst>
                  <a:path w="153442" h="63450" extrusionOk="0">
                    <a:moveTo>
                      <a:pt x="124397" y="1519"/>
                    </a:moveTo>
                    <a:lnTo>
                      <a:pt x="142589" y="186"/>
                    </a:lnTo>
                    <a:cubicBezTo>
                      <a:pt x="150971" y="-767"/>
                      <a:pt x="155543" y="1805"/>
                      <a:pt x="152495" y="11139"/>
                    </a:cubicBezTo>
                    <a:lnTo>
                      <a:pt x="152495" y="10663"/>
                    </a:lnTo>
                    <a:cubicBezTo>
                      <a:pt x="139732" y="53335"/>
                      <a:pt x="108204" y="44382"/>
                      <a:pt x="77533" y="37524"/>
                    </a:cubicBezTo>
                    <a:cubicBezTo>
                      <a:pt x="52864" y="71147"/>
                      <a:pt x="25622" y="72099"/>
                      <a:pt x="0" y="40191"/>
                    </a:cubicBezTo>
                    <a:cubicBezTo>
                      <a:pt x="3334" y="13235"/>
                      <a:pt x="25527" y="11330"/>
                      <a:pt x="45339" y="6186"/>
                    </a:cubicBezTo>
                    <a:cubicBezTo>
                      <a:pt x="71438" y="-291"/>
                      <a:pt x="97917" y="186"/>
                      <a:pt x="124492" y="1519"/>
                    </a:cubicBezTo>
                    <a:close/>
                  </a:path>
                </a:pathLst>
              </a:custGeom>
              <a:solidFill>
                <a:srgbClr val="271F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1" name="Google Shape;1041;p28">
                <a:extLst>
                  <a:ext uri="{FF2B5EF4-FFF2-40B4-BE49-F238E27FC236}">
                    <a16:creationId xmlns:a16="http://schemas.microsoft.com/office/drawing/2014/main" id="{BF0BA74F-1A2E-398E-90B0-E2130399BB34}"/>
                  </a:ext>
                </a:extLst>
              </p:cNvPr>
              <p:cNvSpPr/>
              <p:nvPr/>
            </p:nvSpPr>
            <p:spPr>
              <a:xfrm>
                <a:off x="2512832" y="2830353"/>
                <a:ext cx="123687" cy="172307"/>
              </a:xfrm>
              <a:custGeom>
                <a:avLst/>
                <a:gdLst/>
                <a:ahLst/>
                <a:cxnLst/>
                <a:rect l="l" t="t" r="r" b="b"/>
                <a:pathLst>
                  <a:path w="123687" h="172307" extrusionOk="0">
                    <a:moveTo>
                      <a:pt x="123688" y="171259"/>
                    </a:moveTo>
                    <a:cubicBezTo>
                      <a:pt x="119401" y="171640"/>
                      <a:pt x="115115" y="172021"/>
                      <a:pt x="110734" y="172307"/>
                    </a:cubicBezTo>
                    <a:cubicBezTo>
                      <a:pt x="66728" y="171545"/>
                      <a:pt x="54441" y="128111"/>
                      <a:pt x="24818" y="109442"/>
                    </a:cubicBezTo>
                    <a:cubicBezTo>
                      <a:pt x="-4614" y="90964"/>
                      <a:pt x="-4233" y="72866"/>
                      <a:pt x="7292" y="47149"/>
                    </a:cubicBezTo>
                    <a:cubicBezTo>
                      <a:pt x="9292" y="40672"/>
                      <a:pt x="12817" y="35147"/>
                      <a:pt x="17960" y="30671"/>
                    </a:cubicBezTo>
                    <a:cubicBezTo>
                      <a:pt x="28723" y="19240"/>
                      <a:pt x="55298" y="29051"/>
                      <a:pt x="54917" y="2953"/>
                    </a:cubicBezTo>
                    <a:lnTo>
                      <a:pt x="57203" y="0"/>
                    </a:lnTo>
                    <a:cubicBezTo>
                      <a:pt x="74348" y="17621"/>
                      <a:pt x="82254" y="35338"/>
                      <a:pt x="52059" y="46577"/>
                    </a:cubicBezTo>
                    <a:cubicBezTo>
                      <a:pt x="25866" y="56388"/>
                      <a:pt x="37486" y="69247"/>
                      <a:pt x="47678" y="81629"/>
                    </a:cubicBezTo>
                    <a:cubicBezTo>
                      <a:pt x="72634" y="111823"/>
                      <a:pt x="98256" y="141351"/>
                      <a:pt x="123592" y="171164"/>
                    </a:cubicBezTo>
                    <a:close/>
                  </a:path>
                </a:pathLst>
              </a:custGeom>
              <a:solidFill>
                <a:srgbClr val="9BA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2" name="Google Shape;1042;p28">
                <a:extLst>
                  <a:ext uri="{FF2B5EF4-FFF2-40B4-BE49-F238E27FC236}">
                    <a16:creationId xmlns:a16="http://schemas.microsoft.com/office/drawing/2014/main" id="{5C3636CB-CB37-EDF4-5D7E-ACCDC7DE99CC}"/>
                  </a:ext>
                </a:extLst>
              </p:cNvPr>
              <p:cNvSpPr/>
              <p:nvPr/>
            </p:nvSpPr>
            <p:spPr>
              <a:xfrm>
                <a:off x="3102863" y="3765612"/>
                <a:ext cx="96328" cy="134136"/>
              </a:xfrm>
              <a:custGeom>
                <a:avLst/>
                <a:gdLst/>
                <a:ahLst/>
                <a:cxnLst/>
                <a:rect l="l" t="t" r="r" b="b"/>
                <a:pathLst>
                  <a:path w="96328" h="134136" extrusionOk="0">
                    <a:moveTo>
                      <a:pt x="84963" y="0"/>
                    </a:moveTo>
                    <a:cubicBezTo>
                      <a:pt x="83534" y="24575"/>
                      <a:pt x="61913" y="51149"/>
                      <a:pt x="92297" y="72485"/>
                    </a:cubicBezTo>
                    <a:cubicBezTo>
                      <a:pt x="107537" y="108204"/>
                      <a:pt x="76010" y="113252"/>
                      <a:pt x="56864" y="126397"/>
                    </a:cubicBezTo>
                    <a:cubicBezTo>
                      <a:pt x="38005" y="129159"/>
                      <a:pt x="19050" y="142113"/>
                      <a:pt x="0" y="126778"/>
                    </a:cubicBezTo>
                    <a:cubicBezTo>
                      <a:pt x="28289" y="84487"/>
                      <a:pt x="56579" y="42196"/>
                      <a:pt x="84963" y="0"/>
                    </a:cubicBezTo>
                    <a:close/>
                  </a:path>
                </a:pathLst>
              </a:custGeom>
              <a:solidFill>
                <a:srgbClr val="A5AA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3" name="Google Shape;1043;p28">
                <a:extLst>
                  <a:ext uri="{FF2B5EF4-FFF2-40B4-BE49-F238E27FC236}">
                    <a16:creationId xmlns:a16="http://schemas.microsoft.com/office/drawing/2014/main" id="{CD2866C9-3F33-02E5-0292-F71A1462F0B3}"/>
                  </a:ext>
                </a:extLst>
              </p:cNvPr>
              <p:cNvSpPr/>
              <p:nvPr/>
            </p:nvSpPr>
            <p:spPr>
              <a:xfrm>
                <a:off x="3160660" y="2869021"/>
                <a:ext cx="151086" cy="94368"/>
              </a:xfrm>
              <a:custGeom>
                <a:avLst/>
                <a:gdLst/>
                <a:ahLst/>
                <a:cxnLst/>
                <a:rect l="l" t="t" r="r" b="b"/>
                <a:pathLst>
                  <a:path w="151086" h="94368" extrusionOk="0">
                    <a:moveTo>
                      <a:pt x="45073" y="66487"/>
                    </a:moveTo>
                    <a:cubicBezTo>
                      <a:pt x="38596" y="76489"/>
                      <a:pt x="48978" y="102873"/>
                      <a:pt x="20594" y="91633"/>
                    </a:cubicBezTo>
                    <a:cubicBezTo>
                      <a:pt x="3639" y="84966"/>
                      <a:pt x="-5981" y="75060"/>
                      <a:pt x="4116" y="55724"/>
                    </a:cubicBezTo>
                    <a:cubicBezTo>
                      <a:pt x="22213" y="20863"/>
                      <a:pt x="48883" y="-283"/>
                      <a:pt x="89841" y="3"/>
                    </a:cubicBezTo>
                    <a:cubicBezTo>
                      <a:pt x="110129" y="193"/>
                      <a:pt x="130417" y="3"/>
                      <a:pt x="151086" y="2956"/>
                    </a:cubicBezTo>
                    <a:cubicBezTo>
                      <a:pt x="117463" y="15243"/>
                      <a:pt x="72600" y="1146"/>
                      <a:pt x="55646" y="47437"/>
                    </a:cubicBezTo>
                    <a:cubicBezTo>
                      <a:pt x="52122" y="53819"/>
                      <a:pt x="48597" y="60201"/>
                      <a:pt x="45073" y="66487"/>
                    </a:cubicBezTo>
                    <a:close/>
                  </a:path>
                </a:pathLst>
              </a:custGeom>
              <a:solidFill>
                <a:srgbClr val="246D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4" name="Google Shape;1044;p28">
                <a:extLst>
                  <a:ext uri="{FF2B5EF4-FFF2-40B4-BE49-F238E27FC236}">
                    <a16:creationId xmlns:a16="http://schemas.microsoft.com/office/drawing/2014/main" id="{E1603CAD-9FAC-22DE-C9E7-91B27FFF6AC3}"/>
                  </a:ext>
                </a:extLst>
              </p:cNvPr>
              <p:cNvSpPr/>
              <p:nvPr/>
            </p:nvSpPr>
            <p:spPr>
              <a:xfrm>
                <a:off x="3115947" y="3205257"/>
                <a:ext cx="119504" cy="77173"/>
              </a:xfrm>
              <a:custGeom>
                <a:avLst/>
                <a:gdLst/>
                <a:ahLst/>
                <a:cxnLst/>
                <a:rect l="l" t="t" r="r" b="b"/>
                <a:pathLst>
                  <a:path w="119504" h="77173" extrusionOk="0">
                    <a:moveTo>
                      <a:pt x="119504" y="61150"/>
                    </a:moveTo>
                    <a:cubicBezTo>
                      <a:pt x="116266" y="64484"/>
                      <a:pt x="113123" y="67818"/>
                      <a:pt x="109884" y="71152"/>
                    </a:cubicBezTo>
                    <a:cubicBezTo>
                      <a:pt x="93406" y="86963"/>
                      <a:pt x="74737" y="65627"/>
                      <a:pt x="57782" y="74295"/>
                    </a:cubicBezTo>
                    <a:cubicBezTo>
                      <a:pt x="48734" y="69628"/>
                      <a:pt x="45305" y="63341"/>
                      <a:pt x="52258" y="54388"/>
                    </a:cubicBezTo>
                    <a:cubicBezTo>
                      <a:pt x="45495" y="26384"/>
                      <a:pt x="-9369" y="47625"/>
                      <a:pt x="1394" y="0"/>
                    </a:cubicBezTo>
                    <a:cubicBezTo>
                      <a:pt x="24159" y="3429"/>
                      <a:pt x="48353" y="6191"/>
                      <a:pt x="72165" y="10858"/>
                    </a:cubicBezTo>
                    <a:cubicBezTo>
                      <a:pt x="95882" y="15526"/>
                      <a:pt x="94930" y="16383"/>
                      <a:pt x="95025" y="42767"/>
                    </a:cubicBezTo>
                    <a:cubicBezTo>
                      <a:pt x="95025" y="57531"/>
                      <a:pt x="114742" y="50197"/>
                      <a:pt x="119314" y="61150"/>
                    </a:cubicBezTo>
                    <a:close/>
                  </a:path>
                </a:pathLst>
              </a:custGeom>
              <a:solidFill>
                <a:srgbClr val="1E42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5" name="Google Shape;1045;p28">
                <a:extLst>
                  <a:ext uri="{FF2B5EF4-FFF2-40B4-BE49-F238E27FC236}">
                    <a16:creationId xmlns:a16="http://schemas.microsoft.com/office/drawing/2014/main" id="{4AD13A63-A5CF-655B-0E7E-C3F3EBE276C6}"/>
                  </a:ext>
                </a:extLst>
              </p:cNvPr>
              <p:cNvSpPr/>
              <p:nvPr/>
            </p:nvSpPr>
            <p:spPr>
              <a:xfrm>
                <a:off x="3063430" y="2639771"/>
                <a:ext cx="106127" cy="105237"/>
              </a:xfrm>
              <a:custGeom>
                <a:avLst/>
                <a:gdLst/>
                <a:ahLst/>
                <a:cxnLst/>
                <a:rect l="l" t="t" r="r" b="b"/>
                <a:pathLst>
                  <a:path w="106127" h="105237" extrusionOk="0">
                    <a:moveTo>
                      <a:pt x="0" y="67613"/>
                    </a:moveTo>
                    <a:cubicBezTo>
                      <a:pt x="13145" y="48849"/>
                      <a:pt x="26289" y="29990"/>
                      <a:pt x="39433" y="11225"/>
                    </a:cubicBezTo>
                    <a:cubicBezTo>
                      <a:pt x="58483" y="3034"/>
                      <a:pt x="77343" y="-7443"/>
                      <a:pt x="97822" y="7701"/>
                    </a:cubicBezTo>
                    <a:cubicBezTo>
                      <a:pt x="104775" y="20369"/>
                      <a:pt x="109728" y="33895"/>
                      <a:pt x="102775" y="47516"/>
                    </a:cubicBezTo>
                    <a:cubicBezTo>
                      <a:pt x="93154" y="66185"/>
                      <a:pt x="81344" y="69423"/>
                      <a:pt x="69818" y="48373"/>
                    </a:cubicBezTo>
                    <a:cubicBezTo>
                      <a:pt x="37243" y="48373"/>
                      <a:pt x="33147" y="53993"/>
                      <a:pt x="28861" y="105237"/>
                    </a:cubicBezTo>
                    <a:cubicBezTo>
                      <a:pt x="10573" y="99332"/>
                      <a:pt x="8192" y="81330"/>
                      <a:pt x="95" y="67613"/>
                    </a:cubicBezTo>
                    <a:close/>
                  </a:path>
                </a:pathLst>
              </a:custGeom>
              <a:solidFill>
                <a:srgbClr val="DB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6" name="Google Shape;1046;p28">
                <a:extLst>
                  <a:ext uri="{FF2B5EF4-FFF2-40B4-BE49-F238E27FC236}">
                    <a16:creationId xmlns:a16="http://schemas.microsoft.com/office/drawing/2014/main" id="{ACF61188-ADCA-D62E-011F-BDDD012828E5}"/>
                  </a:ext>
                </a:extLst>
              </p:cNvPr>
              <p:cNvSpPr/>
              <p:nvPr/>
            </p:nvSpPr>
            <p:spPr>
              <a:xfrm>
                <a:off x="2762796" y="2640329"/>
                <a:ext cx="187857" cy="65817"/>
              </a:xfrm>
              <a:custGeom>
                <a:avLst/>
                <a:gdLst/>
                <a:ahLst/>
                <a:cxnLst/>
                <a:rect l="l" t="t" r="r" b="b"/>
                <a:pathLst>
                  <a:path w="187857" h="65817" extrusionOk="0">
                    <a:moveTo>
                      <a:pt x="187858" y="28575"/>
                    </a:moveTo>
                    <a:cubicBezTo>
                      <a:pt x="157092" y="30289"/>
                      <a:pt x="122992" y="25146"/>
                      <a:pt x="111277" y="65818"/>
                    </a:cubicBezTo>
                    <a:cubicBezTo>
                      <a:pt x="82035" y="64484"/>
                      <a:pt x="53079" y="59531"/>
                      <a:pt x="27933" y="45053"/>
                    </a:cubicBezTo>
                    <a:cubicBezTo>
                      <a:pt x="12788" y="36385"/>
                      <a:pt x="-11024" y="26575"/>
                      <a:pt x="5740" y="0"/>
                    </a:cubicBezTo>
                    <a:cubicBezTo>
                      <a:pt x="17932" y="2476"/>
                      <a:pt x="25361" y="9620"/>
                      <a:pt x="27457" y="21907"/>
                    </a:cubicBezTo>
                    <a:cubicBezTo>
                      <a:pt x="49745" y="38386"/>
                      <a:pt x="70700" y="22765"/>
                      <a:pt x="92131" y="19145"/>
                    </a:cubicBezTo>
                    <a:cubicBezTo>
                      <a:pt x="123850" y="24289"/>
                      <a:pt x="157282" y="11811"/>
                      <a:pt x="187858" y="28575"/>
                    </a:cubicBezTo>
                    <a:close/>
                  </a:path>
                </a:pathLst>
              </a:custGeom>
              <a:solidFill>
                <a:srgbClr val="B0B5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7" name="Google Shape;1047;p28">
                <a:extLst>
                  <a:ext uri="{FF2B5EF4-FFF2-40B4-BE49-F238E27FC236}">
                    <a16:creationId xmlns:a16="http://schemas.microsoft.com/office/drawing/2014/main" id="{5164372B-E899-23CB-D7CA-81C1E36A97D9}"/>
                  </a:ext>
                </a:extLst>
              </p:cNvPr>
              <p:cNvSpPr/>
              <p:nvPr/>
            </p:nvSpPr>
            <p:spPr>
              <a:xfrm>
                <a:off x="3157442" y="3496341"/>
                <a:ext cx="96717" cy="156248"/>
              </a:xfrm>
              <a:custGeom>
                <a:avLst/>
                <a:gdLst/>
                <a:ahLst/>
                <a:cxnLst/>
                <a:rect l="l" t="t" r="r" b="b"/>
                <a:pathLst>
                  <a:path w="96717" h="156248" extrusionOk="0">
                    <a:moveTo>
                      <a:pt x="51911" y="70485"/>
                    </a:moveTo>
                    <a:cubicBezTo>
                      <a:pt x="66389" y="46958"/>
                      <a:pt x="80867" y="23527"/>
                      <a:pt x="95250" y="0"/>
                    </a:cubicBezTo>
                    <a:cubicBezTo>
                      <a:pt x="97536" y="17050"/>
                      <a:pt x="98203" y="34004"/>
                      <a:pt x="89249" y="49530"/>
                    </a:cubicBezTo>
                    <a:cubicBezTo>
                      <a:pt x="76771" y="71056"/>
                      <a:pt x="63246" y="92488"/>
                      <a:pt x="92869" y="111442"/>
                    </a:cubicBezTo>
                    <a:cubicBezTo>
                      <a:pt x="90297" y="114967"/>
                      <a:pt x="87630" y="118586"/>
                      <a:pt x="85058" y="122110"/>
                    </a:cubicBezTo>
                    <a:cubicBezTo>
                      <a:pt x="57817" y="135064"/>
                      <a:pt x="37814" y="169164"/>
                      <a:pt x="0" y="151066"/>
                    </a:cubicBezTo>
                    <a:cubicBezTo>
                      <a:pt x="19336" y="125539"/>
                      <a:pt x="47530" y="105727"/>
                      <a:pt x="51911" y="70580"/>
                    </a:cubicBezTo>
                    <a:close/>
                  </a:path>
                </a:pathLst>
              </a:custGeom>
              <a:solidFill>
                <a:srgbClr val="DADCE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8" name="Google Shape;1048;p28">
                <a:extLst>
                  <a:ext uri="{FF2B5EF4-FFF2-40B4-BE49-F238E27FC236}">
                    <a16:creationId xmlns:a16="http://schemas.microsoft.com/office/drawing/2014/main" id="{94FF1F11-92FD-AADA-D6D2-FB7F4066892A}"/>
                  </a:ext>
                </a:extLst>
              </p:cNvPr>
              <p:cNvSpPr/>
              <p:nvPr/>
            </p:nvSpPr>
            <p:spPr>
              <a:xfrm>
                <a:off x="3045237" y="3142392"/>
                <a:ext cx="47917" cy="173354"/>
              </a:xfrm>
              <a:custGeom>
                <a:avLst/>
                <a:gdLst/>
                <a:ahLst/>
                <a:cxnLst/>
                <a:rect l="l" t="t" r="r" b="b"/>
                <a:pathLst>
                  <a:path w="47917" h="173354" extrusionOk="0">
                    <a:moveTo>
                      <a:pt x="18478" y="153162"/>
                    </a:moveTo>
                    <a:cubicBezTo>
                      <a:pt x="39338" y="99822"/>
                      <a:pt x="1143" y="52864"/>
                      <a:pt x="0" y="0"/>
                    </a:cubicBezTo>
                    <a:cubicBezTo>
                      <a:pt x="43720" y="33433"/>
                      <a:pt x="59912" y="109633"/>
                      <a:pt x="38576" y="173355"/>
                    </a:cubicBezTo>
                    <a:cubicBezTo>
                      <a:pt x="27432" y="170974"/>
                      <a:pt x="14192" y="170688"/>
                      <a:pt x="18478" y="153162"/>
                    </a:cubicBezTo>
                    <a:close/>
                  </a:path>
                </a:pathLst>
              </a:custGeom>
              <a:solidFill>
                <a:srgbClr val="1E43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9" name="Google Shape;1049;p28">
                <a:extLst>
                  <a:ext uri="{FF2B5EF4-FFF2-40B4-BE49-F238E27FC236}">
                    <a16:creationId xmlns:a16="http://schemas.microsoft.com/office/drawing/2014/main" id="{06776DBE-BE48-AE7E-D8C1-7255FB50BB68}"/>
                  </a:ext>
                </a:extLst>
              </p:cNvPr>
              <p:cNvSpPr/>
              <p:nvPr/>
            </p:nvSpPr>
            <p:spPr>
              <a:xfrm>
                <a:off x="2725474" y="2604229"/>
                <a:ext cx="87723" cy="113157"/>
              </a:xfrm>
              <a:custGeom>
                <a:avLst/>
                <a:gdLst/>
                <a:ahLst/>
                <a:cxnLst/>
                <a:rect l="l" t="t" r="r" b="b"/>
                <a:pathLst>
                  <a:path w="87723" h="113157" extrusionOk="0">
                    <a:moveTo>
                      <a:pt x="64779" y="58007"/>
                    </a:moveTo>
                    <a:cubicBezTo>
                      <a:pt x="54683" y="53530"/>
                      <a:pt x="47063" y="46673"/>
                      <a:pt x="43062" y="36100"/>
                    </a:cubicBezTo>
                    <a:cubicBezTo>
                      <a:pt x="43348" y="7906"/>
                      <a:pt x="31251" y="12001"/>
                      <a:pt x="20583" y="29432"/>
                    </a:cubicBezTo>
                    <a:cubicBezTo>
                      <a:pt x="7534" y="50768"/>
                      <a:pt x="16678" y="71914"/>
                      <a:pt x="29156" y="91059"/>
                    </a:cubicBezTo>
                    <a:cubicBezTo>
                      <a:pt x="44205" y="114109"/>
                      <a:pt x="29727" y="114014"/>
                      <a:pt x="12773" y="112109"/>
                    </a:cubicBezTo>
                    <a:lnTo>
                      <a:pt x="13821" y="113157"/>
                    </a:lnTo>
                    <a:cubicBezTo>
                      <a:pt x="-1896" y="73438"/>
                      <a:pt x="-11135" y="34385"/>
                      <a:pt x="25346" y="0"/>
                    </a:cubicBezTo>
                    <a:cubicBezTo>
                      <a:pt x="55445" y="2476"/>
                      <a:pt x="96879" y="-9906"/>
                      <a:pt x="85925" y="46196"/>
                    </a:cubicBezTo>
                    <a:cubicBezTo>
                      <a:pt x="78876" y="50197"/>
                      <a:pt x="71733" y="54102"/>
                      <a:pt x="64684" y="58103"/>
                    </a:cubicBezTo>
                    <a:close/>
                  </a:path>
                </a:pathLst>
              </a:custGeom>
              <a:solidFill>
                <a:srgbClr val="CFD9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0" name="Google Shape;1050;p28">
                <a:extLst>
                  <a:ext uri="{FF2B5EF4-FFF2-40B4-BE49-F238E27FC236}">
                    <a16:creationId xmlns:a16="http://schemas.microsoft.com/office/drawing/2014/main" id="{7EDF835B-4576-FD79-AE4B-0A6DC625ED51}"/>
                  </a:ext>
                </a:extLst>
              </p:cNvPr>
              <p:cNvSpPr/>
              <p:nvPr/>
            </p:nvSpPr>
            <p:spPr>
              <a:xfrm>
                <a:off x="2749443" y="2717775"/>
                <a:ext cx="75480" cy="84160"/>
              </a:xfrm>
              <a:custGeom>
                <a:avLst/>
                <a:gdLst/>
                <a:ahLst/>
                <a:cxnLst/>
                <a:rect l="l" t="t" r="r" b="b"/>
                <a:pathLst>
                  <a:path w="75480" h="84160" extrusionOk="0">
                    <a:moveTo>
                      <a:pt x="9758" y="76574"/>
                    </a:moveTo>
                    <a:cubicBezTo>
                      <a:pt x="11758" y="55333"/>
                      <a:pt x="-14340" y="33235"/>
                      <a:pt x="11473" y="12756"/>
                    </a:cubicBezTo>
                    <a:cubicBezTo>
                      <a:pt x="32523" y="-3913"/>
                      <a:pt x="53859" y="-4294"/>
                      <a:pt x="75481" y="11899"/>
                    </a:cubicBezTo>
                    <a:cubicBezTo>
                      <a:pt x="68623" y="23710"/>
                      <a:pt x="13663" y="15804"/>
                      <a:pt x="62146" y="50094"/>
                    </a:cubicBezTo>
                    <a:cubicBezTo>
                      <a:pt x="78148" y="61429"/>
                      <a:pt x="64908" y="82670"/>
                      <a:pt x="43096" y="84098"/>
                    </a:cubicBezTo>
                    <a:cubicBezTo>
                      <a:pt x="31856" y="84860"/>
                      <a:pt x="20140" y="78478"/>
                      <a:pt x="8615" y="75430"/>
                    </a:cubicBezTo>
                    <a:cubicBezTo>
                      <a:pt x="8615" y="75430"/>
                      <a:pt x="9758" y="76574"/>
                      <a:pt x="9758" y="76574"/>
                    </a:cubicBezTo>
                    <a:close/>
                  </a:path>
                </a:pathLst>
              </a:custGeom>
              <a:solidFill>
                <a:srgbClr val="DADF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1" name="Google Shape;1051;p28">
                <a:extLst>
                  <a:ext uri="{FF2B5EF4-FFF2-40B4-BE49-F238E27FC236}">
                    <a16:creationId xmlns:a16="http://schemas.microsoft.com/office/drawing/2014/main" id="{2FB5365D-F579-0673-4BA3-2C4B4BC10F30}"/>
                  </a:ext>
                </a:extLst>
              </p:cNvPr>
              <p:cNvSpPr/>
              <p:nvPr/>
            </p:nvSpPr>
            <p:spPr>
              <a:xfrm>
                <a:off x="3069375" y="3618356"/>
                <a:ext cx="173125" cy="96678"/>
              </a:xfrm>
              <a:custGeom>
                <a:avLst/>
                <a:gdLst/>
                <a:ahLst/>
                <a:cxnLst/>
                <a:rect l="l" t="t" r="r" b="b"/>
                <a:pathLst>
                  <a:path w="173125" h="96678" extrusionOk="0">
                    <a:moveTo>
                      <a:pt x="88067" y="28956"/>
                    </a:moveTo>
                    <a:cubicBezTo>
                      <a:pt x="121119" y="33052"/>
                      <a:pt x="143503" y="6096"/>
                      <a:pt x="173125" y="0"/>
                    </a:cubicBezTo>
                    <a:cubicBezTo>
                      <a:pt x="127215" y="50006"/>
                      <a:pt x="64064" y="70199"/>
                      <a:pt x="4628" y="96679"/>
                    </a:cubicBezTo>
                    <a:cubicBezTo>
                      <a:pt x="-9659" y="67342"/>
                      <a:pt x="11867" y="58864"/>
                      <a:pt x="32060" y="49530"/>
                    </a:cubicBezTo>
                    <a:cubicBezTo>
                      <a:pt x="53968" y="51340"/>
                      <a:pt x="70446" y="38576"/>
                      <a:pt x="88067" y="28956"/>
                    </a:cubicBezTo>
                    <a:close/>
                  </a:path>
                </a:pathLst>
              </a:custGeom>
              <a:solidFill>
                <a:srgbClr val="ACB1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2" name="Google Shape;1052;p28">
                <a:extLst>
                  <a:ext uri="{FF2B5EF4-FFF2-40B4-BE49-F238E27FC236}">
                    <a16:creationId xmlns:a16="http://schemas.microsoft.com/office/drawing/2014/main" id="{14B6852E-B407-5C9A-5EA8-E1D7AEE72F43}"/>
                  </a:ext>
                </a:extLst>
              </p:cNvPr>
              <p:cNvSpPr/>
              <p:nvPr/>
            </p:nvSpPr>
            <p:spPr>
              <a:xfrm>
                <a:off x="2471600" y="2712540"/>
                <a:ext cx="59954" cy="172772"/>
              </a:xfrm>
              <a:custGeom>
                <a:avLst/>
                <a:gdLst/>
                <a:ahLst/>
                <a:cxnLst/>
                <a:rect l="l" t="t" r="r" b="b"/>
                <a:pathLst>
                  <a:path w="59954" h="172772" extrusionOk="0">
                    <a:moveTo>
                      <a:pt x="59192" y="148579"/>
                    </a:moveTo>
                    <a:cubicBezTo>
                      <a:pt x="59478" y="152865"/>
                      <a:pt x="59668" y="157246"/>
                      <a:pt x="59954" y="161533"/>
                    </a:cubicBezTo>
                    <a:cubicBezTo>
                      <a:pt x="57287" y="168962"/>
                      <a:pt x="51572" y="172201"/>
                      <a:pt x="44047" y="172772"/>
                    </a:cubicBezTo>
                    <a:cubicBezTo>
                      <a:pt x="39475" y="172582"/>
                      <a:pt x="35094" y="171248"/>
                      <a:pt x="30998" y="169153"/>
                    </a:cubicBezTo>
                    <a:cubicBezTo>
                      <a:pt x="-13579" y="122671"/>
                      <a:pt x="4900" y="63616"/>
                      <a:pt x="42" y="9418"/>
                    </a:cubicBezTo>
                    <a:cubicBezTo>
                      <a:pt x="-815" y="-488"/>
                      <a:pt x="11662" y="-3250"/>
                      <a:pt x="21283" y="4370"/>
                    </a:cubicBezTo>
                    <a:cubicBezTo>
                      <a:pt x="24045" y="4465"/>
                      <a:pt x="26712" y="4561"/>
                      <a:pt x="29474" y="4656"/>
                    </a:cubicBezTo>
                    <a:cubicBezTo>
                      <a:pt x="35570" y="53424"/>
                      <a:pt x="39475" y="102668"/>
                      <a:pt x="59287" y="148579"/>
                    </a:cubicBezTo>
                    <a:close/>
                  </a:path>
                </a:pathLst>
              </a:custGeom>
              <a:solidFill>
                <a:srgbClr val="B6C1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3" name="Google Shape;1053;p28">
                <a:extLst>
                  <a:ext uri="{FF2B5EF4-FFF2-40B4-BE49-F238E27FC236}">
                    <a16:creationId xmlns:a16="http://schemas.microsoft.com/office/drawing/2014/main" id="{BADE989E-74E5-6D41-2847-509A65C7C6E8}"/>
                  </a:ext>
                </a:extLst>
              </p:cNvPr>
              <p:cNvSpPr/>
              <p:nvPr/>
            </p:nvSpPr>
            <p:spPr>
              <a:xfrm>
                <a:off x="2981785" y="3280928"/>
                <a:ext cx="102028" cy="57471"/>
              </a:xfrm>
              <a:custGeom>
                <a:avLst/>
                <a:gdLst/>
                <a:ahLst/>
                <a:cxnLst/>
                <a:rect l="l" t="t" r="r" b="b"/>
                <a:pathLst>
                  <a:path w="102028" h="57471" extrusionOk="0">
                    <a:moveTo>
                      <a:pt x="81931" y="14626"/>
                    </a:moveTo>
                    <a:cubicBezTo>
                      <a:pt x="88599" y="21388"/>
                      <a:pt x="95266" y="28056"/>
                      <a:pt x="102029" y="34818"/>
                    </a:cubicBezTo>
                    <a:cubicBezTo>
                      <a:pt x="88408" y="55678"/>
                      <a:pt x="76692" y="70252"/>
                      <a:pt x="53832" y="41010"/>
                    </a:cubicBezTo>
                    <a:cubicBezTo>
                      <a:pt x="37545" y="20150"/>
                      <a:pt x="34306" y="22722"/>
                      <a:pt x="873" y="54916"/>
                    </a:cubicBezTo>
                    <a:cubicBezTo>
                      <a:pt x="-4270" y="-4044"/>
                      <a:pt x="12113" y="-12235"/>
                      <a:pt x="82026" y="14721"/>
                    </a:cubicBezTo>
                    <a:close/>
                  </a:path>
                </a:pathLst>
              </a:custGeom>
              <a:solidFill>
                <a:srgbClr val="2A67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4" name="Google Shape;1054;p28">
                <a:extLst>
                  <a:ext uri="{FF2B5EF4-FFF2-40B4-BE49-F238E27FC236}">
                    <a16:creationId xmlns:a16="http://schemas.microsoft.com/office/drawing/2014/main" id="{951C25E7-6E75-E920-0042-D2D0F484F15B}"/>
                  </a:ext>
                </a:extLst>
              </p:cNvPr>
              <p:cNvSpPr/>
              <p:nvPr/>
            </p:nvSpPr>
            <p:spPr>
              <a:xfrm>
                <a:off x="2540454" y="2688139"/>
                <a:ext cx="76770" cy="86492"/>
              </a:xfrm>
              <a:custGeom>
                <a:avLst/>
                <a:gdLst/>
                <a:ahLst/>
                <a:cxnLst/>
                <a:rect l="l" t="t" r="r" b="b"/>
                <a:pathLst>
                  <a:path w="76770" h="86492" extrusionOk="0">
                    <a:moveTo>
                      <a:pt x="57490" y="85635"/>
                    </a:moveTo>
                    <a:cubicBezTo>
                      <a:pt x="44059" y="84873"/>
                      <a:pt x="29582" y="90112"/>
                      <a:pt x="17866" y="78968"/>
                    </a:cubicBezTo>
                    <a:cubicBezTo>
                      <a:pt x="8912" y="70491"/>
                      <a:pt x="-1756" y="62299"/>
                      <a:pt x="244" y="48393"/>
                    </a:cubicBezTo>
                    <a:cubicBezTo>
                      <a:pt x="3007" y="29343"/>
                      <a:pt x="17104" y="42487"/>
                      <a:pt x="25581" y="41439"/>
                    </a:cubicBezTo>
                    <a:cubicBezTo>
                      <a:pt x="39773" y="39725"/>
                      <a:pt x="48632" y="34486"/>
                      <a:pt x="49965" y="19627"/>
                    </a:cubicBezTo>
                    <a:cubicBezTo>
                      <a:pt x="53870" y="13341"/>
                      <a:pt x="50346" y="1625"/>
                      <a:pt x="60061" y="196"/>
                    </a:cubicBezTo>
                    <a:cubicBezTo>
                      <a:pt x="74444" y="-1899"/>
                      <a:pt x="69396" y="13341"/>
                      <a:pt x="74635" y="19627"/>
                    </a:cubicBezTo>
                    <a:cubicBezTo>
                      <a:pt x="81683" y="45440"/>
                      <a:pt x="70158" y="66300"/>
                      <a:pt x="56537" y="86493"/>
                    </a:cubicBezTo>
                    <a:cubicBezTo>
                      <a:pt x="56537" y="86493"/>
                      <a:pt x="57490" y="85540"/>
                      <a:pt x="57490" y="85540"/>
                    </a:cubicBezTo>
                    <a:close/>
                  </a:path>
                </a:pathLst>
              </a:custGeom>
              <a:solidFill>
                <a:srgbClr val="D9DDE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5" name="Google Shape;1055;p28">
                <a:extLst>
                  <a:ext uri="{FF2B5EF4-FFF2-40B4-BE49-F238E27FC236}">
                    <a16:creationId xmlns:a16="http://schemas.microsoft.com/office/drawing/2014/main" id="{AE48F8F2-DB35-34D9-AEC8-D2BE8125E492}"/>
                  </a:ext>
                </a:extLst>
              </p:cNvPr>
              <p:cNvSpPr/>
              <p:nvPr/>
            </p:nvSpPr>
            <p:spPr>
              <a:xfrm>
                <a:off x="3126344" y="2647377"/>
                <a:ext cx="63361" cy="94926"/>
              </a:xfrm>
              <a:custGeom>
                <a:avLst/>
                <a:gdLst/>
                <a:ahLst/>
                <a:cxnLst/>
                <a:rect l="l" t="t" r="r" b="b"/>
                <a:pathLst>
                  <a:path w="63361" h="94926" extrusionOk="0">
                    <a:moveTo>
                      <a:pt x="6809" y="40672"/>
                    </a:moveTo>
                    <a:cubicBezTo>
                      <a:pt x="56053" y="54578"/>
                      <a:pt x="23954" y="12478"/>
                      <a:pt x="34908" y="0"/>
                    </a:cubicBezTo>
                    <a:cubicBezTo>
                      <a:pt x="52339" y="4763"/>
                      <a:pt x="60530" y="17050"/>
                      <a:pt x="62530" y="34195"/>
                    </a:cubicBezTo>
                    <a:cubicBezTo>
                      <a:pt x="65007" y="55531"/>
                      <a:pt x="62911" y="75438"/>
                      <a:pt x="42814" y="88392"/>
                    </a:cubicBezTo>
                    <a:cubicBezTo>
                      <a:pt x="33289" y="94488"/>
                      <a:pt x="23287" y="98012"/>
                      <a:pt x="11953" y="91249"/>
                    </a:cubicBezTo>
                    <a:cubicBezTo>
                      <a:pt x="-12908" y="76486"/>
                      <a:pt x="9095" y="57436"/>
                      <a:pt x="6809" y="40672"/>
                    </a:cubicBezTo>
                    <a:close/>
                  </a:path>
                </a:pathLst>
              </a:custGeom>
              <a:solidFill>
                <a:srgbClr val="A9AD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6" name="Google Shape;1056;p28">
                <a:extLst>
                  <a:ext uri="{FF2B5EF4-FFF2-40B4-BE49-F238E27FC236}">
                    <a16:creationId xmlns:a16="http://schemas.microsoft.com/office/drawing/2014/main" id="{F15B7C7B-2A7F-6ABB-2B71-D13AE31CE680}"/>
                  </a:ext>
                </a:extLst>
              </p:cNvPr>
              <p:cNvSpPr/>
              <p:nvPr/>
            </p:nvSpPr>
            <p:spPr>
              <a:xfrm>
                <a:off x="3169729" y="3263699"/>
                <a:ext cx="58292" cy="165776"/>
              </a:xfrm>
              <a:custGeom>
                <a:avLst/>
                <a:gdLst/>
                <a:ahLst/>
                <a:cxnLst/>
                <a:rect l="l" t="t" r="r" b="b"/>
                <a:pathLst>
                  <a:path w="58292" h="165776" extrusionOk="0">
                    <a:moveTo>
                      <a:pt x="10382" y="13853"/>
                    </a:moveTo>
                    <a:cubicBezTo>
                      <a:pt x="9811" y="2518"/>
                      <a:pt x="11716" y="-4626"/>
                      <a:pt x="25337" y="3470"/>
                    </a:cubicBezTo>
                    <a:cubicBezTo>
                      <a:pt x="34671" y="8995"/>
                      <a:pt x="44196" y="15091"/>
                      <a:pt x="56102" y="12710"/>
                    </a:cubicBezTo>
                    <a:cubicBezTo>
                      <a:pt x="56864" y="16520"/>
                      <a:pt x="57531" y="20330"/>
                      <a:pt x="58293" y="24044"/>
                    </a:cubicBezTo>
                    <a:cubicBezTo>
                      <a:pt x="25051" y="55096"/>
                      <a:pt x="26003" y="95577"/>
                      <a:pt x="27432" y="136154"/>
                    </a:cubicBezTo>
                    <a:cubicBezTo>
                      <a:pt x="36290" y="148822"/>
                      <a:pt x="41910" y="160633"/>
                      <a:pt x="20098" y="165776"/>
                    </a:cubicBezTo>
                    <a:cubicBezTo>
                      <a:pt x="14669" y="164062"/>
                      <a:pt x="24575" y="142535"/>
                      <a:pt x="7429" y="155966"/>
                    </a:cubicBezTo>
                    <a:cubicBezTo>
                      <a:pt x="7429" y="155966"/>
                      <a:pt x="3715" y="155966"/>
                      <a:pt x="3715" y="155966"/>
                    </a:cubicBezTo>
                    <a:cubicBezTo>
                      <a:pt x="3715" y="155966"/>
                      <a:pt x="0" y="156061"/>
                      <a:pt x="0" y="156061"/>
                    </a:cubicBezTo>
                    <a:cubicBezTo>
                      <a:pt x="3048" y="133868"/>
                      <a:pt x="6096" y="111579"/>
                      <a:pt x="9144" y="89386"/>
                    </a:cubicBezTo>
                    <a:cubicBezTo>
                      <a:pt x="17526" y="64335"/>
                      <a:pt x="-3143" y="38808"/>
                      <a:pt x="10478" y="13853"/>
                    </a:cubicBezTo>
                    <a:close/>
                  </a:path>
                </a:pathLst>
              </a:custGeom>
              <a:solidFill>
                <a:srgbClr val="A1A8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7" name="Google Shape;1057;p28">
                <a:extLst>
                  <a:ext uri="{FF2B5EF4-FFF2-40B4-BE49-F238E27FC236}">
                    <a16:creationId xmlns:a16="http://schemas.microsoft.com/office/drawing/2014/main" id="{BE48A5C2-34BA-DEE4-D459-F054BDDDEAD6}"/>
                  </a:ext>
                </a:extLst>
              </p:cNvPr>
              <p:cNvSpPr/>
              <p:nvPr/>
            </p:nvSpPr>
            <p:spPr>
              <a:xfrm>
                <a:off x="3040311" y="3595306"/>
                <a:ext cx="61124" cy="119729"/>
              </a:xfrm>
              <a:custGeom>
                <a:avLst/>
                <a:gdLst/>
                <a:ahLst/>
                <a:cxnLst/>
                <a:rect l="l" t="t" r="r" b="b"/>
                <a:pathLst>
                  <a:path w="61124" h="119729" extrusionOk="0">
                    <a:moveTo>
                      <a:pt x="61124" y="72580"/>
                    </a:moveTo>
                    <a:cubicBezTo>
                      <a:pt x="53980" y="89440"/>
                      <a:pt x="31120" y="97250"/>
                      <a:pt x="33692" y="119729"/>
                    </a:cubicBezTo>
                    <a:cubicBezTo>
                      <a:pt x="-13742" y="69818"/>
                      <a:pt x="-12790" y="50006"/>
                      <a:pt x="47408" y="0"/>
                    </a:cubicBezTo>
                    <a:cubicBezTo>
                      <a:pt x="26358" y="35528"/>
                      <a:pt x="29882" y="58674"/>
                      <a:pt x="61124" y="72580"/>
                    </a:cubicBezTo>
                    <a:close/>
                  </a:path>
                </a:pathLst>
              </a:custGeom>
              <a:solidFill>
                <a:srgbClr val="DCE1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8" name="Google Shape;1058;p28">
                <a:extLst>
                  <a:ext uri="{FF2B5EF4-FFF2-40B4-BE49-F238E27FC236}">
                    <a16:creationId xmlns:a16="http://schemas.microsoft.com/office/drawing/2014/main" id="{4DBC410B-D377-14D0-8FC9-FABD90B9F2F2}"/>
                  </a:ext>
                </a:extLst>
              </p:cNvPr>
              <p:cNvSpPr/>
              <p:nvPr/>
            </p:nvSpPr>
            <p:spPr>
              <a:xfrm>
                <a:off x="2990659" y="3114864"/>
                <a:ext cx="26074" cy="152495"/>
              </a:xfrm>
              <a:custGeom>
                <a:avLst/>
                <a:gdLst/>
                <a:ahLst/>
                <a:cxnLst/>
                <a:rect l="l" t="t" r="r" b="b"/>
                <a:pathLst>
                  <a:path w="26074" h="152495" extrusionOk="0">
                    <a:moveTo>
                      <a:pt x="0" y="0"/>
                    </a:moveTo>
                    <a:cubicBezTo>
                      <a:pt x="34576" y="53340"/>
                      <a:pt x="34957" y="103346"/>
                      <a:pt x="0" y="152495"/>
                    </a:cubicBezTo>
                    <a:lnTo>
                      <a:pt x="0" y="0"/>
                    </a:lnTo>
                    <a:close/>
                  </a:path>
                </a:pathLst>
              </a:custGeom>
              <a:solidFill>
                <a:srgbClr val="95A0A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9" name="Google Shape;1059;p28">
                <a:extLst>
                  <a:ext uri="{FF2B5EF4-FFF2-40B4-BE49-F238E27FC236}">
                    <a16:creationId xmlns:a16="http://schemas.microsoft.com/office/drawing/2014/main" id="{E636C357-53C0-5F20-3825-9495C20AE5A1}"/>
                  </a:ext>
                </a:extLst>
              </p:cNvPr>
              <p:cNvSpPr/>
              <p:nvPr/>
            </p:nvSpPr>
            <p:spPr>
              <a:xfrm>
                <a:off x="2533364" y="2529934"/>
                <a:ext cx="81819" cy="177927"/>
              </a:xfrm>
              <a:custGeom>
                <a:avLst/>
                <a:gdLst/>
                <a:ahLst/>
                <a:cxnLst/>
                <a:rect l="l" t="t" r="r" b="b"/>
                <a:pathLst>
                  <a:path w="81819" h="177927" extrusionOk="0">
                    <a:moveTo>
                      <a:pt x="81725" y="177832"/>
                    </a:moveTo>
                    <a:cubicBezTo>
                      <a:pt x="73533" y="163640"/>
                      <a:pt x="65246" y="162496"/>
                      <a:pt x="57055" y="177832"/>
                    </a:cubicBezTo>
                    <a:cubicBezTo>
                      <a:pt x="61341" y="111347"/>
                      <a:pt x="23622" y="58007"/>
                      <a:pt x="0" y="0"/>
                    </a:cubicBezTo>
                    <a:cubicBezTo>
                      <a:pt x="47720" y="50387"/>
                      <a:pt x="74009" y="110014"/>
                      <a:pt x="81820" y="177927"/>
                    </a:cubicBezTo>
                    <a:close/>
                  </a:path>
                </a:pathLst>
              </a:custGeom>
              <a:solidFill>
                <a:srgbClr val="A3AE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0" name="Google Shape;1060;p28">
                <a:extLst>
                  <a:ext uri="{FF2B5EF4-FFF2-40B4-BE49-F238E27FC236}">
                    <a16:creationId xmlns:a16="http://schemas.microsoft.com/office/drawing/2014/main" id="{5C2D09CB-F7C7-C276-9C0D-C3F0025DB7B1}"/>
                  </a:ext>
                </a:extLst>
              </p:cNvPr>
              <p:cNvSpPr/>
              <p:nvPr/>
            </p:nvSpPr>
            <p:spPr>
              <a:xfrm>
                <a:off x="2994755" y="3382361"/>
                <a:ext cx="120233" cy="67783"/>
              </a:xfrm>
              <a:custGeom>
                <a:avLst/>
                <a:gdLst/>
                <a:ahLst/>
                <a:cxnLst/>
                <a:rect l="l" t="t" r="r" b="b"/>
                <a:pathLst>
                  <a:path w="120233" h="67783" extrusionOk="0">
                    <a:moveTo>
                      <a:pt x="98203" y="67784"/>
                    </a:moveTo>
                    <a:cubicBezTo>
                      <a:pt x="74390" y="29207"/>
                      <a:pt x="40196" y="23588"/>
                      <a:pt x="0" y="36732"/>
                    </a:cubicBezTo>
                    <a:cubicBezTo>
                      <a:pt x="18764" y="6062"/>
                      <a:pt x="41910" y="-12226"/>
                      <a:pt x="78867" y="9491"/>
                    </a:cubicBezTo>
                    <a:lnTo>
                      <a:pt x="78105" y="8919"/>
                    </a:lnTo>
                    <a:cubicBezTo>
                      <a:pt x="80105" y="16063"/>
                      <a:pt x="79534" y="24731"/>
                      <a:pt x="90297" y="26064"/>
                    </a:cubicBezTo>
                    <a:cubicBezTo>
                      <a:pt x="136779" y="31589"/>
                      <a:pt x="120777" y="49115"/>
                      <a:pt x="98203" y="67784"/>
                    </a:cubicBezTo>
                    <a:close/>
                  </a:path>
                </a:pathLst>
              </a:custGeom>
              <a:solidFill>
                <a:srgbClr val="DDE4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1" name="Google Shape;1061;p28">
                <a:extLst>
                  <a:ext uri="{FF2B5EF4-FFF2-40B4-BE49-F238E27FC236}">
                    <a16:creationId xmlns:a16="http://schemas.microsoft.com/office/drawing/2014/main" id="{9AAC2E45-D603-F685-9B0A-830740DA25F0}"/>
                  </a:ext>
                </a:extLst>
              </p:cNvPr>
              <p:cNvSpPr/>
              <p:nvPr/>
            </p:nvSpPr>
            <p:spPr>
              <a:xfrm>
                <a:off x="2373214" y="2543841"/>
                <a:ext cx="74615" cy="69503"/>
              </a:xfrm>
              <a:custGeom>
                <a:avLst/>
                <a:gdLst/>
                <a:ahLst/>
                <a:cxnLst/>
                <a:rect l="l" t="t" r="r" b="b"/>
                <a:pathLst>
                  <a:path w="74615" h="69503" extrusionOk="0">
                    <a:moveTo>
                      <a:pt x="43754" y="58484"/>
                    </a:moveTo>
                    <a:cubicBezTo>
                      <a:pt x="42230" y="48768"/>
                      <a:pt x="39563" y="38862"/>
                      <a:pt x="26895" y="45244"/>
                    </a:cubicBezTo>
                    <a:cubicBezTo>
                      <a:pt x="15274" y="51054"/>
                      <a:pt x="22132" y="60865"/>
                      <a:pt x="24514" y="69342"/>
                    </a:cubicBezTo>
                    <a:cubicBezTo>
                      <a:pt x="-13491" y="71723"/>
                      <a:pt x="3559" y="47244"/>
                      <a:pt x="5368" y="30290"/>
                    </a:cubicBezTo>
                    <a:cubicBezTo>
                      <a:pt x="5368" y="30290"/>
                      <a:pt x="5083" y="31433"/>
                      <a:pt x="5083" y="31433"/>
                    </a:cubicBezTo>
                    <a:cubicBezTo>
                      <a:pt x="18894" y="16955"/>
                      <a:pt x="26895" y="-8096"/>
                      <a:pt x="54898" y="2572"/>
                    </a:cubicBezTo>
                    <a:cubicBezTo>
                      <a:pt x="83473" y="13526"/>
                      <a:pt x="69186" y="40005"/>
                      <a:pt x="74615" y="59341"/>
                    </a:cubicBezTo>
                    <a:cubicBezTo>
                      <a:pt x="64138" y="65437"/>
                      <a:pt x="53851" y="66580"/>
                      <a:pt x="43754" y="58579"/>
                    </a:cubicBezTo>
                    <a:close/>
                  </a:path>
                </a:pathLst>
              </a:custGeom>
              <a:solidFill>
                <a:srgbClr val="ADB6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2" name="Google Shape;1062;p28">
                <a:extLst>
                  <a:ext uri="{FF2B5EF4-FFF2-40B4-BE49-F238E27FC236}">
                    <a16:creationId xmlns:a16="http://schemas.microsoft.com/office/drawing/2014/main" id="{927E7E76-631D-EB43-E3D0-ECFE76A6F2BA}"/>
                  </a:ext>
                </a:extLst>
              </p:cNvPr>
              <p:cNvSpPr/>
              <p:nvPr/>
            </p:nvSpPr>
            <p:spPr>
              <a:xfrm>
                <a:off x="2949372" y="3998499"/>
                <a:ext cx="43668" cy="209645"/>
              </a:xfrm>
              <a:custGeom>
                <a:avLst/>
                <a:gdLst/>
                <a:ahLst/>
                <a:cxnLst/>
                <a:rect l="l" t="t" r="r" b="b"/>
                <a:pathLst>
                  <a:path w="43668" h="209645" extrusionOk="0">
                    <a:moveTo>
                      <a:pt x="27190" y="0"/>
                    </a:moveTo>
                    <a:cubicBezTo>
                      <a:pt x="11855" y="71533"/>
                      <a:pt x="14046" y="141637"/>
                      <a:pt x="43668" y="209645"/>
                    </a:cubicBezTo>
                    <a:cubicBezTo>
                      <a:pt x="9950" y="180975"/>
                      <a:pt x="-11005" y="91916"/>
                      <a:pt x="7664" y="56579"/>
                    </a:cubicBezTo>
                    <a:cubicBezTo>
                      <a:pt x="615" y="36576"/>
                      <a:pt x="-8052" y="16383"/>
                      <a:pt x="14712" y="191"/>
                    </a:cubicBezTo>
                    <a:cubicBezTo>
                      <a:pt x="18903" y="191"/>
                      <a:pt x="22999" y="95"/>
                      <a:pt x="27190" y="0"/>
                    </a:cubicBezTo>
                    <a:close/>
                  </a:path>
                </a:pathLst>
              </a:custGeom>
              <a:solidFill>
                <a:srgbClr val="232B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3" name="Google Shape;1063;p28">
                <a:extLst>
                  <a:ext uri="{FF2B5EF4-FFF2-40B4-BE49-F238E27FC236}">
                    <a16:creationId xmlns:a16="http://schemas.microsoft.com/office/drawing/2014/main" id="{15EB7EBE-1D9F-5210-ABCE-AC827B292298}"/>
                  </a:ext>
                </a:extLst>
              </p:cNvPr>
              <p:cNvSpPr/>
              <p:nvPr/>
            </p:nvSpPr>
            <p:spPr>
              <a:xfrm>
                <a:off x="2262218" y="2992659"/>
                <a:ext cx="63417" cy="145922"/>
              </a:xfrm>
              <a:custGeom>
                <a:avLst/>
                <a:gdLst/>
                <a:ahLst/>
                <a:cxnLst/>
                <a:rect l="l" t="t" r="r" b="b"/>
                <a:pathLst>
                  <a:path w="63417" h="145922" extrusionOk="0">
                    <a:moveTo>
                      <a:pt x="2445" y="9334"/>
                    </a:moveTo>
                    <a:cubicBezTo>
                      <a:pt x="18638" y="8668"/>
                      <a:pt x="38069" y="23813"/>
                      <a:pt x="49689" y="0"/>
                    </a:cubicBezTo>
                    <a:cubicBezTo>
                      <a:pt x="59214" y="7525"/>
                      <a:pt x="50737" y="21050"/>
                      <a:pt x="59500" y="28861"/>
                    </a:cubicBezTo>
                    <a:lnTo>
                      <a:pt x="59119" y="28480"/>
                    </a:lnTo>
                    <a:cubicBezTo>
                      <a:pt x="62738" y="30099"/>
                      <a:pt x="64072" y="32004"/>
                      <a:pt x="63119" y="34099"/>
                    </a:cubicBezTo>
                    <a:cubicBezTo>
                      <a:pt x="62167" y="36290"/>
                      <a:pt x="61024" y="37433"/>
                      <a:pt x="59976" y="37433"/>
                    </a:cubicBezTo>
                    <a:cubicBezTo>
                      <a:pt x="54071" y="65722"/>
                      <a:pt x="69692" y="96583"/>
                      <a:pt x="49784" y="123158"/>
                    </a:cubicBezTo>
                    <a:cubicBezTo>
                      <a:pt x="41783" y="97536"/>
                      <a:pt x="46546" y="71914"/>
                      <a:pt x="46260" y="52006"/>
                    </a:cubicBezTo>
                    <a:cubicBezTo>
                      <a:pt x="39116" y="70866"/>
                      <a:pt x="51880" y="98107"/>
                      <a:pt x="41212" y="122682"/>
                    </a:cubicBezTo>
                    <a:cubicBezTo>
                      <a:pt x="40831" y="130397"/>
                      <a:pt x="40450" y="138208"/>
                      <a:pt x="40069" y="145923"/>
                    </a:cubicBezTo>
                    <a:cubicBezTo>
                      <a:pt x="30163" y="141446"/>
                      <a:pt x="22924" y="134874"/>
                      <a:pt x="22448" y="123063"/>
                    </a:cubicBezTo>
                    <a:cubicBezTo>
                      <a:pt x="18066" y="95726"/>
                      <a:pt x="25877" y="67246"/>
                      <a:pt x="13970" y="40767"/>
                    </a:cubicBezTo>
                    <a:cubicBezTo>
                      <a:pt x="11303" y="37624"/>
                      <a:pt x="8922" y="34290"/>
                      <a:pt x="6446" y="30956"/>
                    </a:cubicBezTo>
                    <a:cubicBezTo>
                      <a:pt x="2350" y="24003"/>
                      <a:pt x="-3651" y="17335"/>
                      <a:pt x="2921" y="8763"/>
                    </a:cubicBezTo>
                    <a:lnTo>
                      <a:pt x="2540" y="9144"/>
                    </a:lnTo>
                    <a:close/>
                  </a:path>
                </a:pathLst>
              </a:custGeom>
              <a:solidFill>
                <a:srgbClr val="E0E4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4" name="Google Shape;1064;p28">
                <a:extLst>
                  <a:ext uri="{FF2B5EF4-FFF2-40B4-BE49-F238E27FC236}">
                    <a16:creationId xmlns:a16="http://schemas.microsoft.com/office/drawing/2014/main" id="{A414D352-ED8B-6696-9A8E-D320E0904E14}"/>
                  </a:ext>
                </a:extLst>
              </p:cNvPr>
              <p:cNvSpPr/>
              <p:nvPr/>
            </p:nvSpPr>
            <p:spPr>
              <a:xfrm>
                <a:off x="2139029" y="2595276"/>
                <a:ext cx="90770" cy="112585"/>
              </a:xfrm>
              <a:custGeom>
                <a:avLst/>
                <a:gdLst/>
                <a:ahLst/>
                <a:cxnLst/>
                <a:rect l="l" t="t" r="r" b="b"/>
                <a:pathLst>
                  <a:path w="90770" h="112585" extrusionOk="0">
                    <a:moveTo>
                      <a:pt x="0" y="65722"/>
                    </a:moveTo>
                    <a:cubicBezTo>
                      <a:pt x="4096" y="61627"/>
                      <a:pt x="8287" y="57531"/>
                      <a:pt x="12383" y="53435"/>
                    </a:cubicBezTo>
                    <a:cubicBezTo>
                      <a:pt x="43244" y="43434"/>
                      <a:pt x="54483" y="5905"/>
                      <a:pt x="88202" y="0"/>
                    </a:cubicBezTo>
                    <a:cubicBezTo>
                      <a:pt x="98774" y="22765"/>
                      <a:pt x="73628" y="30194"/>
                      <a:pt x="68390" y="46196"/>
                    </a:cubicBezTo>
                    <a:lnTo>
                      <a:pt x="68866" y="45529"/>
                    </a:lnTo>
                    <a:cubicBezTo>
                      <a:pt x="50578" y="71438"/>
                      <a:pt x="34671" y="99631"/>
                      <a:pt x="3143" y="112586"/>
                    </a:cubicBezTo>
                    <a:cubicBezTo>
                      <a:pt x="2096" y="96965"/>
                      <a:pt x="1048" y="81439"/>
                      <a:pt x="0" y="65818"/>
                    </a:cubicBezTo>
                    <a:close/>
                  </a:path>
                </a:pathLst>
              </a:custGeom>
              <a:solidFill>
                <a:srgbClr val="A9AE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5" name="Google Shape;1065;p28">
                <a:extLst>
                  <a:ext uri="{FF2B5EF4-FFF2-40B4-BE49-F238E27FC236}">
                    <a16:creationId xmlns:a16="http://schemas.microsoft.com/office/drawing/2014/main" id="{4547530C-F7B4-85A4-22F9-9C72C503EE53}"/>
                  </a:ext>
                </a:extLst>
              </p:cNvPr>
              <p:cNvSpPr/>
              <p:nvPr/>
            </p:nvSpPr>
            <p:spPr>
              <a:xfrm>
                <a:off x="2255169" y="2691843"/>
                <a:ext cx="84664" cy="54097"/>
              </a:xfrm>
              <a:custGeom>
                <a:avLst/>
                <a:gdLst/>
                <a:ahLst/>
                <a:cxnLst/>
                <a:rect l="l" t="t" r="r" b="b"/>
                <a:pathLst>
                  <a:path w="84664" h="54097" extrusionOk="0">
                    <a:moveTo>
                      <a:pt x="57120" y="6208"/>
                    </a:moveTo>
                    <a:cubicBezTo>
                      <a:pt x="57786" y="9256"/>
                      <a:pt x="58548" y="12304"/>
                      <a:pt x="59025" y="15352"/>
                    </a:cubicBezTo>
                    <a:cubicBezTo>
                      <a:pt x="61596" y="30878"/>
                      <a:pt x="87219" y="20876"/>
                      <a:pt x="84456" y="32878"/>
                    </a:cubicBezTo>
                    <a:cubicBezTo>
                      <a:pt x="80932" y="47927"/>
                      <a:pt x="65311" y="56405"/>
                      <a:pt x="47309" y="53547"/>
                    </a:cubicBezTo>
                    <a:cubicBezTo>
                      <a:pt x="37308" y="50213"/>
                      <a:pt x="27306" y="46880"/>
                      <a:pt x="17305" y="43546"/>
                    </a:cubicBezTo>
                    <a:cubicBezTo>
                      <a:pt x="14448" y="31068"/>
                      <a:pt x="-5364" y="25925"/>
                      <a:pt x="1398" y="10018"/>
                    </a:cubicBezTo>
                    <a:cubicBezTo>
                      <a:pt x="5780" y="-269"/>
                      <a:pt x="16257" y="3255"/>
                      <a:pt x="24925" y="4493"/>
                    </a:cubicBezTo>
                    <a:cubicBezTo>
                      <a:pt x="36165" y="-3698"/>
                      <a:pt x="46642" y="779"/>
                      <a:pt x="57120" y="6303"/>
                    </a:cubicBezTo>
                    <a:close/>
                  </a:path>
                </a:pathLst>
              </a:custGeom>
              <a:solidFill>
                <a:srgbClr val="E0E5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6" name="Google Shape;1066;p28">
                <a:extLst>
                  <a:ext uri="{FF2B5EF4-FFF2-40B4-BE49-F238E27FC236}">
                    <a16:creationId xmlns:a16="http://schemas.microsoft.com/office/drawing/2014/main" id="{2AAA22AD-D691-7113-AF3C-246CC5A61E38}"/>
                  </a:ext>
                </a:extLst>
              </p:cNvPr>
              <p:cNvSpPr/>
              <p:nvPr/>
            </p:nvSpPr>
            <p:spPr>
              <a:xfrm>
                <a:off x="3145223" y="3258166"/>
                <a:ext cx="43153" cy="94919"/>
              </a:xfrm>
              <a:custGeom>
                <a:avLst/>
                <a:gdLst/>
                <a:ahLst/>
                <a:cxnLst/>
                <a:rect l="l" t="t" r="r" b="b"/>
                <a:pathLst>
                  <a:path w="43153" h="94919" extrusionOk="0">
                    <a:moveTo>
                      <a:pt x="34888" y="19386"/>
                    </a:moveTo>
                    <a:cubicBezTo>
                      <a:pt x="46985" y="44818"/>
                      <a:pt x="45175" y="69964"/>
                      <a:pt x="33554" y="94919"/>
                    </a:cubicBezTo>
                    <a:cubicBezTo>
                      <a:pt x="29077" y="69583"/>
                      <a:pt x="7170" y="53009"/>
                      <a:pt x="1931" y="27101"/>
                    </a:cubicBezTo>
                    <a:cubicBezTo>
                      <a:pt x="-2450" y="5575"/>
                      <a:pt x="-926" y="-3760"/>
                      <a:pt x="23077" y="1384"/>
                    </a:cubicBezTo>
                    <a:cubicBezTo>
                      <a:pt x="23267" y="9861"/>
                      <a:pt x="26601" y="16243"/>
                      <a:pt x="34983" y="19386"/>
                    </a:cubicBezTo>
                    <a:close/>
                  </a:path>
                </a:pathLst>
              </a:custGeom>
              <a:solidFill>
                <a:srgbClr val="2E67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7" name="Google Shape;1067;p28">
                <a:extLst>
                  <a:ext uri="{FF2B5EF4-FFF2-40B4-BE49-F238E27FC236}">
                    <a16:creationId xmlns:a16="http://schemas.microsoft.com/office/drawing/2014/main" id="{09DB5A0C-051C-C8F6-E373-D18E88180093}"/>
                  </a:ext>
                </a:extLst>
              </p:cNvPr>
              <p:cNvSpPr/>
              <p:nvPr/>
            </p:nvSpPr>
            <p:spPr>
              <a:xfrm>
                <a:off x="2244185" y="2458687"/>
                <a:ext cx="70390" cy="61602"/>
              </a:xfrm>
              <a:custGeom>
                <a:avLst/>
                <a:gdLst/>
                <a:ahLst/>
                <a:cxnLst/>
                <a:rect l="l" t="t" r="r" b="b"/>
                <a:pathLst>
                  <a:path w="70390" h="61602" extrusionOk="0">
                    <a:moveTo>
                      <a:pt x="68580" y="15430"/>
                    </a:moveTo>
                    <a:cubicBezTo>
                      <a:pt x="77533" y="50578"/>
                      <a:pt x="53054" y="66675"/>
                      <a:pt x="0" y="60198"/>
                    </a:cubicBezTo>
                    <a:cubicBezTo>
                      <a:pt x="5810" y="31147"/>
                      <a:pt x="28194" y="15811"/>
                      <a:pt x="50006" y="0"/>
                    </a:cubicBezTo>
                    <a:cubicBezTo>
                      <a:pt x="60484" y="0"/>
                      <a:pt x="68008" y="3619"/>
                      <a:pt x="68580" y="15430"/>
                    </a:cubicBezTo>
                    <a:close/>
                  </a:path>
                </a:pathLst>
              </a:custGeom>
              <a:solidFill>
                <a:srgbClr val="AAAE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8" name="Google Shape;1068;p28">
                <a:extLst>
                  <a:ext uri="{FF2B5EF4-FFF2-40B4-BE49-F238E27FC236}">
                    <a16:creationId xmlns:a16="http://schemas.microsoft.com/office/drawing/2014/main" id="{2C85AB31-8828-F731-6B1E-E549B090CEC7}"/>
                  </a:ext>
                </a:extLst>
              </p:cNvPr>
              <p:cNvSpPr/>
              <p:nvPr/>
            </p:nvSpPr>
            <p:spPr>
              <a:xfrm>
                <a:off x="2787776" y="2840164"/>
                <a:ext cx="135247" cy="113633"/>
              </a:xfrm>
              <a:custGeom>
                <a:avLst/>
                <a:gdLst/>
                <a:ahLst/>
                <a:cxnLst/>
                <a:rect l="l" t="t" r="r" b="b"/>
                <a:pathLst>
                  <a:path w="135247" h="113633" extrusionOk="0">
                    <a:moveTo>
                      <a:pt x="381" y="57245"/>
                    </a:moveTo>
                    <a:cubicBezTo>
                      <a:pt x="286" y="53340"/>
                      <a:pt x="95" y="49435"/>
                      <a:pt x="0" y="45529"/>
                    </a:cubicBezTo>
                    <a:cubicBezTo>
                      <a:pt x="9620" y="39815"/>
                      <a:pt x="24479" y="42005"/>
                      <a:pt x="28289" y="27337"/>
                    </a:cubicBezTo>
                    <a:cubicBezTo>
                      <a:pt x="34100" y="18193"/>
                      <a:pt x="39910" y="9144"/>
                      <a:pt x="45815" y="0"/>
                    </a:cubicBezTo>
                    <a:cubicBezTo>
                      <a:pt x="47054" y="70390"/>
                      <a:pt x="67818" y="93440"/>
                      <a:pt x="133731" y="97631"/>
                    </a:cubicBezTo>
                    <a:cubicBezTo>
                      <a:pt x="136303" y="101441"/>
                      <a:pt x="135541" y="104585"/>
                      <a:pt x="131921" y="107156"/>
                    </a:cubicBezTo>
                    <a:cubicBezTo>
                      <a:pt x="129254" y="109347"/>
                      <a:pt x="126587" y="111538"/>
                      <a:pt x="123920" y="113633"/>
                    </a:cubicBezTo>
                    <a:cubicBezTo>
                      <a:pt x="94202" y="109252"/>
                      <a:pt x="65913" y="100679"/>
                      <a:pt x="49435" y="73628"/>
                    </a:cubicBezTo>
                    <a:cubicBezTo>
                      <a:pt x="36862" y="52769"/>
                      <a:pt x="17812" y="59150"/>
                      <a:pt x="381" y="57150"/>
                    </a:cubicBezTo>
                    <a:close/>
                  </a:path>
                </a:pathLst>
              </a:custGeom>
              <a:solidFill>
                <a:srgbClr val="4349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9" name="Google Shape;1069;p28">
                <a:extLst>
                  <a:ext uri="{FF2B5EF4-FFF2-40B4-BE49-F238E27FC236}">
                    <a16:creationId xmlns:a16="http://schemas.microsoft.com/office/drawing/2014/main" id="{B8985EDB-35A8-7F21-E813-99937400BE6B}"/>
                  </a:ext>
                </a:extLst>
              </p:cNvPr>
              <p:cNvSpPr/>
              <p:nvPr/>
            </p:nvSpPr>
            <p:spPr>
              <a:xfrm>
                <a:off x="2966942" y="3599782"/>
                <a:ext cx="59168" cy="104971"/>
              </a:xfrm>
              <a:custGeom>
                <a:avLst/>
                <a:gdLst/>
                <a:ahLst/>
                <a:cxnLst/>
                <a:rect l="l" t="t" r="r" b="b"/>
                <a:pathLst>
                  <a:path w="59168" h="104971" extrusionOk="0">
                    <a:moveTo>
                      <a:pt x="0" y="74867"/>
                    </a:moveTo>
                    <a:cubicBezTo>
                      <a:pt x="1524" y="66008"/>
                      <a:pt x="3048" y="57150"/>
                      <a:pt x="4477" y="48292"/>
                    </a:cubicBezTo>
                    <a:cubicBezTo>
                      <a:pt x="12478" y="25527"/>
                      <a:pt x="32385" y="14002"/>
                      <a:pt x="49721" y="0"/>
                    </a:cubicBezTo>
                    <a:cubicBezTo>
                      <a:pt x="49721" y="0"/>
                      <a:pt x="48958" y="762"/>
                      <a:pt x="48958" y="762"/>
                    </a:cubicBezTo>
                    <a:cubicBezTo>
                      <a:pt x="66865" y="4001"/>
                      <a:pt x="56578" y="12383"/>
                      <a:pt x="52673" y="19907"/>
                    </a:cubicBezTo>
                    <a:cubicBezTo>
                      <a:pt x="38671" y="46577"/>
                      <a:pt x="30575" y="74771"/>
                      <a:pt x="29242" y="104966"/>
                    </a:cubicBezTo>
                    <a:cubicBezTo>
                      <a:pt x="8763" y="105347"/>
                      <a:pt x="6477" y="88106"/>
                      <a:pt x="0" y="74962"/>
                    </a:cubicBezTo>
                    <a:close/>
                  </a:path>
                </a:pathLst>
              </a:custGeom>
              <a:solidFill>
                <a:srgbClr val="A9AF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28">
                <a:extLst>
                  <a:ext uri="{FF2B5EF4-FFF2-40B4-BE49-F238E27FC236}">
                    <a16:creationId xmlns:a16="http://schemas.microsoft.com/office/drawing/2014/main" id="{A59CA8B5-EE8C-E1D0-D0BB-FD7967E64213}"/>
                  </a:ext>
                </a:extLst>
              </p:cNvPr>
              <p:cNvSpPr/>
              <p:nvPr/>
            </p:nvSpPr>
            <p:spPr>
              <a:xfrm>
                <a:off x="2283785" y="2435564"/>
                <a:ext cx="94321" cy="44935"/>
              </a:xfrm>
              <a:custGeom>
                <a:avLst/>
                <a:gdLst/>
                <a:ahLst/>
                <a:cxnLst/>
                <a:rect l="l" t="t" r="r" b="b"/>
                <a:pathLst>
                  <a:path w="94321" h="44935" extrusionOk="0">
                    <a:moveTo>
                      <a:pt x="28980" y="38554"/>
                    </a:moveTo>
                    <a:cubicBezTo>
                      <a:pt x="21741" y="35125"/>
                      <a:pt x="14502" y="31696"/>
                      <a:pt x="7263" y="28267"/>
                    </a:cubicBezTo>
                    <a:cubicBezTo>
                      <a:pt x="5834" y="27124"/>
                      <a:pt x="4405" y="25885"/>
                      <a:pt x="2881" y="24742"/>
                    </a:cubicBezTo>
                    <a:cubicBezTo>
                      <a:pt x="786" y="21504"/>
                      <a:pt x="-167" y="17980"/>
                      <a:pt x="24" y="14170"/>
                    </a:cubicBezTo>
                    <a:cubicBezTo>
                      <a:pt x="25741" y="-7547"/>
                      <a:pt x="54221" y="644"/>
                      <a:pt x="82510" y="6550"/>
                    </a:cubicBezTo>
                    <a:cubicBezTo>
                      <a:pt x="90130" y="6073"/>
                      <a:pt x="93559" y="10264"/>
                      <a:pt x="94321" y="17313"/>
                    </a:cubicBezTo>
                    <a:cubicBezTo>
                      <a:pt x="79272" y="27600"/>
                      <a:pt x="56698" y="25123"/>
                      <a:pt x="47268" y="44935"/>
                    </a:cubicBezTo>
                    <a:cubicBezTo>
                      <a:pt x="42791" y="38173"/>
                      <a:pt x="37457" y="33696"/>
                      <a:pt x="28980" y="38554"/>
                    </a:cubicBezTo>
                    <a:close/>
                  </a:path>
                </a:pathLst>
              </a:custGeom>
              <a:solidFill>
                <a:srgbClr val="B345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28">
                <a:extLst>
                  <a:ext uri="{FF2B5EF4-FFF2-40B4-BE49-F238E27FC236}">
                    <a16:creationId xmlns:a16="http://schemas.microsoft.com/office/drawing/2014/main" id="{2AE6A179-0FA5-DF28-D9AF-9BC179ED2FA4}"/>
                  </a:ext>
                </a:extLst>
              </p:cNvPr>
              <p:cNvSpPr/>
              <p:nvPr/>
            </p:nvSpPr>
            <p:spPr>
              <a:xfrm>
                <a:off x="2304607" y="2551215"/>
                <a:ext cx="45054" cy="52399"/>
              </a:xfrm>
              <a:custGeom>
                <a:avLst/>
                <a:gdLst/>
                <a:ahLst/>
                <a:cxnLst/>
                <a:rect l="l" t="t" r="r" b="b"/>
                <a:pathLst>
                  <a:path w="45054" h="52399" extrusionOk="0">
                    <a:moveTo>
                      <a:pt x="44925" y="3104"/>
                    </a:moveTo>
                    <a:cubicBezTo>
                      <a:pt x="45782" y="33488"/>
                      <a:pt x="43591" y="61016"/>
                      <a:pt x="538" y="49871"/>
                    </a:cubicBezTo>
                    <a:cubicBezTo>
                      <a:pt x="-2700" y="5104"/>
                      <a:pt x="8253" y="-6421"/>
                      <a:pt x="44925" y="3104"/>
                    </a:cubicBezTo>
                    <a:close/>
                  </a:path>
                </a:pathLst>
              </a:custGeom>
              <a:solidFill>
                <a:srgbClr val="A0A6A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28">
                <a:extLst>
                  <a:ext uri="{FF2B5EF4-FFF2-40B4-BE49-F238E27FC236}">
                    <a16:creationId xmlns:a16="http://schemas.microsoft.com/office/drawing/2014/main" id="{EE67B100-C67A-692C-45C0-4211550CED9F}"/>
                  </a:ext>
                </a:extLst>
              </p:cNvPr>
              <p:cNvSpPr/>
              <p:nvPr/>
            </p:nvSpPr>
            <p:spPr>
              <a:xfrm>
                <a:off x="2225135" y="2456021"/>
                <a:ext cx="68103" cy="62864"/>
              </a:xfrm>
              <a:custGeom>
                <a:avLst/>
                <a:gdLst/>
                <a:ahLst/>
                <a:cxnLst/>
                <a:rect l="l" t="t" r="r" b="b"/>
                <a:pathLst>
                  <a:path w="68103" h="62864" extrusionOk="0">
                    <a:moveTo>
                      <a:pt x="65913" y="7810"/>
                    </a:moveTo>
                    <a:cubicBezTo>
                      <a:pt x="59436" y="33908"/>
                      <a:pt x="36100" y="45624"/>
                      <a:pt x="19145" y="62864"/>
                    </a:cubicBezTo>
                    <a:cubicBezTo>
                      <a:pt x="12763" y="62102"/>
                      <a:pt x="6382" y="61245"/>
                      <a:pt x="0" y="60483"/>
                    </a:cubicBezTo>
                    <a:cubicBezTo>
                      <a:pt x="95" y="54673"/>
                      <a:pt x="286" y="48863"/>
                      <a:pt x="381" y="43052"/>
                    </a:cubicBezTo>
                    <a:cubicBezTo>
                      <a:pt x="762" y="37909"/>
                      <a:pt x="1048" y="32670"/>
                      <a:pt x="1429" y="27527"/>
                    </a:cubicBezTo>
                    <a:cubicBezTo>
                      <a:pt x="20193" y="9810"/>
                      <a:pt x="38386" y="-9811"/>
                      <a:pt x="68104" y="5524"/>
                    </a:cubicBezTo>
                    <a:lnTo>
                      <a:pt x="65913" y="7810"/>
                    </a:lnTo>
                    <a:close/>
                  </a:path>
                </a:pathLst>
              </a:custGeom>
              <a:solidFill>
                <a:srgbClr val="DFE2E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3" name="Google Shape;1073;p28">
                <a:extLst>
                  <a:ext uri="{FF2B5EF4-FFF2-40B4-BE49-F238E27FC236}">
                    <a16:creationId xmlns:a16="http://schemas.microsoft.com/office/drawing/2014/main" id="{4B83F89C-DD8C-A26B-AA3B-E8E1E40E05E6}"/>
                  </a:ext>
                </a:extLst>
              </p:cNvPr>
              <p:cNvSpPr/>
              <p:nvPr/>
            </p:nvSpPr>
            <p:spPr>
              <a:xfrm>
                <a:off x="2140362" y="2640805"/>
                <a:ext cx="67532" cy="75437"/>
              </a:xfrm>
              <a:custGeom>
                <a:avLst/>
                <a:gdLst/>
                <a:ahLst/>
                <a:cxnLst/>
                <a:rect l="l" t="t" r="r" b="b"/>
                <a:pathLst>
                  <a:path w="67532" h="75437" extrusionOk="0">
                    <a:moveTo>
                      <a:pt x="1810" y="67056"/>
                    </a:moveTo>
                    <a:cubicBezTo>
                      <a:pt x="17050" y="38195"/>
                      <a:pt x="40958" y="17812"/>
                      <a:pt x="67532" y="0"/>
                    </a:cubicBezTo>
                    <a:cubicBezTo>
                      <a:pt x="57055" y="35814"/>
                      <a:pt x="50673" y="75343"/>
                      <a:pt x="0" y="75438"/>
                    </a:cubicBezTo>
                    <a:cubicBezTo>
                      <a:pt x="191" y="72581"/>
                      <a:pt x="762" y="69723"/>
                      <a:pt x="1810" y="67056"/>
                    </a:cubicBezTo>
                    <a:close/>
                  </a:path>
                </a:pathLst>
              </a:custGeom>
              <a:solidFill>
                <a:srgbClr val="E3E6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28">
                <a:extLst>
                  <a:ext uri="{FF2B5EF4-FFF2-40B4-BE49-F238E27FC236}">
                    <a16:creationId xmlns:a16="http://schemas.microsoft.com/office/drawing/2014/main" id="{7D0E9D3A-CE3C-7BF8-AFD6-7B98A2AFBBC3}"/>
                  </a:ext>
                </a:extLst>
              </p:cNvPr>
              <p:cNvSpPr/>
              <p:nvPr/>
            </p:nvSpPr>
            <p:spPr>
              <a:xfrm>
                <a:off x="1891664" y="2828734"/>
                <a:ext cx="98202" cy="58510"/>
              </a:xfrm>
              <a:custGeom>
                <a:avLst/>
                <a:gdLst/>
                <a:ahLst/>
                <a:cxnLst/>
                <a:rect l="l" t="t" r="r" b="b"/>
                <a:pathLst>
                  <a:path w="98202" h="58510" extrusionOk="0">
                    <a:moveTo>
                      <a:pt x="95536" y="0"/>
                    </a:moveTo>
                    <a:cubicBezTo>
                      <a:pt x="96393" y="8477"/>
                      <a:pt x="97346" y="16954"/>
                      <a:pt x="98203" y="25432"/>
                    </a:cubicBezTo>
                    <a:cubicBezTo>
                      <a:pt x="93345" y="60960"/>
                      <a:pt x="62770" y="55245"/>
                      <a:pt x="40577" y="58198"/>
                    </a:cubicBezTo>
                    <a:cubicBezTo>
                      <a:pt x="21050" y="60769"/>
                      <a:pt x="7715" y="47339"/>
                      <a:pt x="0" y="23717"/>
                    </a:cubicBezTo>
                    <a:cubicBezTo>
                      <a:pt x="48673" y="51911"/>
                      <a:pt x="69914" y="45720"/>
                      <a:pt x="95536" y="0"/>
                    </a:cubicBezTo>
                    <a:close/>
                  </a:path>
                </a:pathLst>
              </a:custGeom>
              <a:solidFill>
                <a:srgbClr val="AAB8C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5" name="Google Shape;1075;p28">
                <a:extLst>
                  <a:ext uri="{FF2B5EF4-FFF2-40B4-BE49-F238E27FC236}">
                    <a16:creationId xmlns:a16="http://schemas.microsoft.com/office/drawing/2014/main" id="{CFB2E9A9-7AA9-6B5E-15E8-8CF78C76F85A}"/>
                  </a:ext>
                </a:extLst>
              </p:cNvPr>
              <p:cNvSpPr/>
              <p:nvPr/>
            </p:nvSpPr>
            <p:spPr>
              <a:xfrm>
                <a:off x="3082575" y="3768184"/>
                <a:ext cx="63244" cy="59778"/>
              </a:xfrm>
              <a:custGeom>
                <a:avLst/>
                <a:gdLst/>
                <a:ahLst/>
                <a:cxnLst/>
                <a:rect l="l" t="t" r="r" b="b"/>
                <a:pathLst>
                  <a:path w="63244" h="59778" extrusionOk="0">
                    <a:moveTo>
                      <a:pt x="0" y="56483"/>
                    </a:moveTo>
                    <a:cubicBezTo>
                      <a:pt x="0" y="56483"/>
                      <a:pt x="857" y="56007"/>
                      <a:pt x="857" y="56007"/>
                    </a:cubicBezTo>
                    <a:cubicBezTo>
                      <a:pt x="19526" y="41434"/>
                      <a:pt x="32861" y="23146"/>
                      <a:pt x="39148" y="0"/>
                    </a:cubicBezTo>
                    <a:cubicBezTo>
                      <a:pt x="48863" y="2762"/>
                      <a:pt x="66008" y="762"/>
                      <a:pt x="62865" y="15335"/>
                    </a:cubicBezTo>
                    <a:cubicBezTo>
                      <a:pt x="59150" y="32766"/>
                      <a:pt x="50578" y="51721"/>
                      <a:pt x="31718" y="58579"/>
                    </a:cubicBezTo>
                    <a:cubicBezTo>
                      <a:pt x="22574" y="61913"/>
                      <a:pt x="10668" y="57341"/>
                      <a:pt x="0" y="56388"/>
                    </a:cubicBezTo>
                    <a:close/>
                  </a:path>
                </a:pathLst>
              </a:custGeom>
              <a:solidFill>
                <a:srgbClr val="D7DF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28">
                <a:extLst>
                  <a:ext uri="{FF2B5EF4-FFF2-40B4-BE49-F238E27FC236}">
                    <a16:creationId xmlns:a16="http://schemas.microsoft.com/office/drawing/2014/main" id="{CE1A2BB7-F246-A754-0723-BFDDAEAC081E}"/>
                  </a:ext>
                </a:extLst>
              </p:cNvPr>
              <p:cNvSpPr/>
              <p:nvPr/>
            </p:nvSpPr>
            <p:spPr>
              <a:xfrm>
                <a:off x="2272486" y="2632138"/>
                <a:ext cx="39802" cy="69516"/>
              </a:xfrm>
              <a:custGeom>
                <a:avLst/>
                <a:gdLst/>
                <a:ahLst/>
                <a:cxnLst/>
                <a:rect l="l" t="t" r="r" b="b"/>
                <a:pathLst>
                  <a:path w="39802" h="69516" extrusionOk="0">
                    <a:moveTo>
                      <a:pt x="39802" y="65913"/>
                    </a:moveTo>
                    <a:cubicBezTo>
                      <a:pt x="28658" y="72104"/>
                      <a:pt x="18085" y="69532"/>
                      <a:pt x="7608" y="64103"/>
                    </a:cubicBezTo>
                    <a:cubicBezTo>
                      <a:pt x="-5727" y="41434"/>
                      <a:pt x="-12" y="20479"/>
                      <a:pt x="13037" y="0"/>
                    </a:cubicBezTo>
                    <a:cubicBezTo>
                      <a:pt x="36373" y="16193"/>
                      <a:pt x="37135" y="41339"/>
                      <a:pt x="39802" y="65913"/>
                    </a:cubicBezTo>
                    <a:close/>
                  </a:path>
                </a:pathLst>
              </a:custGeom>
              <a:solidFill>
                <a:srgbClr val="CED3D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28">
                <a:extLst>
                  <a:ext uri="{FF2B5EF4-FFF2-40B4-BE49-F238E27FC236}">
                    <a16:creationId xmlns:a16="http://schemas.microsoft.com/office/drawing/2014/main" id="{7EC67E90-C6D4-8518-2B3A-37C37A2C164E}"/>
                  </a:ext>
                </a:extLst>
              </p:cNvPr>
              <p:cNvSpPr/>
              <p:nvPr/>
            </p:nvSpPr>
            <p:spPr>
              <a:xfrm>
                <a:off x="2614517" y="2885884"/>
                <a:ext cx="100719" cy="108661"/>
              </a:xfrm>
              <a:custGeom>
                <a:avLst/>
                <a:gdLst/>
                <a:ahLst/>
                <a:cxnLst/>
                <a:rect l="l" t="t" r="r" b="b"/>
                <a:pathLst>
                  <a:path w="100719" h="108661" extrusionOk="0">
                    <a:moveTo>
                      <a:pt x="95440" y="108299"/>
                    </a:moveTo>
                    <a:cubicBezTo>
                      <a:pt x="50482" y="84772"/>
                      <a:pt x="18383" y="48958"/>
                      <a:pt x="0" y="0"/>
                    </a:cubicBezTo>
                    <a:cubicBezTo>
                      <a:pt x="33242" y="34385"/>
                      <a:pt x="66580" y="68770"/>
                      <a:pt x="99822" y="103156"/>
                    </a:cubicBezTo>
                    <a:cubicBezTo>
                      <a:pt x="101917" y="107918"/>
                      <a:pt x="100298" y="109442"/>
                      <a:pt x="95440" y="108299"/>
                    </a:cubicBezTo>
                    <a:close/>
                  </a:path>
                </a:pathLst>
              </a:custGeom>
              <a:solidFill>
                <a:srgbClr val="B4C4C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28">
                <a:extLst>
                  <a:ext uri="{FF2B5EF4-FFF2-40B4-BE49-F238E27FC236}">
                    <a16:creationId xmlns:a16="http://schemas.microsoft.com/office/drawing/2014/main" id="{ACBADEDF-9CE2-8A92-0C61-1C8AC91D2063}"/>
                  </a:ext>
                </a:extLst>
              </p:cNvPr>
              <p:cNvSpPr/>
              <p:nvPr/>
            </p:nvSpPr>
            <p:spPr>
              <a:xfrm>
                <a:off x="2962352" y="3674649"/>
                <a:ext cx="35378" cy="84490"/>
              </a:xfrm>
              <a:custGeom>
                <a:avLst/>
                <a:gdLst/>
                <a:ahLst/>
                <a:cxnLst/>
                <a:rect l="l" t="t" r="r" b="b"/>
                <a:pathLst>
                  <a:path w="35378" h="84490" extrusionOk="0">
                    <a:moveTo>
                      <a:pt x="4589" y="0"/>
                    </a:moveTo>
                    <a:cubicBezTo>
                      <a:pt x="14305" y="10001"/>
                      <a:pt x="24116" y="20003"/>
                      <a:pt x="33831" y="30099"/>
                    </a:cubicBezTo>
                    <a:cubicBezTo>
                      <a:pt x="34117" y="45530"/>
                      <a:pt x="37165" y="61722"/>
                      <a:pt x="33831" y="76295"/>
                    </a:cubicBezTo>
                    <a:cubicBezTo>
                      <a:pt x="29640" y="94679"/>
                      <a:pt x="21163" y="76486"/>
                      <a:pt x="14495" y="75819"/>
                    </a:cubicBezTo>
                    <a:cubicBezTo>
                      <a:pt x="14495" y="75819"/>
                      <a:pt x="15353" y="76676"/>
                      <a:pt x="15353" y="76676"/>
                    </a:cubicBezTo>
                    <a:cubicBezTo>
                      <a:pt x="23735" y="49435"/>
                      <a:pt x="-12365" y="28480"/>
                      <a:pt x="4589" y="0"/>
                    </a:cubicBezTo>
                    <a:close/>
                  </a:path>
                </a:pathLst>
              </a:custGeom>
              <a:solidFill>
                <a:srgbClr val="DEE1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28">
                <a:extLst>
                  <a:ext uri="{FF2B5EF4-FFF2-40B4-BE49-F238E27FC236}">
                    <a16:creationId xmlns:a16="http://schemas.microsoft.com/office/drawing/2014/main" id="{F55A9B00-3997-4197-29D8-FA260B1D7B10}"/>
                  </a:ext>
                </a:extLst>
              </p:cNvPr>
              <p:cNvSpPr/>
              <p:nvPr/>
            </p:nvSpPr>
            <p:spPr>
              <a:xfrm>
                <a:off x="2929890" y="3970591"/>
                <a:ext cx="34194" cy="84486"/>
              </a:xfrm>
              <a:custGeom>
                <a:avLst/>
                <a:gdLst/>
                <a:ahLst/>
                <a:cxnLst/>
                <a:rect l="l" t="t" r="r" b="b"/>
                <a:pathLst>
                  <a:path w="34194" h="84486" extrusionOk="0">
                    <a:moveTo>
                      <a:pt x="34195" y="28099"/>
                    </a:moveTo>
                    <a:cubicBezTo>
                      <a:pt x="31813" y="46863"/>
                      <a:pt x="29432" y="65722"/>
                      <a:pt x="27146" y="84487"/>
                    </a:cubicBezTo>
                    <a:cubicBezTo>
                      <a:pt x="3429" y="82010"/>
                      <a:pt x="19717" y="54007"/>
                      <a:pt x="3143" y="47054"/>
                    </a:cubicBezTo>
                    <a:cubicBezTo>
                      <a:pt x="2096" y="31337"/>
                      <a:pt x="1048" y="15621"/>
                      <a:pt x="0" y="0"/>
                    </a:cubicBezTo>
                    <a:cubicBezTo>
                      <a:pt x="10001" y="6191"/>
                      <a:pt x="20002" y="12478"/>
                      <a:pt x="29908" y="18669"/>
                    </a:cubicBezTo>
                    <a:cubicBezTo>
                      <a:pt x="31337" y="21812"/>
                      <a:pt x="32766" y="24955"/>
                      <a:pt x="34195" y="28099"/>
                    </a:cubicBezTo>
                    <a:close/>
                  </a:path>
                </a:pathLst>
              </a:custGeom>
              <a:solidFill>
                <a:srgbClr val="E2E6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28">
                <a:extLst>
                  <a:ext uri="{FF2B5EF4-FFF2-40B4-BE49-F238E27FC236}">
                    <a16:creationId xmlns:a16="http://schemas.microsoft.com/office/drawing/2014/main" id="{971ADAE1-B92D-3EB4-9382-B03948FCB50A}"/>
                  </a:ext>
                </a:extLst>
              </p:cNvPr>
              <p:cNvSpPr/>
              <p:nvPr/>
            </p:nvSpPr>
            <p:spPr>
              <a:xfrm>
                <a:off x="3131058" y="3511760"/>
                <a:ext cx="84296" cy="69448"/>
              </a:xfrm>
              <a:custGeom>
                <a:avLst/>
                <a:gdLst/>
                <a:ahLst/>
                <a:cxnLst/>
                <a:rect l="l" t="t" r="r" b="b"/>
                <a:pathLst>
                  <a:path w="84296" h="69448" extrusionOk="0">
                    <a:moveTo>
                      <a:pt x="84296" y="297"/>
                    </a:moveTo>
                    <a:cubicBezTo>
                      <a:pt x="69533" y="34302"/>
                      <a:pt x="30671" y="42303"/>
                      <a:pt x="9525" y="69449"/>
                    </a:cubicBezTo>
                    <a:cubicBezTo>
                      <a:pt x="6382" y="62781"/>
                      <a:pt x="3143" y="56019"/>
                      <a:pt x="0" y="49351"/>
                    </a:cubicBezTo>
                    <a:cubicBezTo>
                      <a:pt x="32480" y="40493"/>
                      <a:pt x="43720" y="-4656"/>
                      <a:pt x="84296" y="393"/>
                    </a:cubicBezTo>
                    <a:close/>
                  </a:path>
                </a:pathLst>
              </a:custGeom>
              <a:solidFill>
                <a:srgbClr val="A4AC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28">
                <a:extLst>
                  <a:ext uri="{FF2B5EF4-FFF2-40B4-BE49-F238E27FC236}">
                    <a16:creationId xmlns:a16="http://schemas.microsoft.com/office/drawing/2014/main" id="{BC6A738A-5F20-F118-E1AC-0B8266EEF50B}"/>
                  </a:ext>
                </a:extLst>
              </p:cNvPr>
              <p:cNvSpPr/>
              <p:nvPr/>
            </p:nvSpPr>
            <p:spPr>
              <a:xfrm>
                <a:off x="2140458" y="2554514"/>
                <a:ext cx="55467" cy="39611"/>
              </a:xfrm>
              <a:custGeom>
                <a:avLst/>
                <a:gdLst/>
                <a:ahLst/>
                <a:cxnLst/>
                <a:rect l="l" t="t" r="r" b="b"/>
                <a:pathLst>
                  <a:path w="55467" h="39611" extrusionOk="0">
                    <a:moveTo>
                      <a:pt x="0" y="19997"/>
                    </a:moveTo>
                    <a:cubicBezTo>
                      <a:pt x="14669" y="11425"/>
                      <a:pt x="25908" y="-7911"/>
                      <a:pt x="47149" y="3519"/>
                    </a:cubicBezTo>
                    <a:cubicBezTo>
                      <a:pt x="66484" y="13901"/>
                      <a:pt x="45529" y="27617"/>
                      <a:pt x="49340" y="39428"/>
                    </a:cubicBezTo>
                    <a:cubicBezTo>
                      <a:pt x="31432" y="36761"/>
                      <a:pt x="7810" y="48382"/>
                      <a:pt x="95" y="19997"/>
                    </a:cubicBezTo>
                    <a:close/>
                  </a:path>
                </a:pathLst>
              </a:custGeom>
              <a:solidFill>
                <a:srgbClr val="D1DEE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28">
                <a:extLst>
                  <a:ext uri="{FF2B5EF4-FFF2-40B4-BE49-F238E27FC236}">
                    <a16:creationId xmlns:a16="http://schemas.microsoft.com/office/drawing/2014/main" id="{B99800DA-9668-0534-7485-FC4B073E2E90}"/>
                  </a:ext>
                </a:extLst>
              </p:cNvPr>
              <p:cNvSpPr/>
              <p:nvPr/>
            </p:nvSpPr>
            <p:spPr>
              <a:xfrm>
                <a:off x="3283553" y="3088576"/>
                <a:ext cx="65704" cy="38885"/>
              </a:xfrm>
              <a:custGeom>
                <a:avLst/>
                <a:gdLst/>
                <a:ahLst/>
                <a:cxnLst/>
                <a:rect l="l" t="t" r="r" b="b"/>
                <a:pathLst>
                  <a:path w="65704" h="38885" extrusionOk="0">
                    <a:moveTo>
                      <a:pt x="0" y="34195"/>
                    </a:moveTo>
                    <a:cubicBezTo>
                      <a:pt x="15621" y="11144"/>
                      <a:pt x="43815" y="11906"/>
                      <a:pt x="65246" y="0"/>
                    </a:cubicBezTo>
                    <a:cubicBezTo>
                      <a:pt x="70771" y="63151"/>
                      <a:pt x="25051" y="29146"/>
                      <a:pt x="0" y="34195"/>
                    </a:cubicBezTo>
                    <a:close/>
                  </a:path>
                </a:pathLst>
              </a:custGeom>
              <a:solidFill>
                <a:srgbClr val="A0A8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28">
                <a:extLst>
                  <a:ext uri="{FF2B5EF4-FFF2-40B4-BE49-F238E27FC236}">
                    <a16:creationId xmlns:a16="http://schemas.microsoft.com/office/drawing/2014/main" id="{8A0E2749-50A5-7AB5-1F1B-3E3B801B9962}"/>
                  </a:ext>
                </a:extLst>
              </p:cNvPr>
              <p:cNvSpPr/>
              <p:nvPr/>
            </p:nvSpPr>
            <p:spPr>
              <a:xfrm>
                <a:off x="2408586" y="2450972"/>
                <a:ext cx="92392" cy="40173"/>
              </a:xfrm>
              <a:custGeom>
                <a:avLst/>
                <a:gdLst/>
                <a:ahLst/>
                <a:cxnLst/>
                <a:rect l="l" t="t" r="r" b="b"/>
                <a:pathLst>
                  <a:path w="92392" h="40173" extrusionOk="0">
                    <a:moveTo>
                      <a:pt x="0" y="26860"/>
                    </a:moveTo>
                    <a:cubicBezTo>
                      <a:pt x="26384" y="21812"/>
                      <a:pt x="59436" y="35052"/>
                      <a:pt x="75057" y="0"/>
                    </a:cubicBezTo>
                    <a:cubicBezTo>
                      <a:pt x="71914" y="14859"/>
                      <a:pt x="90106" y="16669"/>
                      <a:pt x="92392" y="28194"/>
                    </a:cubicBezTo>
                    <a:cubicBezTo>
                      <a:pt x="61341" y="44101"/>
                      <a:pt x="30575" y="44672"/>
                      <a:pt x="0" y="26860"/>
                    </a:cubicBezTo>
                    <a:close/>
                  </a:path>
                </a:pathLst>
              </a:custGeom>
              <a:solidFill>
                <a:srgbClr val="A0AC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28">
                <a:extLst>
                  <a:ext uri="{FF2B5EF4-FFF2-40B4-BE49-F238E27FC236}">
                    <a16:creationId xmlns:a16="http://schemas.microsoft.com/office/drawing/2014/main" id="{A9B6121A-4512-5C68-D18C-4F82B4E4159A}"/>
                  </a:ext>
                </a:extLst>
              </p:cNvPr>
              <p:cNvSpPr/>
              <p:nvPr/>
            </p:nvSpPr>
            <p:spPr>
              <a:xfrm>
                <a:off x="2264568" y="3021329"/>
                <a:ext cx="31228" cy="94583"/>
              </a:xfrm>
              <a:custGeom>
                <a:avLst/>
                <a:gdLst/>
                <a:ahLst/>
                <a:cxnLst/>
                <a:rect l="l" t="t" r="r" b="b"/>
                <a:pathLst>
                  <a:path w="31228" h="94583" extrusionOk="0">
                    <a:moveTo>
                      <a:pt x="10192" y="0"/>
                    </a:moveTo>
                    <a:cubicBezTo>
                      <a:pt x="43434" y="28480"/>
                      <a:pt x="29718" y="61722"/>
                      <a:pt x="19907" y="94583"/>
                    </a:cubicBezTo>
                    <a:cubicBezTo>
                      <a:pt x="13240" y="90392"/>
                      <a:pt x="6572" y="86201"/>
                      <a:pt x="0" y="81915"/>
                    </a:cubicBezTo>
                    <a:cubicBezTo>
                      <a:pt x="2000" y="76676"/>
                      <a:pt x="4096" y="71438"/>
                      <a:pt x="6096" y="66199"/>
                    </a:cubicBezTo>
                    <a:cubicBezTo>
                      <a:pt x="26384" y="45339"/>
                      <a:pt x="-7525" y="21146"/>
                      <a:pt x="10192" y="95"/>
                    </a:cubicBezTo>
                    <a:close/>
                  </a:path>
                </a:pathLst>
              </a:custGeom>
              <a:solidFill>
                <a:srgbClr val="686D6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28">
                <a:extLst>
                  <a:ext uri="{FF2B5EF4-FFF2-40B4-BE49-F238E27FC236}">
                    <a16:creationId xmlns:a16="http://schemas.microsoft.com/office/drawing/2014/main" id="{B4125F19-6643-2121-7707-345E7C1FE44D}"/>
                  </a:ext>
                </a:extLst>
              </p:cNvPr>
              <p:cNvSpPr/>
              <p:nvPr/>
            </p:nvSpPr>
            <p:spPr>
              <a:xfrm>
                <a:off x="3188106" y="3390767"/>
                <a:ext cx="28992" cy="71664"/>
              </a:xfrm>
              <a:custGeom>
                <a:avLst/>
                <a:gdLst/>
                <a:ahLst/>
                <a:cxnLst/>
                <a:rect l="l" t="t" r="r" b="b"/>
                <a:pathLst>
                  <a:path w="28992" h="71664" extrusionOk="0">
                    <a:moveTo>
                      <a:pt x="1816" y="38803"/>
                    </a:moveTo>
                    <a:cubicBezTo>
                      <a:pt x="11817" y="30802"/>
                      <a:pt x="10769" y="20039"/>
                      <a:pt x="9150" y="9181"/>
                    </a:cubicBezTo>
                    <a:cubicBezTo>
                      <a:pt x="18961" y="-4726"/>
                      <a:pt x="26485" y="-2440"/>
                      <a:pt x="28581" y="13372"/>
                    </a:cubicBezTo>
                    <a:cubicBezTo>
                      <a:pt x="31629" y="36613"/>
                      <a:pt x="17151" y="53281"/>
                      <a:pt x="4959" y="71665"/>
                    </a:cubicBezTo>
                    <a:cubicBezTo>
                      <a:pt x="-3042" y="60044"/>
                      <a:pt x="768" y="49281"/>
                      <a:pt x="1911" y="38803"/>
                    </a:cubicBezTo>
                    <a:close/>
                  </a:path>
                </a:pathLst>
              </a:custGeom>
              <a:solidFill>
                <a:srgbClr val="D9DE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28">
                <a:extLst>
                  <a:ext uri="{FF2B5EF4-FFF2-40B4-BE49-F238E27FC236}">
                    <a16:creationId xmlns:a16="http://schemas.microsoft.com/office/drawing/2014/main" id="{ED260158-796F-54BE-AE51-3EC29B229F1B}"/>
                  </a:ext>
                </a:extLst>
              </p:cNvPr>
              <p:cNvSpPr/>
              <p:nvPr/>
            </p:nvSpPr>
            <p:spPr>
              <a:xfrm>
                <a:off x="3044008" y="3960399"/>
                <a:ext cx="65618" cy="49204"/>
              </a:xfrm>
              <a:custGeom>
                <a:avLst/>
                <a:gdLst/>
                <a:ahLst/>
                <a:cxnLst/>
                <a:rect l="l" t="t" r="r" b="b"/>
                <a:pathLst>
                  <a:path w="65618" h="49204" extrusionOk="0">
                    <a:moveTo>
                      <a:pt x="20279" y="19145"/>
                    </a:moveTo>
                    <a:cubicBezTo>
                      <a:pt x="30852" y="39148"/>
                      <a:pt x="51426" y="22193"/>
                      <a:pt x="65618" y="31528"/>
                    </a:cubicBezTo>
                    <a:cubicBezTo>
                      <a:pt x="59903" y="52197"/>
                      <a:pt x="42854" y="50864"/>
                      <a:pt x="29138" y="46673"/>
                    </a:cubicBezTo>
                    <a:cubicBezTo>
                      <a:pt x="7516" y="40100"/>
                      <a:pt x="-2581" y="23241"/>
                      <a:pt x="563" y="0"/>
                    </a:cubicBezTo>
                    <a:cubicBezTo>
                      <a:pt x="7135" y="6382"/>
                      <a:pt x="13707" y="12859"/>
                      <a:pt x="20279" y="19241"/>
                    </a:cubicBezTo>
                    <a:close/>
                  </a:path>
                </a:pathLst>
              </a:custGeom>
              <a:solidFill>
                <a:srgbClr val="CAD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28">
                <a:extLst>
                  <a:ext uri="{FF2B5EF4-FFF2-40B4-BE49-F238E27FC236}">
                    <a16:creationId xmlns:a16="http://schemas.microsoft.com/office/drawing/2014/main" id="{47A96D42-8BD6-E30F-C628-39531B7383C9}"/>
                  </a:ext>
                </a:extLst>
              </p:cNvPr>
              <p:cNvSpPr/>
              <p:nvPr/>
            </p:nvSpPr>
            <p:spPr>
              <a:xfrm>
                <a:off x="2938336" y="3708272"/>
                <a:ext cx="29565" cy="72370"/>
              </a:xfrm>
              <a:custGeom>
                <a:avLst/>
                <a:gdLst/>
                <a:ahLst/>
                <a:cxnLst/>
                <a:rect l="l" t="t" r="r" b="b"/>
                <a:pathLst>
                  <a:path w="29565" h="72370" extrusionOk="0">
                    <a:moveTo>
                      <a:pt x="21271" y="48101"/>
                    </a:moveTo>
                    <a:cubicBezTo>
                      <a:pt x="17937" y="52864"/>
                      <a:pt x="14699" y="57531"/>
                      <a:pt x="11365" y="62293"/>
                    </a:cubicBezTo>
                    <a:cubicBezTo>
                      <a:pt x="12127" y="66103"/>
                      <a:pt x="14604" y="70866"/>
                      <a:pt x="8508" y="72104"/>
                    </a:cubicBezTo>
                    <a:cubicBezTo>
                      <a:pt x="697" y="73628"/>
                      <a:pt x="-446" y="68389"/>
                      <a:pt x="126" y="62198"/>
                    </a:cubicBezTo>
                    <a:cubicBezTo>
                      <a:pt x="1745" y="42196"/>
                      <a:pt x="3459" y="22193"/>
                      <a:pt x="16318" y="0"/>
                    </a:cubicBezTo>
                    <a:cubicBezTo>
                      <a:pt x="20033" y="18383"/>
                      <a:pt x="40893" y="29908"/>
                      <a:pt x="21271" y="48101"/>
                    </a:cubicBezTo>
                    <a:close/>
                  </a:path>
                </a:pathLst>
              </a:custGeom>
              <a:solidFill>
                <a:srgbClr val="A5AA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28">
                <a:extLst>
                  <a:ext uri="{FF2B5EF4-FFF2-40B4-BE49-F238E27FC236}">
                    <a16:creationId xmlns:a16="http://schemas.microsoft.com/office/drawing/2014/main" id="{01454422-042A-82A0-3A3E-247CCC06AF61}"/>
                  </a:ext>
                </a:extLst>
              </p:cNvPr>
              <p:cNvSpPr/>
              <p:nvPr/>
            </p:nvSpPr>
            <p:spPr>
              <a:xfrm>
                <a:off x="2150840" y="3154870"/>
                <a:ext cx="76295" cy="52006"/>
              </a:xfrm>
              <a:custGeom>
                <a:avLst/>
                <a:gdLst/>
                <a:ahLst/>
                <a:cxnLst/>
                <a:rect l="l" t="t" r="r" b="b"/>
                <a:pathLst>
                  <a:path w="76295" h="52006" extrusionOk="0">
                    <a:moveTo>
                      <a:pt x="76295" y="9811"/>
                    </a:moveTo>
                    <a:cubicBezTo>
                      <a:pt x="50864" y="23908"/>
                      <a:pt x="25432" y="37909"/>
                      <a:pt x="0" y="52006"/>
                    </a:cubicBezTo>
                    <a:cubicBezTo>
                      <a:pt x="10763" y="13335"/>
                      <a:pt x="47435" y="12287"/>
                      <a:pt x="76295" y="0"/>
                    </a:cubicBezTo>
                    <a:cubicBezTo>
                      <a:pt x="76295" y="3334"/>
                      <a:pt x="76295" y="6572"/>
                      <a:pt x="76295" y="9906"/>
                    </a:cubicBezTo>
                    <a:close/>
                  </a:path>
                </a:pathLst>
              </a:custGeom>
              <a:solidFill>
                <a:srgbClr val="0E2F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28">
                <a:extLst>
                  <a:ext uri="{FF2B5EF4-FFF2-40B4-BE49-F238E27FC236}">
                    <a16:creationId xmlns:a16="http://schemas.microsoft.com/office/drawing/2014/main" id="{E8C6F78E-C6DF-79D4-DF87-96265B3E8285}"/>
                  </a:ext>
                </a:extLst>
              </p:cNvPr>
              <p:cNvSpPr/>
              <p:nvPr/>
            </p:nvSpPr>
            <p:spPr>
              <a:xfrm>
                <a:off x="2699670" y="2699574"/>
                <a:ext cx="41966" cy="52578"/>
              </a:xfrm>
              <a:custGeom>
                <a:avLst/>
                <a:gdLst/>
                <a:ahLst/>
                <a:cxnLst/>
                <a:rect l="l" t="t" r="r" b="b"/>
                <a:pathLst>
                  <a:path w="41966" h="52578" extrusionOk="0">
                    <a:moveTo>
                      <a:pt x="38576" y="16764"/>
                    </a:moveTo>
                    <a:cubicBezTo>
                      <a:pt x="43434" y="28575"/>
                      <a:pt x="43815" y="39910"/>
                      <a:pt x="34766" y="52578"/>
                    </a:cubicBezTo>
                    <a:cubicBezTo>
                      <a:pt x="17431" y="39815"/>
                      <a:pt x="7620" y="23622"/>
                      <a:pt x="0" y="0"/>
                    </a:cubicBezTo>
                    <a:cubicBezTo>
                      <a:pt x="16193" y="7239"/>
                      <a:pt x="28004" y="12573"/>
                      <a:pt x="39719" y="17812"/>
                    </a:cubicBezTo>
                    <a:cubicBezTo>
                      <a:pt x="39719" y="17812"/>
                      <a:pt x="38576" y="16764"/>
                      <a:pt x="38576" y="16764"/>
                    </a:cubicBezTo>
                    <a:close/>
                  </a:path>
                </a:pathLst>
              </a:custGeom>
              <a:solidFill>
                <a:srgbClr val="C1CE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28">
                <a:extLst>
                  <a:ext uri="{FF2B5EF4-FFF2-40B4-BE49-F238E27FC236}">
                    <a16:creationId xmlns:a16="http://schemas.microsoft.com/office/drawing/2014/main" id="{3F10A2BE-5B35-BD9D-2A16-2DE1C084749A}"/>
                  </a:ext>
                </a:extLst>
              </p:cNvPr>
              <p:cNvSpPr/>
              <p:nvPr/>
            </p:nvSpPr>
            <p:spPr>
              <a:xfrm>
                <a:off x="3273170" y="3597211"/>
                <a:ext cx="33337" cy="60102"/>
              </a:xfrm>
              <a:custGeom>
                <a:avLst/>
                <a:gdLst/>
                <a:ahLst/>
                <a:cxnLst/>
                <a:rect l="l" t="t" r="r" b="b"/>
                <a:pathLst>
                  <a:path w="33337" h="60102" extrusionOk="0">
                    <a:moveTo>
                      <a:pt x="191" y="60103"/>
                    </a:moveTo>
                    <a:cubicBezTo>
                      <a:pt x="-286" y="34004"/>
                      <a:pt x="10287" y="13716"/>
                      <a:pt x="33338" y="0"/>
                    </a:cubicBezTo>
                    <a:cubicBezTo>
                      <a:pt x="28099" y="23050"/>
                      <a:pt x="20098" y="44767"/>
                      <a:pt x="0" y="59912"/>
                    </a:cubicBezTo>
                    <a:cubicBezTo>
                      <a:pt x="0" y="59912"/>
                      <a:pt x="191" y="60103"/>
                      <a:pt x="191" y="60103"/>
                    </a:cubicBezTo>
                    <a:close/>
                  </a:path>
                </a:pathLst>
              </a:custGeom>
              <a:solidFill>
                <a:srgbClr val="8595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28">
                <a:extLst>
                  <a:ext uri="{FF2B5EF4-FFF2-40B4-BE49-F238E27FC236}">
                    <a16:creationId xmlns:a16="http://schemas.microsoft.com/office/drawing/2014/main" id="{8107A3FB-0C78-9B77-7D27-848D6A02D475}"/>
                  </a:ext>
                </a:extLst>
              </p:cNvPr>
              <p:cNvSpPr/>
              <p:nvPr/>
            </p:nvSpPr>
            <p:spPr>
              <a:xfrm>
                <a:off x="2959893" y="3599782"/>
                <a:ext cx="56864" cy="48291"/>
              </a:xfrm>
              <a:custGeom>
                <a:avLst/>
                <a:gdLst/>
                <a:ahLst/>
                <a:cxnLst/>
                <a:rect l="l" t="t" r="r" b="b"/>
                <a:pathLst>
                  <a:path w="56864" h="48291" extrusionOk="0">
                    <a:moveTo>
                      <a:pt x="56864" y="0"/>
                    </a:moveTo>
                    <a:cubicBezTo>
                      <a:pt x="41815" y="16097"/>
                      <a:pt x="26670" y="32195"/>
                      <a:pt x="11621" y="48292"/>
                    </a:cubicBezTo>
                    <a:cubicBezTo>
                      <a:pt x="7715" y="44577"/>
                      <a:pt x="3905" y="40862"/>
                      <a:pt x="0" y="37052"/>
                    </a:cubicBezTo>
                    <a:cubicBezTo>
                      <a:pt x="20669" y="27242"/>
                      <a:pt x="30956" y="1810"/>
                      <a:pt x="56864" y="0"/>
                    </a:cubicBezTo>
                    <a:close/>
                  </a:path>
                </a:pathLst>
              </a:custGeom>
              <a:solidFill>
                <a:srgbClr val="383D4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28">
                <a:extLst>
                  <a:ext uri="{FF2B5EF4-FFF2-40B4-BE49-F238E27FC236}">
                    <a16:creationId xmlns:a16="http://schemas.microsoft.com/office/drawing/2014/main" id="{6D9FF6FD-C4E8-F783-F7BF-F18E9A362661}"/>
                  </a:ext>
                </a:extLst>
              </p:cNvPr>
              <p:cNvSpPr/>
              <p:nvPr/>
            </p:nvSpPr>
            <p:spPr>
              <a:xfrm>
                <a:off x="3094191" y="3098900"/>
                <a:ext cx="29772" cy="36157"/>
              </a:xfrm>
              <a:custGeom>
                <a:avLst/>
                <a:gdLst/>
                <a:ahLst/>
                <a:cxnLst/>
                <a:rect l="l" t="t" r="r" b="b"/>
                <a:pathLst>
                  <a:path w="29772" h="36157" extrusionOk="0">
                    <a:moveTo>
                      <a:pt x="26961" y="36157"/>
                    </a:moveTo>
                    <a:cubicBezTo>
                      <a:pt x="18102" y="29680"/>
                      <a:pt x="9149" y="23203"/>
                      <a:pt x="291" y="16726"/>
                    </a:cubicBezTo>
                    <a:cubicBezTo>
                      <a:pt x="-376" y="9011"/>
                      <a:pt x="-757" y="-3086"/>
                      <a:pt x="9339" y="724"/>
                    </a:cubicBezTo>
                    <a:cubicBezTo>
                      <a:pt x="23341" y="5963"/>
                      <a:pt x="35438" y="17298"/>
                      <a:pt x="26961" y="36157"/>
                    </a:cubicBezTo>
                    <a:close/>
                  </a:path>
                </a:pathLst>
              </a:custGeom>
              <a:solidFill>
                <a:srgbClr val="758A8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3" name="Google Shape;1093;p28">
                <a:extLst>
                  <a:ext uri="{FF2B5EF4-FFF2-40B4-BE49-F238E27FC236}">
                    <a16:creationId xmlns:a16="http://schemas.microsoft.com/office/drawing/2014/main" id="{AD4205CB-5F7A-CF94-6727-739528655D9D}"/>
                  </a:ext>
                </a:extLst>
              </p:cNvPr>
              <p:cNvSpPr/>
              <p:nvPr/>
            </p:nvSpPr>
            <p:spPr>
              <a:xfrm>
                <a:off x="2415349" y="2602324"/>
                <a:ext cx="78485" cy="10637"/>
              </a:xfrm>
              <a:custGeom>
                <a:avLst/>
                <a:gdLst/>
                <a:ahLst/>
                <a:cxnLst/>
                <a:rect l="l" t="t" r="r" b="b"/>
                <a:pathLst>
                  <a:path w="78485" h="10637" extrusionOk="0">
                    <a:moveTo>
                      <a:pt x="1619" y="0"/>
                    </a:moveTo>
                    <a:cubicBezTo>
                      <a:pt x="11906" y="286"/>
                      <a:pt x="22193" y="476"/>
                      <a:pt x="32480" y="762"/>
                    </a:cubicBezTo>
                    <a:cubicBezTo>
                      <a:pt x="47815" y="1048"/>
                      <a:pt x="63151" y="1238"/>
                      <a:pt x="78486" y="1524"/>
                    </a:cubicBezTo>
                    <a:cubicBezTo>
                      <a:pt x="54007" y="16574"/>
                      <a:pt x="27623" y="8668"/>
                      <a:pt x="1905" y="7715"/>
                    </a:cubicBezTo>
                    <a:cubicBezTo>
                      <a:pt x="1143" y="7715"/>
                      <a:pt x="0" y="5429"/>
                      <a:pt x="0" y="4286"/>
                    </a:cubicBezTo>
                    <a:cubicBezTo>
                      <a:pt x="0" y="2857"/>
                      <a:pt x="1143" y="1429"/>
                      <a:pt x="1715" y="0"/>
                    </a:cubicBezTo>
                    <a:close/>
                  </a:path>
                </a:pathLst>
              </a:custGeom>
              <a:solidFill>
                <a:srgbClr val="4E595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4" name="Google Shape;1094;p28">
                <a:extLst>
                  <a:ext uri="{FF2B5EF4-FFF2-40B4-BE49-F238E27FC236}">
                    <a16:creationId xmlns:a16="http://schemas.microsoft.com/office/drawing/2014/main" id="{DC6CA49B-63D7-7DBB-6E5C-1A910281CB98}"/>
                  </a:ext>
                </a:extLst>
              </p:cNvPr>
              <p:cNvSpPr/>
              <p:nvPr/>
            </p:nvSpPr>
            <p:spPr>
              <a:xfrm>
                <a:off x="2928755" y="3770470"/>
                <a:ext cx="29006" cy="38671"/>
              </a:xfrm>
              <a:custGeom>
                <a:avLst/>
                <a:gdLst/>
                <a:ahLst/>
                <a:cxnLst/>
                <a:rect l="l" t="t" r="r" b="b"/>
                <a:pathLst>
                  <a:path w="29006" h="38671" extrusionOk="0">
                    <a:moveTo>
                      <a:pt x="9612" y="0"/>
                    </a:moveTo>
                    <a:cubicBezTo>
                      <a:pt x="12088" y="2286"/>
                      <a:pt x="14470" y="4572"/>
                      <a:pt x="16946" y="6858"/>
                    </a:cubicBezTo>
                    <a:cubicBezTo>
                      <a:pt x="18280" y="4572"/>
                      <a:pt x="19518" y="2381"/>
                      <a:pt x="20851" y="95"/>
                    </a:cubicBezTo>
                    <a:cubicBezTo>
                      <a:pt x="40378" y="17240"/>
                      <a:pt x="19518" y="26575"/>
                      <a:pt x="13231" y="38671"/>
                    </a:cubicBezTo>
                    <a:cubicBezTo>
                      <a:pt x="-7628" y="27622"/>
                      <a:pt x="182" y="13906"/>
                      <a:pt x="9517" y="0"/>
                    </a:cubicBezTo>
                    <a:close/>
                  </a:path>
                </a:pathLst>
              </a:custGeom>
              <a:solidFill>
                <a:srgbClr val="48505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5" name="Google Shape;1095;p28">
                <a:extLst>
                  <a:ext uri="{FF2B5EF4-FFF2-40B4-BE49-F238E27FC236}">
                    <a16:creationId xmlns:a16="http://schemas.microsoft.com/office/drawing/2014/main" id="{0C81590A-7730-2859-3F2C-A55604F5C762}"/>
                  </a:ext>
                </a:extLst>
              </p:cNvPr>
              <p:cNvSpPr/>
              <p:nvPr/>
            </p:nvSpPr>
            <p:spPr>
              <a:xfrm>
                <a:off x="3101816" y="3885145"/>
                <a:ext cx="62032" cy="18770"/>
              </a:xfrm>
              <a:custGeom>
                <a:avLst/>
                <a:gdLst/>
                <a:ahLst/>
                <a:cxnLst/>
                <a:rect l="l" t="t" r="r" b="b"/>
                <a:pathLst>
                  <a:path w="62032" h="18770" extrusionOk="0">
                    <a:moveTo>
                      <a:pt x="1048" y="7245"/>
                    </a:moveTo>
                    <a:cubicBezTo>
                      <a:pt x="21336" y="16866"/>
                      <a:pt x="38100" y="-375"/>
                      <a:pt x="57150" y="6"/>
                    </a:cubicBezTo>
                    <a:cubicBezTo>
                      <a:pt x="58388" y="1340"/>
                      <a:pt x="59722" y="2673"/>
                      <a:pt x="61055" y="4007"/>
                    </a:cubicBezTo>
                    <a:cubicBezTo>
                      <a:pt x="62960" y="9722"/>
                      <a:pt x="62294" y="14865"/>
                      <a:pt x="57150" y="18770"/>
                    </a:cubicBezTo>
                    <a:cubicBezTo>
                      <a:pt x="38100" y="18104"/>
                      <a:pt x="19050" y="17437"/>
                      <a:pt x="0" y="16866"/>
                    </a:cubicBezTo>
                    <a:cubicBezTo>
                      <a:pt x="381" y="13627"/>
                      <a:pt x="667" y="10484"/>
                      <a:pt x="1048" y="7245"/>
                    </a:cubicBezTo>
                    <a:close/>
                  </a:path>
                </a:pathLst>
              </a:custGeom>
              <a:solidFill>
                <a:srgbClr val="1320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6" name="Google Shape;1096;p28">
                <a:extLst>
                  <a:ext uri="{FF2B5EF4-FFF2-40B4-BE49-F238E27FC236}">
                    <a16:creationId xmlns:a16="http://schemas.microsoft.com/office/drawing/2014/main" id="{2C67AFBD-C412-579E-C606-80C587F06698}"/>
                  </a:ext>
                </a:extLst>
              </p:cNvPr>
              <p:cNvSpPr/>
              <p:nvPr/>
            </p:nvSpPr>
            <p:spPr>
              <a:xfrm>
                <a:off x="2936203" y="3050028"/>
                <a:ext cx="38168" cy="28164"/>
              </a:xfrm>
              <a:custGeom>
                <a:avLst/>
                <a:gdLst/>
                <a:ahLst/>
                <a:cxnLst/>
                <a:rect l="l" t="t" r="r" b="b"/>
                <a:pathLst>
                  <a:path w="38168" h="28164" extrusionOk="0">
                    <a:moveTo>
                      <a:pt x="22738" y="28165"/>
                    </a:moveTo>
                    <a:cubicBezTo>
                      <a:pt x="25024" y="13211"/>
                      <a:pt x="-11743" y="24736"/>
                      <a:pt x="3878" y="638"/>
                    </a:cubicBezTo>
                    <a:cubicBezTo>
                      <a:pt x="22071" y="-2887"/>
                      <a:pt x="30739" y="8734"/>
                      <a:pt x="38168" y="22259"/>
                    </a:cubicBezTo>
                    <a:cubicBezTo>
                      <a:pt x="33025" y="24260"/>
                      <a:pt x="27786" y="26260"/>
                      <a:pt x="22642" y="28165"/>
                    </a:cubicBezTo>
                    <a:close/>
                  </a:path>
                </a:pathLst>
              </a:custGeom>
              <a:solidFill>
                <a:srgbClr val="8CA9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7" name="Google Shape;1097;p28">
                <a:extLst>
                  <a:ext uri="{FF2B5EF4-FFF2-40B4-BE49-F238E27FC236}">
                    <a16:creationId xmlns:a16="http://schemas.microsoft.com/office/drawing/2014/main" id="{948D73B4-DB1D-EDDA-44E5-690FCE3FC91C}"/>
                  </a:ext>
                </a:extLst>
              </p:cNvPr>
              <p:cNvSpPr/>
              <p:nvPr/>
            </p:nvSpPr>
            <p:spPr>
              <a:xfrm>
                <a:off x="3246100" y="3326605"/>
                <a:ext cx="18295" cy="42767"/>
              </a:xfrm>
              <a:custGeom>
                <a:avLst/>
                <a:gdLst/>
                <a:ahLst/>
                <a:cxnLst/>
                <a:rect l="l" t="t" r="r" b="b"/>
                <a:pathLst>
                  <a:path w="18295" h="42767" extrusionOk="0">
                    <a:moveTo>
                      <a:pt x="15069" y="42767"/>
                    </a:moveTo>
                    <a:cubicBezTo>
                      <a:pt x="2687" y="26003"/>
                      <a:pt x="-7219" y="15430"/>
                      <a:pt x="6973" y="0"/>
                    </a:cubicBezTo>
                    <a:cubicBezTo>
                      <a:pt x="23642" y="9525"/>
                      <a:pt x="17736" y="23241"/>
                      <a:pt x="15069" y="42767"/>
                    </a:cubicBezTo>
                    <a:close/>
                  </a:path>
                </a:pathLst>
              </a:custGeom>
              <a:solidFill>
                <a:srgbClr val="2A5C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8" name="Google Shape;1098;p28">
                <a:extLst>
                  <a:ext uri="{FF2B5EF4-FFF2-40B4-BE49-F238E27FC236}">
                    <a16:creationId xmlns:a16="http://schemas.microsoft.com/office/drawing/2014/main" id="{4AC30C26-F8CB-5A09-DF7A-D9C20097B931}"/>
                  </a:ext>
                </a:extLst>
              </p:cNvPr>
              <p:cNvSpPr/>
              <p:nvPr/>
            </p:nvSpPr>
            <p:spPr>
              <a:xfrm>
                <a:off x="2892361" y="2964181"/>
                <a:ext cx="59816" cy="19811"/>
              </a:xfrm>
              <a:custGeom>
                <a:avLst/>
                <a:gdLst/>
                <a:ahLst/>
                <a:cxnLst/>
                <a:rect l="l" t="t" r="r" b="b"/>
                <a:pathLst>
                  <a:path w="59816" h="19811" extrusionOk="0">
                    <a:moveTo>
                      <a:pt x="0" y="19334"/>
                    </a:moveTo>
                    <a:cubicBezTo>
                      <a:pt x="18383" y="7999"/>
                      <a:pt x="37147" y="-1811"/>
                      <a:pt x="59817" y="284"/>
                    </a:cubicBezTo>
                    <a:cubicBezTo>
                      <a:pt x="43339" y="17429"/>
                      <a:pt x="22574" y="21334"/>
                      <a:pt x="0" y="19334"/>
                    </a:cubicBezTo>
                    <a:close/>
                  </a:path>
                </a:pathLst>
              </a:custGeom>
              <a:solidFill>
                <a:srgbClr val="D6DAD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9" name="Google Shape;1099;p28">
                <a:extLst>
                  <a:ext uri="{FF2B5EF4-FFF2-40B4-BE49-F238E27FC236}">
                    <a16:creationId xmlns:a16="http://schemas.microsoft.com/office/drawing/2014/main" id="{543B2509-9B0D-948F-1D50-AF18053D0657}"/>
                  </a:ext>
                </a:extLst>
              </p:cNvPr>
              <p:cNvSpPr/>
              <p:nvPr/>
            </p:nvSpPr>
            <p:spPr>
              <a:xfrm>
                <a:off x="2787776" y="2867500"/>
                <a:ext cx="29540" cy="18639"/>
              </a:xfrm>
              <a:custGeom>
                <a:avLst/>
                <a:gdLst/>
                <a:ahLst/>
                <a:cxnLst/>
                <a:rect l="l" t="t" r="r" b="b"/>
                <a:pathLst>
                  <a:path w="29540" h="18639" extrusionOk="0">
                    <a:moveTo>
                      <a:pt x="28289" y="0"/>
                    </a:moveTo>
                    <a:cubicBezTo>
                      <a:pt x="33176" y="14351"/>
                      <a:pt x="23746" y="20415"/>
                      <a:pt x="0" y="18193"/>
                    </a:cubicBezTo>
                    <a:cubicBezTo>
                      <a:pt x="762" y="16573"/>
                      <a:pt x="1048" y="14954"/>
                      <a:pt x="667" y="13240"/>
                    </a:cubicBezTo>
                    <a:cubicBezTo>
                      <a:pt x="8573" y="6096"/>
                      <a:pt x="17050" y="190"/>
                      <a:pt x="28385" y="0"/>
                    </a:cubicBezTo>
                    <a:close/>
                  </a:path>
                </a:pathLst>
              </a:custGeom>
              <a:solidFill>
                <a:srgbClr val="C9D1D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0" name="Google Shape;1100;p28">
                <a:extLst>
                  <a:ext uri="{FF2B5EF4-FFF2-40B4-BE49-F238E27FC236}">
                    <a16:creationId xmlns:a16="http://schemas.microsoft.com/office/drawing/2014/main" id="{2576FAAE-3BDA-02CE-7401-692221CF0452}"/>
                  </a:ext>
                </a:extLst>
              </p:cNvPr>
              <p:cNvSpPr/>
              <p:nvPr/>
            </p:nvSpPr>
            <p:spPr>
              <a:xfrm>
                <a:off x="2709957" y="2988944"/>
                <a:ext cx="38766" cy="30328"/>
              </a:xfrm>
              <a:custGeom>
                <a:avLst/>
                <a:gdLst/>
                <a:ahLst/>
                <a:cxnLst/>
                <a:rect l="l" t="t" r="r" b="b"/>
                <a:pathLst>
                  <a:path w="38766" h="30328" extrusionOk="0">
                    <a:moveTo>
                      <a:pt x="4382" y="95"/>
                    </a:moveTo>
                    <a:cubicBezTo>
                      <a:pt x="18193" y="5715"/>
                      <a:pt x="33909" y="8953"/>
                      <a:pt x="38767" y="29432"/>
                    </a:cubicBezTo>
                    <a:cubicBezTo>
                      <a:pt x="16193" y="34766"/>
                      <a:pt x="10954" y="14954"/>
                      <a:pt x="0" y="5143"/>
                    </a:cubicBezTo>
                    <a:cubicBezTo>
                      <a:pt x="1715" y="3619"/>
                      <a:pt x="3143" y="1905"/>
                      <a:pt x="4382" y="0"/>
                    </a:cubicBezTo>
                    <a:close/>
                  </a:path>
                </a:pathLst>
              </a:custGeom>
              <a:solidFill>
                <a:srgbClr val="B7CCD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1" name="Google Shape;1101;p28">
                <a:extLst>
                  <a:ext uri="{FF2B5EF4-FFF2-40B4-BE49-F238E27FC236}">
                    <a16:creationId xmlns:a16="http://schemas.microsoft.com/office/drawing/2014/main" id="{0A2B72FA-3BB7-5AB3-0FAB-820D5AEF72AA}"/>
                  </a:ext>
                </a:extLst>
              </p:cNvPr>
              <p:cNvSpPr/>
              <p:nvPr/>
            </p:nvSpPr>
            <p:spPr>
              <a:xfrm>
                <a:off x="2207259" y="2594463"/>
                <a:ext cx="28533" cy="47009"/>
              </a:xfrm>
              <a:custGeom>
                <a:avLst/>
                <a:gdLst/>
                <a:ahLst/>
                <a:cxnLst/>
                <a:rect l="l" t="t" r="r" b="b"/>
                <a:pathLst>
                  <a:path w="28533" h="47009" extrusionOk="0">
                    <a:moveTo>
                      <a:pt x="160" y="47009"/>
                    </a:moveTo>
                    <a:cubicBezTo>
                      <a:pt x="-2126" y="27864"/>
                      <a:pt x="20924" y="19482"/>
                      <a:pt x="19972" y="813"/>
                    </a:cubicBezTo>
                    <a:cubicBezTo>
                      <a:pt x="22829" y="-425"/>
                      <a:pt x="25591" y="-235"/>
                      <a:pt x="28258" y="1289"/>
                    </a:cubicBezTo>
                    <a:cubicBezTo>
                      <a:pt x="30830" y="23863"/>
                      <a:pt x="14923" y="35103"/>
                      <a:pt x="160" y="47009"/>
                    </a:cubicBezTo>
                    <a:close/>
                  </a:path>
                </a:pathLst>
              </a:custGeom>
              <a:solidFill>
                <a:srgbClr val="E2E4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2" name="Google Shape;1102;p28">
                <a:extLst>
                  <a:ext uri="{FF2B5EF4-FFF2-40B4-BE49-F238E27FC236}">
                    <a16:creationId xmlns:a16="http://schemas.microsoft.com/office/drawing/2014/main" id="{7CCE5EA7-20EF-06D4-2111-64778E84802D}"/>
                  </a:ext>
                </a:extLst>
              </p:cNvPr>
              <p:cNvSpPr/>
              <p:nvPr/>
            </p:nvSpPr>
            <p:spPr>
              <a:xfrm>
                <a:off x="2207418" y="2546222"/>
                <a:ext cx="29622" cy="26955"/>
              </a:xfrm>
              <a:custGeom>
                <a:avLst/>
                <a:gdLst/>
                <a:ahLst/>
                <a:cxnLst/>
                <a:rect l="l" t="t" r="r" b="b"/>
                <a:pathLst>
                  <a:path w="29622" h="26955" extrusionOk="0">
                    <a:moveTo>
                      <a:pt x="571" y="26956"/>
                    </a:moveTo>
                    <a:cubicBezTo>
                      <a:pt x="381" y="21146"/>
                      <a:pt x="190" y="15430"/>
                      <a:pt x="0" y="9620"/>
                    </a:cubicBezTo>
                    <a:cubicBezTo>
                      <a:pt x="7334" y="-1333"/>
                      <a:pt x="19812" y="3429"/>
                      <a:pt x="29623" y="0"/>
                    </a:cubicBezTo>
                    <a:cubicBezTo>
                      <a:pt x="23622" y="12954"/>
                      <a:pt x="13906" y="21812"/>
                      <a:pt x="476" y="26860"/>
                    </a:cubicBezTo>
                    <a:close/>
                  </a:path>
                </a:pathLst>
              </a:custGeom>
              <a:solidFill>
                <a:srgbClr val="DAE5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3" name="Google Shape;1103;p28">
                <a:extLst>
                  <a:ext uri="{FF2B5EF4-FFF2-40B4-BE49-F238E27FC236}">
                    <a16:creationId xmlns:a16="http://schemas.microsoft.com/office/drawing/2014/main" id="{39B921D2-1A18-FBDA-ED90-D176991C9E1F}"/>
                  </a:ext>
                </a:extLst>
              </p:cNvPr>
              <p:cNvSpPr/>
              <p:nvPr/>
            </p:nvSpPr>
            <p:spPr>
              <a:xfrm>
                <a:off x="3072519" y="3354228"/>
                <a:ext cx="20162" cy="37623"/>
              </a:xfrm>
              <a:custGeom>
                <a:avLst/>
                <a:gdLst/>
                <a:ahLst/>
                <a:cxnLst/>
                <a:rect l="l" t="t" r="r" b="b"/>
                <a:pathLst>
                  <a:path w="20162" h="37623" extrusionOk="0">
                    <a:moveTo>
                      <a:pt x="1103" y="37624"/>
                    </a:moveTo>
                    <a:cubicBezTo>
                      <a:pt x="-2707" y="22003"/>
                      <a:pt x="3484" y="10668"/>
                      <a:pt x="17676" y="0"/>
                    </a:cubicBezTo>
                    <a:cubicBezTo>
                      <a:pt x="23296" y="19336"/>
                      <a:pt x="20153" y="32004"/>
                      <a:pt x="341" y="37052"/>
                    </a:cubicBezTo>
                    <a:cubicBezTo>
                      <a:pt x="341" y="37052"/>
                      <a:pt x="1103" y="37624"/>
                      <a:pt x="1103" y="37624"/>
                    </a:cubicBezTo>
                    <a:close/>
                  </a:path>
                </a:pathLst>
              </a:custGeom>
              <a:solidFill>
                <a:srgbClr val="889AA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4" name="Google Shape;1104;p28">
                <a:extLst>
                  <a:ext uri="{FF2B5EF4-FFF2-40B4-BE49-F238E27FC236}">
                    <a16:creationId xmlns:a16="http://schemas.microsoft.com/office/drawing/2014/main" id="{30216842-0A58-3B50-EF2D-CAE3BA810338}"/>
                  </a:ext>
                </a:extLst>
              </p:cNvPr>
              <p:cNvSpPr/>
              <p:nvPr/>
            </p:nvSpPr>
            <p:spPr>
              <a:xfrm>
                <a:off x="2551678" y="2803273"/>
                <a:ext cx="22727" cy="30222"/>
              </a:xfrm>
              <a:custGeom>
                <a:avLst/>
                <a:gdLst/>
                <a:ahLst/>
                <a:cxnLst/>
                <a:rect l="l" t="t" r="r" b="b"/>
                <a:pathLst>
                  <a:path w="22727" h="30222" extrusionOk="0">
                    <a:moveTo>
                      <a:pt x="16166" y="30223"/>
                    </a:moveTo>
                    <a:cubicBezTo>
                      <a:pt x="5784" y="23174"/>
                      <a:pt x="-3646" y="15459"/>
                      <a:pt x="1402" y="1076"/>
                    </a:cubicBezTo>
                    <a:cubicBezTo>
                      <a:pt x="1879" y="-162"/>
                      <a:pt x="9689" y="-543"/>
                      <a:pt x="12928" y="1076"/>
                    </a:cubicBezTo>
                    <a:cubicBezTo>
                      <a:pt x="25405" y="7172"/>
                      <a:pt x="24453" y="16888"/>
                      <a:pt x="18452" y="27270"/>
                    </a:cubicBezTo>
                    <a:cubicBezTo>
                      <a:pt x="18452" y="27270"/>
                      <a:pt x="16166" y="30223"/>
                      <a:pt x="16166" y="30223"/>
                    </a:cubicBezTo>
                    <a:close/>
                  </a:path>
                </a:pathLst>
              </a:custGeom>
              <a:solidFill>
                <a:srgbClr val="A7B5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5" name="Google Shape;1105;p28">
                <a:extLst>
                  <a:ext uri="{FF2B5EF4-FFF2-40B4-BE49-F238E27FC236}">
                    <a16:creationId xmlns:a16="http://schemas.microsoft.com/office/drawing/2014/main" id="{5CA65B8E-C5B4-498A-252F-F5D76D627ECE}"/>
                  </a:ext>
                </a:extLst>
              </p:cNvPr>
              <p:cNvSpPr/>
              <p:nvPr/>
            </p:nvSpPr>
            <p:spPr>
              <a:xfrm>
                <a:off x="2028348" y="2839878"/>
                <a:ext cx="38290" cy="21517"/>
              </a:xfrm>
              <a:custGeom>
                <a:avLst/>
                <a:gdLst/>
                <a:ahLst/>
                <a:cxnLst/>
                <a:rect l="l" t="t" r="r" b="b"/>
                <a:pathLst>
                  <a:path w="38290" h="21517" extrusionOk="0">
                    <a:moveTo>
                      <a:pt x="0" y="95"/>
                    </a:moveTo>
                    <a:cubicBezTo>
                      <a:pt x="3524" y="190"/>
                      <a:pt x="7144" y="286"/>
                      <a:pt x="10668" y="381"/>
                    </a:cubicBezTo>
                    <a:cubicBezTo>
                      <a:pt x="19907" y="7048"/>
                      <a:pt x="29051" y="13716"/>
                      <a:pt x="38291" y="20383"/>
                    </a:cubicBezTo>
                    <a:cubicBezTo>
                      <a:pt x="15907" y="24479"/>
                      <a:pt x="3715" y="17431"/>
                      <a:pt x="0" y="0"/>
                    </a:cubicBezTo>
                    <a:close/>
                  </a:path>
                </a:pathLst>
              </a:custGeom>
              <a:solidFill>
                <a:srgbClr val="98AB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6" name="Google Shape;1106;p28">
                <a:extLst>
                  <a:ext uri="{FF2B5EF4-FFF2-40B4-BE49-F238E27FC236}">
                    <a16:creationId xmlns:a16="http://schemas.microsoft.com/office/drawing/2014/main" id="{4BC2A046-EE14-EA76-834B-30C464C326FD}"/>
                  </a:ext>
                </a:extLst>
              </p:cNvPr>
              <p:cNvSpPr/>
              <p:nvPr/>
            </p:nvSpPr>
            <p:spPr>
              <a:xfrm>
                <a:off x="3149252" y="2792348"/>
                <a:ext cx="11130" cy="49910"/>
              </a:xfrm>
              <a:custGeom>
                <a:avLst/>
                <a:gdLst/>
                <a:ahLst/>
                <a:cxnLst/>
                <a:rect l="l" t="t" r="r" b="b"/>
                <a:pathLst>
                  <a:path w="11130" h="49910" extrusionOk="0">
                    <a:moveTo>
                      <a:pt x="4285" y="0"/>
                    </a:moveTo>
                    <a:cubicBezTo>
                      <a:pt x="16572" y="17621"/>
                      <a:pt x="8762" y="30099"/>
                      <a:pt x="7809" y="49911"/>
                    </a:cubicBezTo>
                    <a:cubicBezTo>
                      <a:pt x="-1811" y="30004"/>
                      <a:pt x="-2002" y="16764"/>
                      <a:pt x="4285" y="0"/>
                    </a:cubicBezTo>
                    <a:close/>
                  </a:path>
                </a:pathLst>
              </a:custGeom>
              <a:solidFill>
                <a:srgbClr val="E0F0F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28">
                <a:extLst>
                  <a:ext uri="{FF2B5EF4-FFF2-40B4-BE49-F238E27FC236}">
                    <a16:creationId xmlns:a16="http://schemas.microsoft.com/office/drawing/2014/main" id="{F1C03598-6A04-1180-FB62-B06915B58B68}"/>
                  </a:ext>
                </a:extLst>
              </p:cNvPr>
              <p:cNvSpPr/>
              <p:nvPr/>
            </p:nvSpPr>
            <p:spPr>
              <a:xfrm>
                <a:off x="3054092" y="4092550"/>
                <a:ext cx="179252" cy="182886"/>
              </a:xfrm>
              <a:custGeom>
                <a:avLst/>
                <a:gdLst/>
                <a:ahLst/>
                <a:cxnLst/>
                <a:rect l="l" t="t" r="r" b="b"/>
                <a:pathLst>
                  <a:path w="179252" h="182886" extrusionOk="0">
                    <a:moveTo>
                      <a:pt x="67726" y="172649"/>
                    </a:moveTo>
                    <a:cubicBezTo>
                      <a:pt x="70489" y="166553"/>
                      <a:pt x="45819" y="153980"/>
                      <a:pt x="72679" y="153123"/>
                    </a:cubicBezTo>
                    <a:cubicBezTo>
                      <a:pt x="87824" y="152646"/>
                      <a:pt x="103731" y="157790"/>
                      <a:pt x="117923" y="147122"/>
                    </a:cubicBezTo>
                    <a:cubicBezTo>
                      <a:pt x="126972" y="140264"/>
                      <a:pt x="137259" y="133596"/>
                      <a:pt x="132687" y="121119"/>
                    </a:cubicBezTo>
                    <a:cubicBezTo>
                      <a:pt x="128401" y="109498"/>
                      <a:pt x="117542" y="114546"/>
                      <a:pt x="108493" y="115975"/>
                    </a:cubicBezTo>
                    <a:cubicBezTo>
                      <a:pt x="46581" y="126072"/>
                      <a:pt x="17530" y="105402"/>
                      <a:pt x="4" y="39299"/>
                    </a:cubicBezTo>
                    <a:cubicBezTo>
                      <a:pt x="-187" y="18439"/>
                      <a:pt x="7147" y="2342"/>
                      <a:pt x="30103" y="818"/>
                    </a:cubicBezTo>
                    <a:cubicBezTo>
                      <a:pt x="45819" y="-135"/>
                      <a:pt x="65726" y="-4230"/>
                      <a:pt x="67726" y="21487"/>
                    </a:cubicBezTo>
                    <a:cubicBezTo>
                      <a:pt x="61726" y="36727"/>
                      <a:pt x="38961" y="51586"/>
                      <a:pt x="66774" y="67493"/>
                    </a:cubicBezTo>
                    <a:cubicBezTo>
                      <a:pt x="85824" y="63588"/>
                      <a:pt x="104969" y="65779"/>
                      <a:pt x="124019" y="66731"/>
                    </a:cubicBezTo>
                    <a:cubicBezTo>
                      <a:pt x="151642" y="65302"/>
                      <a:pt x="166882" y="79685"/>
                      <a:pt x="173359" y="105212"/>
                    </a:cubicBezTo>
                    <a:cubicBezTo>
                      <a:pt x="184979" y="123976"/>
                      <a:pt x="177740" y="140073"/>
                      <a:pt x="166120" y="155504"/>
                    </a:cubicBezTo>
                    <a:cubicBezTo>
                      <a:pt x="138402" y="176364"/>
                      <a:pt x="109255" y="191223"/>
                      <a:pt x="73156" y="177697"/>
                    </a:cubicBezTo>
                    <a:cubicBezTo>
                      <a:pt x="71251" y="175983"/>
                      <a:pt x="69441" y="174173"/>
                      <a:pt x="67536" y="172459"/>
                    </a:cubicBezTo>
                    <a:close/>
                  </a:path>
                </a:pathLst>
              </a:custGeom>
              <a:solidFill>
                <a:srgbClr val="DFE2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8" name="Google Shape;1108;p28">
                <a:extLst>
                  <a:ext uri="{FF2B5EF4-FFF2-40B4-BE49-F238E27FC236}">
                    <a16:creationId xmlns:a16="http://schemas.microsoft.com/office/drawing/2014/main" id="{16A7EE19-35BD-20C1-814E-4B2A48B1763F}"/>
                  </a:ext>
                </a:extLst>
              </p:cNvPr>
              <p:cNvSpPr/>
              <p:nvPr/>
            </p:nvSpPr>
            <p:spPr>
              <a:xfrm>
                <a:off x="3019711" y="4160995"/>
                <a:ext cx="311466" cy="172260"/>
              </a:xfrm>
              <a:custGeom>
                <a:avLst/>
                <a:gdLst/>
                <a:ahLst/>
                <a:cxnLst/>
                <a:rect l="l" t="t" r="r" b="b"/>
                <a:pathLst>
                  <a:path w="311466" h="172260" extrusionOk="0">
                    <a:moveTo>
                      <a:pt x="34956" y="84201"/>
                    </a:moveTo>
                    <a:cubicBezTo>
                      <a:pt x="23240" y="56769"/>
                      <a:pt x="-12859" y="38005"/>
                      <a:pt x="4762" y="0"/>
                    </a:cubicBezTo>
                    <a:cubicBezTo>
                      <a:pt x="21050" y="49721"/>
                      <a:pt x="53720" y="84296"/>
                      <a:pt x="102107" y="104203"/>
                    </a:cubicBezTo>
                    <a:cubicBezTo>
                      <a:pt x="102107" y="104203"/>
                      <a:pt x="100774" y="103346"/>
                      <a:pt x="100774" y="103346"/>
                    </a:cubicBezTo>
                    <a:cubicBezTo>
                      <a:pt x="116395" y="114205"/>
                      <a:pt x="135350" y="111538"/>
                      <a:pt x="152590" y="116300"/>
                    </a:cubicBezTo>
                    <a:cubicBezTo>
                      <a:pt x="200405" y="128492"/>
                      <a:pt x="243554" y="113252"/>
                      <a:pt x="286035" y="93917"/>
                    </a:cubicBezTo>
                    <a:cubicBezTo>
                      <a:pt x="296132" y="93726"/>
                      <a:pt x="310895" y="82677"/>
                      <a:pt x="311467" y="104680"/>
                    </a:cubicBezTo>
                    <a:cubicBezTo>
                      <a:pt x="289940" y="173355"/>
                      <a:pt x="203834" y="183071"/>
                      <a:pt x="144017" y="163068"/>
                    </a:cubicBezTo>
                    <a:cubicBezTo>
                      <a:pt x="99821" y="148209"/>
                      <a:pt x="63150" y="121920"/>
                      <a:pt x="35051" y="84296"/>
                    </a:cubicBezTo>
                    <a:close/>
                  </a:path>
                </a:pathLst>
              </a:custGeom>
              <a:solidFill>
                <a:srgbClr val="E0E3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28">
                <a:extLst>
                  <a:ext uri="{FF2B5EF4-FFF2-40B4-BE49-F238E27FC236}">
                    <a16:creationId xmlns:a16="http://schemas.microsoft.com/office/drawing/2014/main" id="{18C1DE2A-C68C-F326-E379-1B6FEC7FE4E7}"/>
                  </a:ext>
                </a:extLst>
              </p:cNvPr>
              <p:cNvSpPr/>
              <p:nvPr/>
            </p:nvSpPr>
            <p:spPr>
              <a:xfrm>
                <a:off x="3044317" y="4062617"/>
                <a:ext cx="105599" cy="69231"/>
              </a:xfrm>
              <a:custGeom>
                <a:avLst/>
                <a:gdLst/>
                <a:ahLst/>
                <a:cxnLst/>
                <a:rect l="l" t="t" r="r" b="b"/>
                <a:pathLst>
                  <a:path w="105599" h="69231" extrusionOk="0">
                    <a:moveTo>
                      <a:pt x="77692" y="51515"/>
                    </a:moveTo>
                    <a:cubicBezTo>
                      <a:pt x="47307" y="27893"/>
                      <a:pt x="26066" y="38847"/>
                      <a:pt x="9969" y="69232"/>
                    </a:cubicBezTo>
                    <a:cubicBezTo>
                      <a:pt x="-4414" y="57325"/>
                      <a:pt x="1206" y="40752"/>
                      <a:pt x="539" y="25988"/>
                    </a:cubicBezTo>
                    <a:cubicBezTo>
                      <a:pt x="-509" y="4176"/>
                      <a:pt x="7873" y="-4873"/>
                      <a:pt x="31305" y="2557"/>
                    </a:cubicBezTo>
                    <a:cubicBezTo>
                      <a:pt x="55594" y="10272"/>
                      <a:pt x="80835" y="15130"/>
                      <a:pt x="105600" y="21226"/>
                    </a:cubicBezTo>
                    <a:cubicBezTo>
                      <a:pt x="99123" y="30560"/>
                      <a:pt x="92741" y="39895"/>
                      <a:pt x="86264" y="49229"/>
                    </a:cubicBezTo>
                    <a:cubicBezTo>
                      <a:pt x="83407" y="49991"/>
                      <a:pt x="80549" y="50848"/>
                      <a:pt x="77787" y="51610"/>
                    </a:cubicBezTo>
                    <a:close/>
                  </a:path>
                </a:pathLst>
              </a:custGeom>
              <a:solidFill>
                <a:srgbClr val="AA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0" name="Google Shape;1110;p28">
                <a:extLst>
                  <a:ext uri="{FF2B5EF4-FFF2-40B4-BE49-F238E27FC236}">
                    <a16:creationId xmlns:a16="http://schemas.microsoft.com/office/drawing/2014/main" id="{3E1D4DD6-06C1-2148-3D8A-B8DDC1D45946}"/>
                  </a:ext>
                </a:extLst>
              </p:cNvPr>
              <p:cNvSpPr/>
              <p:nvPr/>
            </p:nvSpPr>
            <p:spPr>
              <a:xfrm>
                <a:off x="3168586" y="4196832"/>
                <a:ext cx="145257" cy="98596"/>
              </a:xfrm>
              <a:custGeom>
                <a:avLst/>
                <a:gdLst/>
                <a:ahLst/>
                <a:cxnLst/>
                <a:rect l="l" t="t" r="r" b="b"/>
                <a:pathLst>
                  <a:path w="145257" h="98596" extrusionOk="0">
                    <a:moveTo>
                      <a:pt x="141827" y="67319"/>
                    </a:moveTo>
                    <a:cubicBezTo>
                      <a:pt x="96107" y="84940"/>
                      <a:pt x="52197" y="115420"/>
                      <a:pt x="0" y="86941"/>
                    </a:cubicBezTo>
                    <a:cubicBezTo>
                      <a:pt x="1524" y="85321"/>
                      <a:pt x="2953" y="83702"/>
                      <a:pt x="4477" y="82083"/>
                    </a:cubicBezTo>
                    <a:cubicBezTo>
                      <a:pt x="21526" y="72748"/>
                      <a:pt x="40767" y="77511"/>
                      <a:pt x="58674" y="73510"/>
                    </a:cubicBezTo>
                    <a:cubicBezTo>
                      <a:pt x="66770" y="71701"/>
                      <a:pt x="78391" y="74177"/>
                      <a:pt x="79724" y="61318"/>
                    </a:cubicBezTo>
                    <a:cubicBezTo>
                      <a:pt x="80200" y="56937"/>
                      <a:pt x="77724" y="51031"/>
                      <a:pt x="74485" y="48936"/>
                    </a:cubicBezTo>
                    <a:cubicBezTo>
                      <a:pt x="63055" y="41221"/>
                      <a:pt x="64389" y="58651"/>
                      <a:pt x="56197" y="59223"/>
                    </a:cubicBezTo>
                    <a:cubicBezTo>
                      <a:pt x="51435" y="59604"/>
                      <a:pt x="47434" y="59699"/>
                      <a:pt x="44101" y="55889"/>
                    </a:cubicBezTo>
                    <a:cubicBezTo>
                      <a:pt x="43243" y="51412"/>
                      <a:pt x="43910" y="47221"/>
                      <a:pt x="46196" y="43221"/>
                    </a:cubicBezTo>
                    <a:cubicBezTo>
                      <a:pt x="50483" y="29124"/>
                      <a:pt x="54673" y="15122"/>
                      <a:pt x="58960" y="1025"/>
                    </a:cubicBezTo>
                    <a:cubicBezTo>
                      <a:pt x="62008" y="835"/>
                      <a:pt x="64960" y="930"/>
                      <a:pt x="68008" y="1120"/>
                    </a:cubicBezTo>
                    <a:cubicBezTo>
                      <a:pt x="78010" y="-3166"/>
                      <a:pt x="80772" y="5883"/>
                      <a:pt x="85725" y="10836"/>
                    </a:cubicBezTo>
                    <a:cubicBezTo>
                      <a:pt x="88297" y="10741"/>
                      <a:pt x="90964" y="10645"/>
                      <a:pt x="93535" y="10550"/>
                    </a:cubicBezTo>
                    <a:cubicBezTo>
                      <a:pt x="107251" y="28552"/>
                      <a:pt x="110776" y="57508"/>
                      <a:pt x="142684" y="55984"/>
                    </a:cubicBezTo>
                    <a:cubicBezTo>
                      <a:pt x="145161" y="58651"/>
                      <a:pt x="145828" y="61223"/>
                      <a:pt x="144780" y="63604"/>
                    </a:cubicBezTo>
                    <a:cubicBezTo>
                      <a:pt x="143732" y="65985"/>
                      <a:pt x="142780" y="67129"/>
                      <a:pt x="141827" y="67129"/>
                    </a:cubicBezTo>
                    <a:close/>
                  </a:path>
                </a:pathLst>
              </a:custGeom>
              <a:solidFill>
                <a:srgbClr val="2D33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28">
                <a:extLst>
                  <a:ext uri="{FF2B5EF4-FFF2-40B4-BE49-F238E27FC236}">
                    <a16:creationId xmlns:a16="http://schemas.microsoft.com/office/drawing/2014/main" id="{E4F8A65F-E756-DF71-3A36-B0813707FA13}"/>
                  </a:ext>
                </a:extLst>
              </p:cNvPr>
              <p:cNvSpPr/>
              <p:nvPr/>
            </p:nvSpPr>
            <p:spPr>
              <a:xfrm>
                <a:off x="3275742" y="4170511"/>
                <a:ext cx="100869" cy="63636"/>
              </a:xfrm>
              <a:custGeom>
                <a:avLst/>
                <a:gdLst/>
                <a:ahLst/>
                <a:cxnLst/>
                <a:rect l="l" t="t" r="r" b="b"/>
                <a:pathLst>
                  <a:path w="100869" h="63636" extrusionOk="0">
                    <a:moveTo>
                      <a:pt x="0" y="19250"/>
                    </a:moveTo>
                    <a:cubicBezTo>
                      <a:pt x="60103" y="-16088"/>
                      <a:pt x="92583" y="-3610"/>
                      <a:pt x="100870" y="63636"/>
                    </a:cubicBezTo>
                    <a:cubicBezTo>
                      <a:pt x="78581" y="30108"/>
                      <a:pt x="57245" y="2105"/>
                      <a:pt x="16764" y="28108"/>
                    </a:cubicBezTo>
                    <a:cubicBezTo>
                      <a:pt x="9715" y="27822"/>
                      <a:pt x="4000" y="25155"/>
                      <a:pt x="0" y="19250"/>
                    </a:cubicBezTo>
                    <a:close/>
                  </a:path>
                </a:pathLst>
              </a:custGeom>
              <a:solidFill>
                <a:srgbClr val="9EAB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2" name="Google Shape;1112;p28">
                <a:extLst>
                  <a:ext uri="{FF2B5EF4-FFF2-40B4-BE49-F238E27FC236}">
                    <a16:creationId xmlns:a16="http://schemas.microsoft.com/office/drawing/2014/main" id="{183BB743-529E-D962-CE22-9F641562A36C}"/>
                  </a:ext>
                </a:extLst>
              </p:cNvPr>
              <p:cNvSpPr/>
              <p:nvPr/>
            </p:nvSpPr>
            <p:spPr>
              <a:xfrm>
                <a:off x="3262056" y="4189761"/>
                <a:ext cx="49277" cy="66110"/>
              </a:xfrm>
              <a:custGeom>
                <a:avLst/>
                <a:gdLst/>
                <a:ahLst/>
                <a:cxnLst/>
                <a:rect l="l" t="t" r="r" b="b"/>
                <a:pathLst>
                  <a:path w="49277" h="66110" extrusionOk="0">
                    <a:moveTo>
                      <a:pt x="13687" y="0"/>
                    </a:moveTo>
                    <a:cubicBezTo>
                      <a:pt x="20545" y="667"/>
                      <a:pt x="27498" y="1048"/>
                      <a:pt x="30451" y="8858"/>
                    </a:cubicBezTo>
                    <a:cubicBezTo>
                      <a:pt x="22259" y="25908"/>
                      <a:pt x="13782" y="43053"/>
                      <a:pt x="38261" y="54578"/>
                    </a:cubicBezTo>
                    <a:cubicBezTo>
                      <a:pt x="47596" y="51435"/>
                      <a:pt x="49691" y="56388"/>
                      <a:pt x="49215" y="64294"/>
                    </a:cubicBezTo>
                    <a:cubicBezTo>
                      <a:pt x="10258" y="72581"/>
                      <a:pt x="-982" y="51721"/>
                      <a:pt x="66" y="17812"/>
                    </a:cubicBezTo>
                    <a:cubicBezTo>
                      <a:pt x="4543" y="11906"/>
                      <a:pt x="9115" y="6001"/>
                      <a:pt x="13591" y="0"/>
                    </a:cubicBezTo>
                    <a:close/>
                  </a:path>
                </a:pathLst>
              </a:custGeom>
              <a:solidFill>
                <a:srgbClr val="DEE7E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28">
                <a:extLst>
                  <a:ext uri="{FF2B5EF4-FFF2-40B4-BE49-F238E27FC236}">
                    <a16:creationId xmlns:a16="http://schemas.microsoft.com/office/drawing/2014/main" id="{E928748C-0E81-11A3-AF4F-04D1B32ED354}"/>
                  </a:ext>
                </a:extLst>
              </p:cNvPr>
              <p:cNvSpPr/>
              <p:nvPr/>
            </p:nvSpPr>
            <p:spPr>
              <a:xfrm>
                <a:off x="3120961" y="4137699"/>
                <a:ext cx="57245" cy="32716"/>
              </a:xfrm>
              <a:custGeom>
                <a:avLst/>
                <a:gdLst/>
                <a:ahLst/>
                <a:cxnLst/>
                <a:rect l="l" t="t" r="r" b="b"/>
                <a:pathLst>
                  <a:path w="57245" h="32716" extrusionOk="0">
                    <a:moveTo>
                      <a:pt x="57245" y="21677"/>
                    </a:moveTo>
                    <a:cubicBezTo>
                      <a:pt x="38386" y="38537"/>
                      <a:pt x="19240" y="33869"/>
                      <a:pt x="0" y="22439"/>
                    </a:cubicBezTo>
                    <a:cubicBezTo>
                      <a:pt x="18574" y="-18328"/>
                      <a:pt x="38005" y="5866"/>
                      <a:pt x="57245" y="21677"/>
                    </a:cubicBezTo>
                    <a:close/>
                  </a:path>
                </a:pathLst>
              </a:custGeom>
              <a:solidFill>
                <a:srgbClr val="98A2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4" name="Google Shape;1114;p28">
                <a:extLst>
                  <a:ext uri="{FF2B5EF4-FFF2-40B4-BE49-F238E27FC236}">
                    <a16:creationId xmlns:a16="http://schemas.microsoft.com/office/drawing/2014/main" id="{54BAB092-6314-3696-BF9D-C7C8F1D63120}"/>
                  </a:ext>
                </a:extLst>
              </p:cNvPr>
              <p:cNvSpPr/>
              <p:nvPr/>
            </p:nvSpPr>
            <p:spPr>
              <a:xfrm>
                <a:off x="3300317" y="4219135"/>
                <a:ext cx="39405" cy="46445"/>
              </a:xfrm>
              <a:custGeom>
                <a:avLst/>
                <a:gdLst/>
                <a:ahLst/>
                <a:cxnLst/>
                <a:rect l="l" t="t" r="r" b="b"/>
                <a:pathLst>
                  <a:path w="39405" h="46445" extrusionOk="0">
                    <a:moveTo>
                      <a:pt x="10954" y="34825"/>
                    </a:moveTo>
                    <a:cubicBezTo>
                      <a:pt x="7334" y="31586"/>
                      <a:pt x="3619" y="28347"/>
                      <a:pt x="0" y="25109"/>
                    </a:cubicBezTo>
                    <a:cubicBezTo>
                      <a:pt x="12382" y="20823"/>
                      <a:pt x="8001" y="-8705"/>
                      <a:pt x="26289" y="2535"/>
                    </a:cubicBezTo>
                    <a:cubicBezTo>
                      <a:pt x="38100" y="9869"/>
                      <a:pt x="46482" y="29967"/>
                      <a:pt x="30861" y="46445"/>
                    </a:cubicBezTo>
                    <a:cubicBezTo>
                      <a:pt x="24765" y="34348"/>
                      <a:pt x="16954" y="46540"/>
                      <a:pt x="10192" y="44921"/>
                    </a:cubicBezTo>
                    <a:cubicBezTo>
                      <a:pt x="10477" y="41587"/>
                      <a:pt x="10763" y="38158"/>
                      <a:pt x="11049" y="34825"/>
                    </a:cubicBezTo>
                    <a:close/>
                  </a:path>
                </a:pathLst>
              </a:custGeom>
              <a:solidFill>
                <a:srgbClr val="9BA7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5" name="Google Shape;1115;p28">
                <a:extLst>
                  <a:ext uri="{FF2B5EF4-FFF2-40B4-BE49-F238E27FC236}">
                    <a16:creationId xmlns:a16="http://schemas.microsoft.com/office/drawing/2014/main" id="{D1E44744-5038-8473-1AEE-6C26FC33F85E}"/>
                  </a:ext>
                </a:extLst>
              </p:cNvPr>
              <p:cNvSpPr/>
              <p:nvPr/>
            </p:nvSpPr>
            <p:spPr>
              <a:xfrm>
                <a:off x="3236595" y="4180021"/>
                <a:ext cx="22021" cy="27742"/>
              </a:xfrm>
              <a:custGeom>
                <a:avLst/>
                <a:gdLst/>
                <a:ahLst/>
                <a:cxnLst/>
                <a:rect l="l" t="t" r="r" b="b"/>
                <a:pathLst>
                  <a:path w="22021" h="27742" extrusionOk="0">
                    <a:moveTo>
                      <a:pt x="17717" y="27742"/>
                    </a:moveTo>
                    <a:cubicBezTo>
                      <a:pt x="11811" y="24504"/>
                      <a:pt x="5905" y="21265"/>
                      <a:pt x="0" y="18027"/>
                    </a:cubicBezTo>
                    <a:cubicBezTo>
                      <a:pt x="381" y="8311"/>
                      <a:pt x="667" y="-3500"/>
                      <a:pt x="14668" y="977"/>
                    </a:cubicBezTo>
                    <a:cubicBezTo>
                      <a:pt x="31718" y="6502"/>
                      <a:pt x="13144" y="18979"/>
                      <a:pt x="17717" y="27647"/>
                    </a:cubicBezTo>
                    <a:close/>
                  </a:path>
                </a:pathLst>
              </a:custGeom>
              <a:solidFill>
                <a:srgbClr val="86959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6" name="Google Shape;1116;p28">
                <a:extLst>
                  <a:ext uri="{FF2B5EF4-FFF2-40B4-BE49-F238E27FC236}">
                    <a16:creationId xmlns:a16="http://schemas.microsoft.com/office/drawing/2014/main" id="{F25CFAE6-66B9-E208-C85A-9A940CA205CB}"/>
                  </a:ext>
                </a:extLst>
              </p:cNvPr>
              <p:cNvSpPr/>
              <p:nvPr/>
            </p:nvSpPr>
            <p:spPr>
              <a:xfrm>
                <a:off x="3073050" y="3958208"/>
                <a:ext cx="99377" cy="88211"/>
              </a:xfrm>
              <a:custGeom>
                <a:avLst/>
                <a:gdLst/>
                <a:ahLst/>
                <a:cxnLst/>
                <a:rect l="l" t="t" r="r" b="b"/>
                <a:pathLst>
                  <a:path w="99377" h="88211" extrusionOk="0">
                    <a:moveTo>
                      <a:pt x="76867" y="0"/>
                    </a:moveTo>
                    <a:cubicBezTo>
                      <a:pt x="110966" y="20003"/>
                      <a:pt x="101346" y="45625"/>
                      <a:pt x="80772" y="66008"/>
                    </a:cubicBezTo>
                    <a:cubicBezTo>
                      <a:pt x="57150" y="89345"/>
                      <a:pt x="28480" y="100298"/>
                      <a:pt x="0" y="68390"/>
                    </a:cubicBezTo>
                    <a:cubicBezTo>
                      <a:pt x="11716" y="54864"/>
                      <a:pt x="25717" y="63246"/>
                      <a:pt x="36767" y="58483"/>
                    </a:cubicBezTo>
                    <a:cubicBezTo>
                      <a:pt x="66199" y="49911"/>
                      <a:pt x="54959" y="13716"/>
                      <a:pt x="76867" y="0"/>
                    </a:cubicBezTo>
                    <a:close/>
                  </a:path>
                </a:pathLst>
              </a:custGeom>
              <a:solidFill>
                <a:srgbClr val="D6D9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28">
                <a:extLst>
                  <a:ext uri="{FF2B5EF4-FFF2-40B4-BE49-F238E27FC236}">
                    <a16:creationId xmlns:a16="http://schemas.microsoft.com/office/drawing/2014/main" id="{3F59F442-7F7F-1C6E-9EE3-5474C23D21AE}"/>
                  </a:ext>
                </a:extLst>
              </p:cNvPr>
              <p:cNvSpPr/>
              <p:nvPr/>
            </p:nvSpPr>
            <p:spPr>
              <a:xfrm>
                <a:off x="3101868" y="3924013"/>
                <a:ext cx="48049" cy="92678"/>
              </a:xfrm>
              <a:custGeom>
                <a:avLst/>
                <a:gdLst/>
                <a:ahLst/>
                <a:cxnLst/>
                <a:rect l="l" t="t" r="r" b="b"/>
                <a:pathLst>
                  <a:path w="48049" h="92678" extrusionOk="0">
                    <a:moveTo>
                      <a:pt x="48049" y="34195"/>
                    </a:moveTo>
                    <a:cubicBezTo>
                      <a:pt x="44906" y="60674"/>
                      <a:pt x="44144" y="88773"/>
                      <a:pt x="7949" y="92678"/>
                    </a:cubicBezTo>
                    <a:cubicBezTo>
                      <a:pt x="15283" y="80010"/>
                      <a:pt x="24522" y="68104"/>
                      <a:pt x="21474" y="51721"/>
                    </a:cubicBezTo>
                    <a:cubicBezTo>
                      <a:pt x="18045" y="33338"/>
                      <a:pt x="9187" y="40196"/>
                      <a:pt x="43" y="46387"/>
                    </a:cubicBezTo>
                    <a:cubicBezTo>
                      <a:pt x="-1290" y="18479"/>
                      <a:pt x="28618" y="17145"/>
                      <a:pt x="39858" y="0"/>
                    </a:cubicBezTo>
                    <a:cubicBezTo>
                      <a:pt x="34047" y="13430"/>
                      <a:pt x="40048" y="24098"/>
                      <a:pt x="48049" y="34385"/>
                    </a:cubicBezTo>
                    <a:close/>
                  </a:path>
                </a:pathLst>
              </a:custGeom>
              <a:solidFill>
                <a:srgbClr val="A4A9A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8" name="Google Shape;1118;p28">
                <a:extLst>
                  <a:ext uri="{FF2B5EF4-FFF2-40B4-BE49-F238E27FC236}">
                    <a16:creationId xmlns:a16="http://schemas.microsoft.com/office/drawing/2014/main" id="{F846090B-1286-6685-77A2-8CDA934978E1}"/>
                  </a:ext>
                </a:extLst>
              </p:cNvPr>
              <p:cNvSpPr/>
              <p:nvPr/>
            </p:nvSpPr>
            <p:spPr>
              <a:xfrm>
                <a:off x="3004925" y="4094606"/>
                <a:ext cx="14499" cy="55816"/>
              </a:xfrm>
              <a:custGeom>
                <a:avLst/>
                <a:gdLst/>
                <a:ahLst/>
                <a:cxnLst/>
                <a:rect l="l" t="t" r="r" b="b"/>
                <a:pathLst>
                  <a:path w="14499" h="55816" extrusionOk="0">
                    <a:moveTo>
                      <a:pt x="14499" y="55817"/>
                    </a:moveTo>
                    <a:cubicBezTo>
                      <a:pt x="-7218" y="38862"/>
                      <a:pt x="-931" y="19621"/>
                      <a:pt x="10022" y="0"/>
                    </a:cubicBezTo>
                    <a:cubicBezTo>
                      <a:pt x="11546" y="18574"/>
                      <a:pt x="13071" y="37243"/>
                      <a:pt x="14499" y="55817"/>
                    </a:cubicBezTo>
                    <a:close/>
                  </a:path>
                </a:pathLst>
              </a:custGeom>
              <a:solidFill>
                <a:srgbClr val="D7E2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28">
                <a:extLst>
                  <a:ext uri="{FF2B5EF4-FFF2-40B4-BE49-F238E27FC236}">
                    <a16:creationId xmlns:a16="http://schemas.microsoft.com/office/drawing/2014/main" id="{DB28F2D8-9A3A-11C8-ECA9-84A798E48D35}"/>
                  </a:ext>
                </a:extLst>
              </p:cNvPr>
              <p:cNvSpPr/>
              <p:nvPr/>
            </p:nvSpPr>
            <p:spPr>
              <a:xfrm>
                <a:off x="3005683" y="4027455"/>
                <a:ext cx="10122" cy="46767"/>
              </a:xfrm>
              <a:custGeom>
                <a:avLst/>
                <a:gdLst/>
                <a:ahLst/>
                <a:cxnLst/>
                <a:rect l="l" t="t" r="r" b="b"/>
                <a:pathLst>
                  <a:path w="10122" h="46767" extrusionOk="0">
                    <a:moveTo>
                      <a:pt x="9170" y="46768"/>
                    </a:moveTo>
                    <a:cubicBezTo>
                      <a:pt x="-3117" y="30861"/>
                      <a:pt x="-3308" y="15335"/>
                      <a:pt x="10122" y="0"/>
                    </a:cubicBezTo>
                    <a:cubicBezTo>
                      <a:pt x="9837" y="15621"/>
                      <a:pt x="9456" y="31242"/>
                      <a:pt x="9170" y="46768"/>
                    </a:cubicBezTo>
                    <a:close/>
                  </a:path>
                </a:pathLst>
              </a:custGeom>
              <a:solidFill>
                <a:srgbClr val="D7E2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0" name="Google Shape;1120;p28">
                <a:extLst>
                  <a:ext uri="{FF2B5EF4-FFF2-40B4-BE49-F238E27FC236}">
                    <a16:creationId xmlns:a16="http://schemas.microsoft.com/office/drawing/2014/main" id="{A67E5E37-E4F2-1AD6-004A-AA81AB79949B}"/>
                  </a:ext>
                </a:extLst>
              </p:cNvPr>
              <p:cNvSpPr/>
              <p:nvPr/>
            </p:nvSpPr>
            <p:spPr>
              <a:xfrm>
                <a:off x="3192464" y="3763265"/>
                <a:ext cx="137796" cy="172232"/>
              </a:xfrm>
              <a:custGeom>
                <a:avLst/>
                <a:gdLst/>
                <a:ahLst/>
                <a:cxnLst/>
                <a:rect l="l" t="t" r="r" b="b"/>
                <a:pathLst>
                  <a:path w="137796" h="172232" extrusionOk="0">
                    <a:moveTo>
                      <a:pt x="12983" y="74357"/>
                    </a:moveTo>
                    <a:cubicBezTo>
                      <a:pt x="696" y="53497"/>
                      <a:pt x="-3019" y="31875"/>
                      <a:pt x="15079" y="13302"/>
                    </a:cubicBezTo>
                    <a:cubicBezTo>
                      <a:pt x="34605" y="-6796"/>
                      <a:pt x="57846" y="-129"/>
                      <a:pt x="81373" y="7492"/>
                    </a:cubicBezTo>
                    <a:cubicBezTo>
                      <a:pt x="118520" y="19588"/>
                      <a:pt x="131379" y="48925"/>
                      <a:pt x="136713" y="82834"/>
                    </a:cubicBezTo>
                    <a:cubicBezTo>
                      <a:pt x="141476" y="113029"/>
                      <a:pt x="130427" y="138555"/>
                      <a:pt x="105852" y="157510"/>
                    </a:cubicBezTo>
                    <a:cubicBezTo>
                      <a:pt x="104995" y="158177"/>
                      <a:pt x="102233" y="157891"/>
                      <a:pt x="101566" y="157034"/>
                    </a:cubicBezTo>
                    <a:cubicBezTo>
                      <a:pt x="99756" y="155034"/>
                      <a:pt x="98613" y="152367"/>
                      <a:pt x="97184" y="149985"/>
                    </a:cubicBezTo>
                    <a:cubicBezTo>
                      <a:pt x="130617" y="102646"/>
                      <a:pt x="124045" y="54926"/>
                      <a:pt x="81373" y="34828"/>
                    </a:cubicBezTo>
                    <a:cubicBezTo>
                      <a:pt x="69467" y="29209"/>
                      <a:pt x="54893" y="24255"/>
                      <a:pt x="46988" y="36447"/>
                    </a:cubicBezTo>
                    <a:cubicBezTo>
                      <a:pt x="33938" y="56450"/>
                      <a:pt x="55751" y="52068"/>
                      <a:pt x="64609" y="57688"/>
                    </a:cubicBezTo>
                    <a:cubicBezTo>
                      <a:pt x="91755" y="74929"/>
                      <a:pt x="88517" y="104265"/>
                      <a:pt x="77944" y="124744"/>
                    </a:cubicBezTo>
                    <a:cubicBezTo>
                      <a:pt x="64228" y="151414"/>
                      <a:pt x="45654" y="183133"/>
                      <a:pt x="3935" y="168559"/>
                    </a:cubicBezTo>
                    <a:cubicBezTo>
                      <a:pt x="3935" y="168559"/>
                      <a:pt x="5173" y="169512"/>
                      <a:pt x="5173" y="169512"/>
                    </a:cubicBezTo>
                    <a:cubicBezTo>
                      <a:pt x="-7972" y="152557"/>
                      <a:pt x="6983" y="143889"/>
                      <a:pt x="16317" y="134460"/>
                    </a:cubicBezTo>
                    <a:cubicBezTo>
                      <a:pt x="28509" y="122172"/>
                      <a:pt x="40225" y="109504"/>
                      <a:pt x="50798" y="96360"/>
                    </a:cubicBezTo>
                    <a:cubicBezTo>
                      <a:pt x="31176" y="100932"/>
                      <a:pt x="16031" y="98169"/>
                      <a:pt x="12983" y="74262"/>
                    </a:cubicBezTo>
                    <a:close/>
                  </a:path>
                </a:pathLst>
              </a:custGeom>
              <a:solidFill>
                <a:srgbClr val="DAE0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28">
                <a:extLst>
                  <a:ext uri="{FF2B5EF4-FFF2-40B4-BE49-F238E27FC236}">
                    <a16:creationId xmlns:a16="http://schemas.microsoft.com/office/drawing/2014/main" id="{95DC8AEC-FD0E-46F7-029E-947223A73CD3}"/>
                  </a:ext>
                </a:extLst>
              </p:cNvPr>
              <p:cNvSpPr/>
              <p:nvPr/>
            </p:nvSpPr>
            <p:spPr>
              <a:xfrm>
                <a:off x="3158490" y="3837621"/>
                <a:ext cx="92773" cy="95345"/>
              </a:xfrm>
              <a:custGeom>
                <a:avLst/>
                <a:gdLst/>
                <a:ahLst/>
                <a:cxnLst/>
                <a:rect l="l" t="t" r="r" b="b"/>
                <a:pathLst>
                  <a:path w="92773" h="95345" extrusionOk="0">
                    <a:moveTo>
                      <a:pt x="46958" y="0"/>
                    </a:moveTo>
                    <a:cubicBezTo>
                      <a:pt x="59912" y="11906"/>
                      <a:pt x="75533" y="18193"/>
                      <a:pt x="92773" y="17240"/>
                    </a:cubicBezTo>
                    <a:cubicBezTo>
                      <a:pt x="92011" y="58198"/>
                      <a:pt x="44958" y="61913"/>
                      <a:pt x="39052" y="95345"/>
                    </a:cubicBezTo>
                    <a:cubicBezTo>
                      <a:pt x="28003" y="93726"/>
                      <a:pt x="23431" y="85630"/>
                      <a:pt x="19907" y="76391"/>
                    </a:cubicBezTo>
                    <a:cubicBezTo>
                      <a:pt x="26479" y="57626"/>
                      <a:pt x="5429" y="57531"/>
                      <a:pt x="0" y="46958"/>
                    </a:cubicBezTo>
                    <a:cubicBezTo>
                      <a:pt x="0" y="46958"/>
                      <a:pt x="476" y="47625"/>
                      <a:pt x="476" y="47625"/>
                    </a:cubicBezTo>
                    <a:cubicBezTo>
                      <a:pt x="11049" y="30766"/>
                      <a:pt x="39052" y="27242"/>
                      <a:pt x="36671" y="476"/>
                    </a:cubicBezTo>
                    <a:cubicBezTo>
                      <a:pt x="40100" y="381"/>
                      <a:pt x="43529" y="191"/>
                      <a:pt x="46958" y="95"/>
                    </a:cubicBezTo>
                    <a:close/>
                  </a:path>
                </a:pathLst>
              </a:custGeom>
              <a:solidFill>
                <a:srgbClr val="1320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28">
                <a:extLst>
                  <a:ext uri="{FF2B5EF4-FFF2-40B4-BE49-F238E27FC236}">
                    <a16:creationId xmlns:a16="http://schemas.microsoft.com/office/drawing/2014/main" id="{90E3FFDF-E842-EBF8-7B88-6A2FE8288BBD}"/>
                  </a:ext>
                </a:extLst>
              </p:cNvPr>
              <p:cNvSpPr/>
              <p:nvPr/>
            </p:nvSpPr>
            <p:spPr>
              <a:xfrm>
                <a:off x="2226564" y="2440875"/>
                <a:ext cx="66675" cy="42672"/>
              </a:xfrm>
              <a:custGeom>
                <a:avLst/>
                <a:gdLst/>
                <a:ahLst/>
                <a:cxnLst/>
                <a:rect l="l" t="t" r="r" b="b"/>
                <a:pathLst>
                  <a:path w="66675" h="42672" extrusionOk="0">
                    <a:moveTo>
                      <a:pt x="66675" y="20669"/>
                    </a:moveTo>
                    <a:cubicBezTo>
                      <a:pt x="40767" y="16859"/>
                      <a:pt x="21812" y="34290"/>
                      <a:pt x="0" y="42672"/>
                    </a:cubicBezTo>
                    <a:cubicBezTo>
                      <a:pt x="1238" y="18193"/>
                      <a:pt x="25051" y="13907"/>
                      <a:pt x="38100" y="0"/>
                    </a:cubicBezTo>
                    <a:cubicBezTo>
                      <a:pt x="41719" y="8954"/>
                      <a:pt x="48673" y="10573"/>
                      <a:pt x="57245" y="8858"/>
                    </a:cubicBezTo>
                    <a:cubicBezTo>
                      <a:pt x="60388" y="12764"/>
                      <a:pt x="63532" y="16764"/>
                      <a:pt x="66675" y="20669"/>
                    </a:cubicBezTo>
                    <a:close/>
                  </a:path>
                </a:pathLst>
              </a:custGeom>
              <a:solidFill>
                <a:srgbClr val="3A23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28">
                <a:extLst>
                  <a:ext uri="{FF2B5EF4-FFF2-40B4-BE49-F238E27FC236}">
                    <a16:creationId xmlns:a16="http://schemas.microsoft.com/office/drawing/2014/main" id="{C90AC850-10A0-1523-B455-D8910543FBEB}"/>
                  </a:ext>
                </a:extLst>
              </p:cNvPr>
              <p:cNvSpPr/>
              <p:nvPr/>
            </p:nvSpPr>
            <p:spPr>
              <a:xfrm>
                <a:off x="2424779" y="2185867"/>
                <a:ext cx="105727" cy="79451"/>
              </a:xfrm>
              <a:custGeom>
                <a:avLst/>
                <a:gdLst/>
                <a:ahLst/>
                <a:cxnLst/>
                <a:rect l="l" t="t" r="r" b="b"/>
                <a:pathLst>
                  <a:path w="105727" h="79451" extrusionOk="0">
                    <a:moveTo>
                      <a:pt x="40291" y="30504"/>
                    </a:moveTo>
                    <a:cubicBezTo>
                      <a:pt x="26384" y="29837"/>
                      <a:pt x="17621" y="60794"/>
                      <a:pt x="0" y="37076"/>
                    </a:cubicBezTo>
                    <a:cubicBezTo>
                      <a:pt x="1333" y="4120"/>
                      <a:pt x="33338" y="9549"/>
                      <a:pt x="50768" y="2024"/>
                    </a:cubicBezTo>
                    <a:cubicBezTo>
                      <a:pt x="69437" y="-6072"/>
                      <a:pt x="87535" y="11454"/>
                      <a:pt x="97441" y="30885"/>
                    </a:cubicBezTo>
                    <a:cubicBezTo>
                      <a:pt x="101251" y="38410"/>
                      <a:pt x="93917" y="49745"/>
                      <a:pt x="105727" y="54507"/>
                    </a:cubicBezTo>
                    <a:cubicBezTo>
                      <a:pt x="103537" y="63175"/>
                      <a:pt x="97060" y="65461"/>
                      <a:pt x="89059" y="65651"/>
                    </a:cubicBezTo>
                    <a:cubicBezTo>
                      <a:pt x="76486" y="70319"/>
                      <a:pt x="67056" y="87464"/>
                      <a:pt x="50387" y="74986"/>
                    </a:cubicBezTo>
                    <a:cubicBezTo>
                      <a:pt x="51340" y="72795"/>
                      <a:pt x="51340" y="70604"/>
                      <a:pt x="50387" y="68414"/>
                    </a:cubicBezTo>
                    <a:cubicBezTo>
                      <a:pt x="53245" y="54126"/>
                      <a:pt x="65246" y="37457"/>
                      <a:pt x="40291" y="30504"/>
                    </a:cubicBezTo>
                    <a:close/>
                  </a:path>
                </a:pathLst>
              </a:custGeom>
              <a:solidFill>
                <a:srgbClr val="222E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4" name="Google Shape;1124;p28">
                <a:extLst>
                  <a:ext uri="{FF2B5EF4-FFF2-40B4-BE49-F238E27FC236}">
                    <a16:creationId xmlns:a16="http://schemas.microsoft.com/office/drawing/2014/main" id="{6A4CE352-3321-3A48-7E49-B926E234BE94}"/>
                  </a:ext>
                </a:extLst>
              </p:cNvPr>
              <p:cNvSpPr/>
              <p:nvPr/>
            </p:nvSpPr>
            <p:spPr>
              <a:xfrm>
                <a:off x="3169538" y="3078722"/>
                <a:ext cx="36766" cy="19163"/>
              </a:xfrm>
              <a:custGeom>
                <a:avLst/>
                <a:gdLst/>
                <a:ahLst/>
                <a:cxnLst/>
                <a:rect l="l" t="t" r="r" b="b"/>
                <a:pathLst>
                  <a:path w="36766" h="19163" extrusionOk="0">
                    <a:moveTo>
                      <a:pt x="36767" y="8996"/>
                    </a:moveTo>
                    <a:cubicBezTo>
                      <a:pt x="22193" y="20331"/>
                      <a:pt x="8382" y="26903"/>
                      <a:pt x="0" y="2614"/>
                    </a:cubicBezTo>
                    <a:cubicBezTo>
                      <a:pt x="13621" y="-3291"/>
                      <a:pt x="25432" y="1662"/>
                      <a:pt x="36767" y="8996"/>
                    </a:cubicBezTo>
                    <a:close/>
                  </a:path>
                </a:pathLst>
              </a:custGeom>
              <a:solidFill>
                <a:srgbClr val="9FC0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28">
                <a:extLst>
                  <a:ext uri="{FF2B5EF4-FFF2-40B4-BE49-F238E27FC236}">
                    <a16:creationId xmlns:a16="http://schemas.microsoft.com/office/drawing/2014/main" id="{5800E604-4DF2-693D-5680-BD92415DAEE0}"/>
                  </a:ext>
                </a:extLst>
              </p:cNvPr>
              <p:cNvSpPr/>
              <p:nvPr/>
            </p:nvSpPr>
            <p:spPr>
              <a:xfrm>
                <a:off x="2473642" y="2413621"/>
                <a:ext cx="163925" cy="37827"/>
              </a:xfrm>
              <a:custGeom>
                <a:avLst/>
                <a:gdLst/>
                <a:ahLst/>
                <a:cxnLst/>
                <a:rect l="l" t="t" r="r" b="b"/>
                <a:pathLst>
                  <a:path w="163925" h="37827" extrusionOk="0">
                    <a:moveTo>
                      <a:pt x="9906" y="37827"/>
                    </a:moveTo>
                    <a:cubicBezTo>
                      <a:pt x="6572" y="34208"/>
                      <a:pt x="3334" y="30493"/>
                      <a:pt x="0" y="26874"/>
                    </a:cubicBezTo>
                    <a:cubicBezTo>
                      <a:pt x="2858" y="-13036"/>
                      <a:pt x="35147" y="19635"/>
                      <a:pt x="49054" y="7062"/>
                    </a:cubicBezTo>
                    <a:cubicBezTo>
                      <a:pt x="77438" y="-7321"/>
                      <a:pt x="105061" y="3823"/>
                      <a:pt x="132874" y="9348"/>
                    </a:cubicBezTo>
                    <a:cubicBezTo>
                      <a:pt x="140779" y="16206"/>
                      <a:pt x="148781" y="23064"/>
                      <a:pt x="163925" y="36208"/>
                    </a:cubicBezTo>
                    <a:cubicBezTo>
                      <a:pt x="106680" y="33255"/>
                      <a:pt x="57531" y="18015"/>
                      <a:pt x="9906" y="37827"/>
                    </a:cubicBezTo>
                    <a:close/>
                  </a:path>
                </a:pathLst>
              </a:custGeom>
              <a:solidFill>
                <a:srgbClr val="A443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6" name="Google Shape;1126;p28">
                <a:extLst>
                  <a:ext uri="{FF2B5EF4-FFF2-40B4-BE49-F238E27FC236}">
                    <a16:creationId xmlns:a16="http://schemas.microsoft.com/office/drawing/2014/main" id="{A9E8101A-B285-03B3-59B5-7812219F170D}"/>
                  </a:ext>
                </a:extLst>
              </p:cNvPr>
              <p:cNvSpPr/>
              <p:nvPr/>
            </p:nvSpPr>
            <p:spPr>
              <a:xfrm>
                <a:off x="2435256" y="2248881"/>
                <a:ext cx="78486" cy="73324"/>
              </a:xfrm>
              <a:custGeom>
                <a:avLst/>
                <a:gdLst/>
                <a:ahLst/>
                <a:cxnLst/>
                <a:rect l="l" t="t" r="r" b="b"/>
                <a:pathLst>
                  <a:path w="78486" h="73324" extrusionOk="0">
                    <a:moveTo>
                      <a:pt x="39815" y="11972"/>
                    </a:moveTo>
                    <a:cubicBezTo>
                      <a:pt x="54007" y="14068"/>
                      <a:pt x="62484" y="-7268"/>
                      <a:pt x="78486" y="2638"/>
                    </a:cubicBezTo>
                    <a:cubicBezTo>
                      <a:pt x="64865" y="25117"/>
                      <a:pt x="41053" y="38166"/>
                      <a:pt x="27718" y="62645"/>
                    </a:cubicBezTo>
                    <a:cubicBezTo>
                      <a:pt x="16954" y="82362"/>
                      <a:pt x="2096" y="72647"/>
                      <a:pt x="0" y="50834"/>
                    </a:cubicBezTo>
                    <a:cubicBezTo>
                      <a:pt x="19622" y="44357"/>
                      <a:pt x="24956" y="23307"/>
                      <a:pt x="39815" y="11972"/>
                    </a:cubicBezTo>
                    <a:close/>
                  </a:path>
                </a:pathLst>
              </a:custGeom>
              <a:solidFill>
                <a:srgbClr val="A7B0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7" name="Google Shape;1127;p28">
                <a:extLst>
                  <a:ext uri="{FF2B5EF4-FFF2-40B4-BE49-F238E27FC236}">
                    <a16:creationId xmlns:a16="http://schemas.microsoft.com/office/drawing/2014/main" id="{350113F8-FD1D-2485-06A3-EF3336855F13}"/>
                  </a:ext>
                </a:extLst>
              </p:cNvPr>
              <p:cNvSpPr/>
              <p:nvPr/>
            </p:nvSpPr>
            <p:spPr>
              <a:xfrm>
                <a:off x="2377154" y="2356184"/>
                <a:ext cx="86772" cy="25057"/>
              </a:xfrm>
              <a:custGeom>
                <a:avLst/>
                <a:gdLst/>
                <a:ahLst/>
                <a:cxnLst/>
                <a:rect l="l" t="t" r="r" b="b"/>
                <a:pathLst>
                  <a:path w="86772" h="25057" extrusionOk="0">
                    <a:moveTo>
                      <a:pt x="86773" y="11063"/>
                    </a:moveTo>
                    <a:cubicBezTo>
                      <a:pt x="62103" y="21826"/>
                      <a:pt x="37529" y="33256"/>
                      <a:pt x="0" y="16778"/>
                    </a:cubicBezTo>
                    <a:cubicBezTo>
                      <a:pt x="28765" y="10301"/>
                      <a:pt x="45910" y="-2081"/>
                      <a:pt x="67723" y="300"/>
                    </a:cubicBezTo>
                    <a:cubicBezTo>
                      <a:pt x="74104" y="3919"/>
                      <a:pt x="80391" y="7539"/>
                      <a:pt x="86773" y="11063"/>
                    </a:cubicBezTo>
                    <a:close/>
                  </a:path>
                </a:pathLst>
              </a:custGeom>
              <a:solidFill>
                <a:srgbClr val="E0E2E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8" name="Google Shape;1128;p28">
                <a:extLst>
                  <a:ext uri="{FF2B5EF4-FFF2-40B4-BE49-F238E27FC236}">
                    <a16:creationId xmlns:a16="http://schemas.microsoft.com/office/drawing/2014/main" id="{110FB510-0E55-3D64-9C71-A6D0B571DDD6}"/>
                  </a:ext>
                </a:extLst>
              </p:cNvPr>
              <p:cNvSpPr/>
              <p:nvPr/>
            </p:nvSpPr>
            <p:spPr>
              <a:xfrm>
                <a:off x="2366295" y="2422355"/>
                <a:ext cx="89154" cy="30660"/>
              </a:xfrm>
              <a:custGeom>
                <a:avLst/>
                <a:gdLst/>
                <a:ahLst/>
                <a:cxnLst/>
                <a:rect l="l" t="t" r="r" b="b"/>
                <a:pathLst>
                  <a:path w="89154" h="30660" extrusionOk="0">
                    <a:moveTo>
                      <a:pt x="11811" y="30522"/>
                    </a:moveTo>
                    <a:cubicBezTo>
                      <a:pt x="7906" y="26903"/>
                      <a:pt x="3905" y="23283"/>
                      <a:pt x="0" y="19759"/>
                    </a:cubicBezTo>
                    <a:cubicBezTo>
                      <a:pt x="29623" y="-17484"/>
                      <a:pt x="59436" y="7091"/>
                      <a:pt x="89154" y="19473"/>
                    </a:cubicBezTo>
                    <a:cubicBezTo>
                      <a:pt x="64103" y="28331"/>
                      <a:pt x="38195" y="31379"/>
                      <a:pt x="11811" y="30522"/>
                    </a:cubicBezTo>
                    <a:close/>
                  </a:path>
                </a:pathLst>
              </a:custGeom>
              <a:solidFill>
                <a:srgbClr val="CFD0D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9" name="Google Shape;1129;p28">
                <a:extLst>
                  <a:ext uri="{FF2B5EF4-FFF2-40B4-BE49-F238E27FC236}">
                    <a16:creationId xmlns:a16="http://schemas.microsoft.com/office/drawing/2014/main" id="{EA392B11-28FA-643C-A857-050EB9B54204}"/>
                  </a:ext>
                </a:extLst>
              </p:cNvPr>
              <p:cNvSpPr/>
              <p:nvPr/>
            </p:nvSpPr>
            <p:spPr>
              <a:xfrm>
                <a:off x="2294456" y="2376010"/>
                <a:ext cx="74792" cy="45521"/>
              </a:xfrm>
              <a:custGeom>
                <a:avLst/>
                <a:gdLst/>
                <a:ahLst/>
                <a:cxnLst/>
                <a:rect l="l" t="t" r="r" b="b"/>
                <a:pathLst>
                  <a:path w="74792" h="45521" extrusionOk="0">
                    <a:moveTo>
                      <a:pt x="35835" y="3048"/>
                    </a:moveTo>
                    <a:cubicBezTo>
                      <a:pt x="48789" y="2000"/>
                      <a:pt x="61838" y="1048"/>
                      <a:pt x="74792" y="0"/>
                    </a:cubicBezTo>
                    <a:cubicBezTo>
                      <a:pt x="60505" y="13811"/>
                      <a:pt x="38978" y="21431"/>
                      <a:pt x="36216" y="45148"/>
                    </a:cubicBezTo>
                    <a:cubicBezTo>
                      <a:pt x="24405" y="44387"/>
                      <a:pt x="5927" y="47911"/>
                      <a:pt x="2212" y="42100"/>
                    </a:cubicBezTo>
                    <a:cubicBezTo>
                      <a:pt x="-7123" y="27337"/>
                      <a:pt x="15928" y="21907"/>
                      <a:pt x="18785" y="8953"/>
                    </a:cubicBezTo>
                    <a:cubicBezTo>
                      <a:pt x="25072" y="8763"/>
                      <a:pt x="32025" y="10573"/>
                      <a:pt x="35835" y="3143"/>
                    </a:cubicBezTo>
                    <a:close/>
                  </a:path>
                </a:pathLst>
              </a:custGeom>
              <a:solidFill>
                <a:srgbClr val="E6E9F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0" name="Google Shape;1130;p28">
                <a:extLst>
                  <a:ext uri="{FF2B5EF4-FFF2-40B4-BE49-F238E27FC236}">
                    <a16:creationId xmlns:a16="http://schemas.microsoft.com/office/drawing/2014/main" id="{9DA7B9F8-F3B4-E7C5-4A2B-D66F6793B65F}"/>
                  </a:ext>
                </a:extLst>
              </p:cNvPr>
              <p:cNvSpPr/>
              <p:nvPr/>
            </p:nvSpPr>
            <p:spPr>
              <a:xfrm>
                <a:off x="2465070" y="2212866"/>
                <a:ext cx="29406" cy="41415"/>
              </a:xfrm>
              <a:custGeom>
                <a:avLst/>
                <a:gdLst/>
                <a:ahLst/>
                <a:cxnLst/>
                <a:rect l="l" t="t" r="r" b="b"/>
                <a:pathLst>
                  <a:path w="29406" h="41415" extrusionOk="0">
                    <a:moveTo>
                      <a:pt x="0" y="3506"/>
                    </a:moveTo>
                    <a:cubicBezTo>
                      <a:pt x="10477" y="-685"/>
                      <a:pt x="22288" y="-3448"/>
                      <a:pt x="27432" y="9316"/>
                    </a:cubicBezTo>
                    <a:cubicBezTo>
                      <a:pt x="33718" y="25032"/>
                      <a:pt x="24193" y="35129"/>
                      <a:pt x="10192" y="41415"/>
                    </a:cubicBezTo>
                    <a:cubicBezTo>
                      <a:pt x="6858" y="28747"/>
                      <a:pt x="3429" y="16174"/>
                      <a:pt x="95" y="3506"/>
                    </a:cubicBezTo>
                    <a:close/>
                  </a:path>
                </a:pathLst>
              </a:custGeom>
              <a:solidFill>
                <a:srgbClr val="B7BA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1" name="Google Shape;1131;p28">
                <a:extLst>
                  <a:ext uri="{FF2B5EF4-FFF2-40B4-BE49-F238E27FC236}">
                    <a16:creationId xmlns:a16="http://schemas.microsoft.com/office/drawing/2014/main" id="{88649E35-25BF-E63F-0C35-65F766CD38BA}"/>
                  </a:ext>
                </a:extLst>
              </p:cNvPr>
              <p:cNvSpPr/>
              <p:nvPr/>
            </p:nvSpPr>
            <p:spPr>
              <a:xfrm>
                <a:off x="1700759" y="4205382"/>
                <a:ext cx="815743" cy="468344"/>
              </a:xfrm>
              <a:custGeom>
                <a:avLst/>
                <a:gdLst/>
                <a:ahLst/>
                <a:cxnLst/>
                <a:rect l="l" t="t" r="r" b="b"/>
                <a:pathLst>
                  <a:path w="815743" h="468344" extrusionOk="0">
                    <a:moveTo>
                      <a:pt x="343496" y="136112"/>
                    </a:moveTo>
                    <a:cubicBezTo>
                      <a:pt x="377119" y="164878"/>
                      <a:pt x="421982" y="171069"/>
                      <a:pt x="459129" y="192881"/>
                    </a:cubicBezTo>
                    <a:cubicBezTo>
                      <a:pt x="462463" y="195929"/>
                      <a:pt x="466082" y="199835"/>
                      <a:pt x="470369" y="200216"/>
                    </a:cubicBezTo>
                    <a:cubicBezTo>
                      <a:pt x="509231" y="203454"/>
                      <a:pt x="516755" y="220218"/>
                      <a:pt x="492943" y="251079"/>
                    </a:cubicBezTo>
                    <a:cubicBezTo>
                      <a:pt x="493038" y="262604"/>
                      <a:pt x="490371" y="273272"/>
                      <a:pt x="482561" y="281750"/>
                    </a:cubicBezTo>
                    <a:cubicBezTo>
                      <a:pt x="474083" y="290893"/>
                      <a:pt x="465416" y="301847"/>
                      <a:pt x="450842" y="297656"/>
                    </a:cubicBezTo>
                    <a:cubicBezTo>
                      <a:pt x="436841" y="293560"/>
                      <a:pt x="432554" y="281750"/>
                      <a:pt x="431888" y="268129"/>
                    </a:cubicBezTo>
                    <a:cubicBezTo>
                      <a:pt x="431507" y="259271"/>
                      <a:pt x="436079" y="248984"/>
                      <a:pt x="421315" y="240030"/>
                    </a:cubicBezTo>
                    <a:cubicBezTo>
                      <a:pt x="431316" y="287084"/>
                      <a:pt x="445032" y="332042"/>
                      <a:pt x="417600" y="375857"/>
                    </a:cubicBezTo>
                    <a:cubicBezTo>
                      <a:pt x="437698" y="339376"/>
                      <a:pt x="450652" y="297751"/>
                      <a:pt x="493800" y="280988"/>
                    </a:cubicBezTo>
                    <a:cubicBezTo>
                      <a:pt x="507992" y="273558"/>
                      <a:pt x="516470" y="294608"/>
                      <a:pt x="530567" y="288036"/>
                    </a:cubicBezTo>
                    <a:cubicBezTo>
                      <a:pt x="563523" y="269272"/>
                      <a:pt x="573239" y="273082"/>
                      <a:pt x="573620" y="306896"/>
                    </a:cubicBezTo>
                    <a:cubicBezTo>
                      <a:pt x="573905" y="335375"/>
                      <a:pt x="566095" y="363093"/>
                      <a:pt x="561428" y="393192"/>
                    </a:cubicBezTo>
                    <a:cubicBezTo>
                      <a:pt x="568381" y="373571"/>
                      <a:pt x="568952" y="354711"/>
                      <a:pt x="572000" y="336423"/>
                    </a:cubicBezTo>
                    <a:cubicBezTo>
                      <a:pt x="581621" y="278225"/>
                      <a:pt x="589526" y="273939"/>
                      <a:pt x="639628" y="301181"/>
                    </a:cubicBezTo>
                    <a:cubicBezTo>
                      <a:pt x="683348" y="337757"/>
                      <a:pt x="656392" y="379476"/>
                      <a:pt x="647343" y="423386"/>
                    </a:cubicBezTo>
                    <a:cubicBezTo>
                      <a:pt x="677633" y="426053"/>
                      <a:pt x="707065" y="434435"/>
                      <a:pt x="736021" y="418433"/>
                    </a:cubicBezTo>
                    <a:cubicBezTo>
                      <a:pt x="733354" y="368713"/>
                      <a:pt x="720495" y="317278"/>
                      <a:pt x="762786" y="276130"/>
                    </a:cubicBezTo>
                    <a:cubicBezTo>
                      <a:pt x="768120" y="274415"/>
                      <a:pt x="773264" y="274892"/>
                      <a:pt x="778217" y="277559"/>
                    </a:cubicBezTo>
                    <a:cubicBezTo>
                      <a:pt x="821936" y="323850"/>
                      <a:pt x="824318" y="376333"/>
                      <a:pt x="801458" y="432625"/>
                    </a:cubicBezTo>
                    <a:cubicBezTo>
                      <a:pt x="792599" y="458152"/>
                      <a:pt x="775073" y="468440"/>
                      <a:pt x="747737" y="468344"/>
                    </a:cubicBezTo>
                    <a:cubicBezTo>
                      <a:pt x="682014" y="468154"/>
                      <a:pt x="616387" y="467582"/>
                      <a:pt x="551141" y="459486"/>
                    </a:cubicBezTo>
                    <a:cubicBezTo>
                      <a:pt x="489323" y="457486"/>
                      <a:pt x="431411" y="438817"/>
                      <a:pt x="373976" y="417957"/>
                    </a:cubicBezTo>
                    <a:cubicBezTo>
                      <a:pt x="364451" y="400241"/>
                      <a:pt x="355021" y="382429"/>
                      <a:pt x="345496" y="364712"/>
                    </a:cubicBezTo>
                    <a:cubicBezTo>
                      <a:pt x="339876" y="360426"/>
                      <a:pt x="367308" y="353092"/>
                      <a:pt x="343210" y="349091"/>
                    </a:cubicBezTo>
                    <a:cubicBezTo>
                      <a:pt x="307205" y="343091"/>
                      <a:pt x="302062" y="319564"/>
                      <a:pt x="317683" y="290703"/>
                    </a:cubicBezTo>
                    <a:cubicBezTo>
                      <a:pt x="333971" y="260604"/>
                      <a:pt x="339114" y="220599"/>
                      <a:pt x="382643" y="212884"/>
                    </a:cubicBezTo>
                    <a:cubicBezTo>
                      <a:pt x="386549" y="202121"/>
                      <a:pt x="395407" y="195548"/>
                      <a:pt x="407789" y="188786"/>
                    </a:cubicBezTo>
                    <a:cubicBezTo>
                      <a:pt x="331494" y="154210"/>
                      <a:pt x="257009" y="123158"/>
                      <a:pt x="206717" y="57055"/>
                    </a:cubicBezTo>
                    <a:cubicBezTo>
                      <a:pt x="193953" y="40196"/>
                      <a:pt x="182047" y="40958"/>
                      <a:pt x="174522" y="56198"/>
                    </a:cubicBezTo>
                    <a:cubicBezTo>
                      <a:pt x="157568" y="90297"/>
                      <a:pt x="122706" y="102965"/>
                      <a:pt x="94607" y="119825"/>
                    </a:cubicBezTo>
                    <a:cubicBezTo>
                      <a:pt x="63746" y="138398"/>
                      <a:pt x="45173" y="160877"/>
                      <a:pt x="33076" y="192119"/>
                    </a:cubicBezTo>
                    <a:cubicBezTo>
                      <a:pt x="26980" y="184880"/>
                      <a:pt x="21265" y="177356"/>
                      <a:pt x="14788" y="170593"/>
                    </a:cubicBezTo>
                    <a:cubicBezTo>
                      <a:pt x="-9215" y="145161"/>
                      <a:pt x="-3500" y="128207"/>
                      <a:pt x="28313" y="115824"/>
                    </a:cubicBezTo>
                    <a:cubicBezTo>
                      <a:pt x="44220" y="109633"/>
                      <a:pt x="58698" y="99632"/>
                      <a:pt x="73843" y="91440"/>
                    </a:cubicBezTo>
                    <a:cubicBezTo>
                      <a:pt x="78986" y="88106"/>
                      <a:pt x="84130" y="84773"/>
                      <a:pt x="89273" y="81439"/>
                    </a:cubicBezTo>
                    <a:cubicBezTo>
                      <a:pt x="100227" y="69056"/>
                      <a:pt x="113848" y="59912"/>
                      <a:pt x="126992" y="50102"/>
                    </a:cubicBezTo>
                    <a:lnTo>
                      <a:pt x="126516" y="50673"/>
                    </a:lnTo>
                    <a:cubicBezTo>
                      <a:pt x="152615" y="38481"/>
                      <a:pt x="162902" y="5334"/>
                      <a:pt x="194144" y="0"/>
                    </a:cubicBezTo>
                    <a:cubicBezTo>
                      <a:pt x="235101" y="55245"/>
                      <a:pt x="291584" y="93536"/>
                      <a:pt x="343781" y="136589"/>
                    </a:cubicBezTo>
                    <a:close/>
                  </a:path>
                </a:pathLst>
              </a:custGeom>
              <a:solidFill>
                <a:srgbClr val="EBBF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2" name="Google Shape;1132;p28">
                <a:extLst>
                  <a:ext uri="{FF2B5EF4-FFF2-40B4-BE49-F238E27FC236}">
                    <a16:creationId xmlns:a16="http://schemas.microsoft.com/office/drawing/2014/main" id="{702A5164-6733-3E1D-8C6D-551100A5F723}"/>
                  </a:ext>
                </a:extLst>
              </p:cNvPr>
              <p:cNvSpPr/>
              <p:nvPr/>
            </p:nvSpPr>
            <p:spPr>
              <a:xfrm>
                <a:off x="2251614" y="4389882"/>
                <a:ext cx="737901" cy="293545"/>
              </a:xfrm>
              <a:custGeom>
                <a:avLst/>
                <a:gdLst/>
                <a:ahLst/>
                <a:cxnLst/>
                <a:rect l="l" t="t" r="r" b="b"/>
                <a:pathLst>
                  <a:path w="737901" h="293545" extrusionOk="0">
                    <a:moveTo>
                      <a:pt x="95" y="274605"/>
                    </a:moveTo>
                    <a:cubicBezTo>
                      <a:pt x="58483" y="274319"/>
                      <a:pt x="117062" y="272033"/>
                      <a:pt x="175355" y="274414"/>
                    </a:cubicBezTo>
                    <a:cubicBezTo>
                      <a:pt x="208217" y="275748"/>
                      <a:pt x="232981" y="270985"/>
                      <a:pt x="242888" y="235933"/>
                    </a:cubicBezTo>
                    <a:cubicBezTo>
                      <a:pt x="270700" y="233933"/>
                      <a:pt x="298895" y="234790"/>
                      <a:pt x="329851" y="221074"/>
                    </a:cubicBezTo>
                    <a:cubicBezTo>
                      <a:pt x="318992" y="224598"/>
                      <a:pt x="326231" y="221455"/>
                      <a:pt x="324803" y="222217"/>
                    </a:cubicBezTo>
                    <a:cubicBezTo>
                      <a:pt x="276511" y="245839"/>
                      <a:pt x="264795" y="220027"/>
                      <a:pt x="267938" y="179069"/>
                    </a:cubicBezTo>
                    <a:cubicBezTo>
                      <a:pt x="269653" y="156399"/>
                      <a:pt x="290989" y="164020"/>
                      <a:pt x="310896" y="161448"/>
                    </a:cubicBezTo>
                    <a:cubicBezTo>
                      <a:pt x="289560" y="155066"/>
                      <a:pt x="261271" y="171544"/>
                      <a:pt x="260223" y="137826"/>
                    </a:cubicBezTo>
                    <a:cubicBezTo>
                      <a:pt x="259461" y="113632"/>
                      <a:pt x="263462" y="93344"/>
                      <a:pt x="295370" y="94773"/>
                    </a:cubicBezTo>
                    <a:cubicBezTo>
                      <a:pt x="298323" y="94868"/>
                      <a:pt x="293084" y="92963"/>
                      <a:pt x="292132" y="92582"/>
                    </a:cubicBezTo>
                    <a:cubicBezTo>
                      <a:pt x="289274" y="91344"/>
                      <a:pt x="286226" y="90677"/>
                      <a:pt x="283274" y="89058"/>
                    </a:cubicBezTo>
                    <a:cubicBezTo>
                      <a:pt x="278797" y="86105"/>
                      <a:pt x="276796" y="82009"/>
                      <a:pt x="277273" y="76771"/>
                    </a:cubicBezTo>
                    <a:cubicBezTo>
                      <a:pt x="300418" y="40290"/>
                      <a:pt x="334232" y="52482"/>
                      <a:pt x="366332" y="56959"/>
                    </a:cubicBezTo>
                    <a:cubicBezTo>
                      <a:pt x="369189" y="58292"/>
                      <a:pt x="373666" y="61912"/>
                      <a:pt x="373380" y="62292"/>
                    </a:cubicBezTo>
                    <a:cubicBezTo>
                      <a:pt x="341662" y="99440"/>
                      <a:pt x="377285" y="130111"/>
                      <a:pt x="383381" y="163353"/>
                    </a:cubicBezTo>
                    <a:cubicBezTo>
                      <a:pt x="385667" y="175545"/>
                      <a:pt x="390144" y="187546"/>
                      <a:pt x="394049" y="200500"/>
                    </a:cubicBezTo>
                    <a:cubicBezTo>
                      <a:pt x="397859" y="190975"/>
                      <a:pt x="391287" y="184117"/>
                      <a:pt x="390144" y="176402"/>
                    </a:cubicBezTo>
                    <a:cubicBezTo>
                      <a:pt x="388811" y="166972"/>
                      <a:pt x="385858" y="156209"/>
                      <a:pt x="396145" y="150970"/>
                    </a:cubicBezTo>
                    <a:cubicBezTo>
                      <a:pt x="405575" y="146208"/>
                      <a:pt x="414242" y="153256"/>
                      <a:pt x="421767" y="158876"/>
                    </a:cubicBezTo>
                    <a:cubicBezTo>
                      <a:pt x="440246" y="172402"/>
                      <a:pt x="455962" y="195071"/>
                      <a:pt x="483584" y="176688"/>
                    </a:cubicBezTo>
                    <a:cubicBezTo>
                      <a:pt x="487585" y="174688"/>
                      <a:pt x="491776" y="173354"/>
                      <a:pt x="496062" y="172402"/>
                    </a:cubicBezTo>
                    <a:cubicBezTo>
                      <a:pt x="510540" y="168591"/>
                      <a:pt x="525685" y="164877"/>
                      <a:pt x="513493" y="144779"/>
                    </a:cubicBezTo>
                    <a:cubicBezTo>
                      <a:pt x="503682" y="128682"/>
                      <a:pt x="492062" y="112870"/>
                      <a:pt x="487394" y="95059"/>
                    </a:cubicBezTo>
                    <a:cubicBezTo>
                      <a:pt x="478536" y="60864"/>
                      <a:pt x="458248" y="45814"/>
                      <a:pt x="423767" y="47910"/>
                    </a:cubicBezTo>
                    <a:cubicBezTo>
                      <a:pt x="424053" y="13429"/>
                      <a:pt x="447484" y="-1334"/>
                      <a:pt x="499491" y="94"/>
                    </a:cubicBezTo>
                    <a:cubicBezTo>
                      <a:pt x="542449" y="27907"/>
                      <a:pt x="567690" y="70103"/>
                      <a:pt x="591788" y="113251"/>
                    </a:cubicBezTo>
                    <a:cubicBezTo>
                      <a:pt x="595598" y="113918"/>
                      <a:pt x="595027" y="112775"/>
                      <a:pt x="592455" y="108489"/>
                    </a:cubicBezTo>
                    <a:cubicBezTo>
                      <a:pt x="581120" y="89248"/>
                      <a:pt x="551117" y="68674"/>
                      <a:pt x="566071" y="49624"/>
                    </a:cubicBezTo>
                    <a:cubicBezTo>
                      <a:pt x="582073" y="29146"/>
                      <a:pt x="608933" y="52863"/>
                      <a:pt x="630174" y="61150"/>
                    </a:cubicBezTo>
                    <a:cubicBezTo>
                      <a:pt x="646176" y="67436"/>
                      <a:pt x="660749" y="78295"/>
                      <a:pt x="679418" y="74770"/>
                    </a:cubicBezTo>
                    <a:cubicBezTo>
                      <a:pt x="685895" y="73532"/>
                      <a:pt x="692468" y="72389"/>
                      <a:pt x="698945" y="71246"/>
                    </a:cubicBezTo>
                    <a:cubicBezTo>
                      <a:pt x="712089" y="69913"/>
                      <a:pt x="725710" y="62959"/>
                      <a:pt x="737902" y="74104"/>
                    </a:cubicBezTo>
                    <a:cubicBezTo>
                      <a:pt x="549783" y="242791"/>
                      <a:pt x="329755" y="314610"/>
                      <a:pt x="78486" y="288226"/>
                    </a:cubicBezTo>
                    <a:cubicBezTo>
                      <a:pt x="52483" y="285463"/>
                      <a:pt x="24098" y="290607"/>
                      <a:pt x="0" y="274510"/>
                    </a:cubicBezTo>
                    <a:close/>
                  </a:path>
                </a:pathLst>
              </a:custGeom>
              <a:solidFill>
                <a:srgbClr val="E4BF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3" name="Google Shape;1133;p28">
                <a:extLst>
                  <a:ext uri="{FF2B5EF4-FFF2-40B4-BE49-F238E27FC236}">
                    <a16:creationId xmlns:a16="http://schemas.microsoft.com/office/drawing/2014/main" id="{E7A7F76A-8C9E-1E4C-BF2E-302956A763FD}"/>
                  </a:ext>
                </a:extLst>
              </p:cNvPr>
              <p:cNvSpPr/>
              <p:nvPr/>
            </p:nvSpPr>
            <p:spPr>
              <a:xfrm>
                <a:off x="2797016" y="4217669"/>
                <a:ext cx="258176" cy="255650"/>
              </a:xfrm>
              <a:custGeom>
                <a:avLst/>
                <a:gdLst/>
                <a:ahLst/>
                <a:cxnLst/>
                <a:rect l="l" t="t" r="r" b="b"/>
                <a:pathLst>
                  <a:path w="258176" h="255650" extrusionOk="0">
                    <a:moveTo>
                      <a:pt x="192596" y="246412"/>
                    </a:moveTo>
                    <a:lnTo>
                      <a:pt x="153353" y="255651"/>
                    </a:lnTo>
                    <a:cubicBezTo>
                      <a:pt x="150114" y="253746"/>
                      <a:pt x="148495" y="250888"/>
                      <a:pt x="148209" y="247745"/>
                    </a:cubicBezTo>
                    <a:cubicBezTo>
                      <a:pt x="143637" y="237458"/>
                      <a:pt x="143447" y="253460"/>
                      <a:pt x="139732" y="249555"/>
                    </a:cubicBezTo>
                    <a:cubicBezTo>
                      <a:pt x="109538" y="237363"/>
                      <a:pt x="106966" y="205073"/>
                      <a:pt x="90392" y="183071"/>
                    </a:cubicBezTo>
                    <a:cubicBezTo>
                      <a:pt x="79153" y="168116"/>
                      <a:pt x="72676" y="149638"/>
                      <a:pt x="56769" y="138113"/>
                    </a:cubicBezTo>
                    <a:cubicBezTo>
                      <a:pt x="51530" y="134779"/>
                      <a:pt x="46482" y="131064"/>
                      <a:pt x="41624" y="127254"/>
                    </a:cubicBezTo>
                    <a:cubicBezTo>
                      <a:pt x="28956" y="114491"/>
                      <a:pt x="6191" y="114205"/>
                      <a:pt x="0" y="93535"/>
                    </a:cubicBezTo>
                    <a:cubicBezTo>
                      <a:pt x="35528" y="62484"/>
                      <a:pt x="75152" y="36004"/>
                      <a:pt x="106299" y="0"/>
                    </a:cubicBezTo>
                    <a:cubicBezTo>
                      <a:pt x="153638" y="39910"/>
                      <a:pt x="201644" y="79058"/>
                      <a:pt x="248126" y="120015"/>
                    </a:cubicBezTo>
                    <a:cubicBezTo>
                      <a:pt x="263747" y="133826"/>
                      <a:pt x="259556" y="151733"/>
                      <a:pt x="246507" y="166497"/>
                    </a:cubicBezTo>
                    <a:cubicBezTo>
                      <a:pt x="232696" y="182118"/>
                      <a:pt x="220694" y="198406"/>
                      <a:pt x="219266" y="220218"/>
                    </a:cubicBezTo>
                    <a:cubicBezTo>
                      <a:pt x="213551" y="232124"/>
                      <a:pt x="204026" y="240125"/>
                      <a:pt x="192691" y="246221"/>
                    </a:cubicBezTo>
                    <a:close/>
                  </a:path>
                </a:pathLst>
              </a:custGeom>
              <a:solidFill>
                <a:srgbClr val="D496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4" name="Google Shape;1134;p28">
                <a:extLst>
                  <a:ext uri="{FF2B5EF4-FFF2-40B4-BE49-F238E27FC236}">
                    <a16:creationId xmlns:a16="http://schemas.microsoft.com/office/drawing/2014/main" id="{E6C30882-1026-FA3A-C51D-965C1B0473AE}"/>
                  </a:ext>
                </a:extLst>
              </p:cNvPr>
              <p:cNvSpPr/>
              <p:nvPr/>
            </p:nvSpPr>
            <p:spPr>
              <a:xfrm>
                <a:off x="1879039" y="4358334"/>
                <a:ext cx="135008" cy="146578"/>
              </a:xfrm>
              <a:custGeom>
                <a:avLst/>
                <a:gdLst/>
                <a:ahLst/>
                <a:cxnLst/>
                <a:rect l="l" t="t" r="r" b="b"/>
                <a:pathLst>
                  <a:path w="135008" h="146578" extrusionOk="0">
                    <a:moveTo>
                      <a:pt x="106828" y="65075"/>
                    </a:moveTo>
                    <a:cubicBezTo>
                      <a:pt x="107495" y="57741"/>
                      <a:pt x="108733" y="50407"/>
                      <a:pt x="108638" y="43073"/>
                    </a:cubicBezTo>
                    <a:cubicBezTo>
                      <a:pt x="108447" y="28499"/>
                      <a:pt x="102637" y="16879"/>
                      <a:pt x="86063" y="21641"/>
                    </a:cubicBezTo>
                    <a:cubicBezTo>
                      <a:pt x="73300" y="25356"/>
                      <a:pt x="72538" y="36596"/>
                      <a:pt x="77396" y="48788"/>
                    </a:cubicBezTo>
                    <a:cubicBezTo>
                      <a:pt x="83111" y="63266"/>
                      <a:pt x="88921" y="78029"/>
                      <a:pt x="91874" y="93174"/>
                    </a:cubicBezTo>
                    <a:cubicBezTo>
                      <a:pt x="96255" y="115653"/>
                      <a:pt x="88064" y="133560"/>
                      <a:pt x="65966" y="142895"/>
                    </a:cubicBezTo>
                    <a:cubicBezTo>
                      <a:pt x="38915" y="154230"/>
                      <a:pt x="17293" y="137275"/>
                      <a:pt x="3672" y="120892"/>
                    </a:cubicBezTo>
                    <a:cubicBezTo>
                      <a:pt x="-9282" y="105366"/>
                      <a:pt x="15769" y="94032"/>
                      <a:pt x="21293" y="78601"/>
                    </a:cubicBezTo>
                    <a:cubicBezTo>
                      <a:pt x="36914" y="87650"/>
                      <a:pt x="22627" y="95841"/>
                      <a:pt x="24913" y="103747"/>
                    </a:cubicBezTo>
                    <a:cubicBezTo>
                      <a:pt x="29104" y="118225"/>
                      <a:pt x="35581" y="132417"/>
                      <a:pt x="52345" y="127750"/>
                    </a:cubicBezTo>
                    <a:cubicBezTo>
                      <a:pt x="65680" y="123940"/>
                      <a:pt x="68728" y="110224"/>
                      <a:pt x="63108" y="96222"/>
                    </a:cubicBezTo>
                    <a:cubicBezTo>
                      <a:pt x="58536" y="84602"/>
                      <a:pt x="54345" y="72695"/>
                      <a:pt x="50821" y="60694"/>
                    </a:cubicBezTo>
                    <a:cubicBezTo>
                      <a:pt x="43677" y="36310"/>
                      <a:pt x="51011" y="16784"/>
                      <a:pt x="73300" y="4592"/>
                    </a:cubicBezTo>
                    <a:cubicBezTo>
                      <a:pt x="96255" y="-7981"/>
                      <a:pt x="113876" y="7830"/>
                      <a:pt x="127688" y="21261"/>
                    </a:cubicBezTo>
                    <a:cubicBezTo>
                      <a:pt x="148452" y="41549"/>
                      <a:pt x="119782" y="50693"/>
                      <a:pt x="106733" y="65171"/>
                    </a:cubicBezTo>
                    <a:close/>
                  </a:path>
                </a:pathLst>
              </a:custGeom>
              <a:solidFill>
                <a:srgbClr val="291E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5" name="Google Shape;1135;p28">
                <a:extLst>
                  <a:ext uri="{FF2B5EF4-FFF2-40B4-BE49-F238E27FC236}">
                    <a16:creationId xmlns:a16="http://schemas.microsoft.com/office/drawing/2014/main" id="{8C30D925-333A-F018-1469-E9BE39724EBB}"/>
                  </a:ext>
                </a:extLst>
              </p:cNvPr>
              <p:cNvSpPr/>
              <p:nvPr/>
            </p:nvSpPr>
            <p:spPr>
              <a:xfrm>
                <a:off x="1974437" y="4398073"/>
                <a:ext cx="108775" cy="171640"/>
              </a:xfrm>
              <a:custGeom>
                <a:avLst/>
                <a:gdLst/>
                <a:ahLst/>
                <a:cxnLst/>
                <a:rect l="l" t="t" r="r" b="b"/>
                <a:pathLst>
                  <a:path w="108775" h="171640" extrusionOk="0">
                    <a:moveTo>
                      <a:pt x="108775" y="19812"/>
                    </a:moveTo>
                    <a:cubicBezTo>
                      <a:pt x="69913" y="43625"/>
                      <a:pt x="52483" y="86868"/>
                      <a:pt x="49054" y="124016"/>
                    </a:cubicBezTo>
                    <a:cubicBezTo>
                      <a:pt x="45339" y="163925"/>
                      <a:pt x="80391" y="145542"/>
                      <a:pt x="107632" y="131445"/>
                    </a:cubicBezTo>
                    <a:cubicBezTo>
                      <a:pt x="97631" y="151924"/>
                      <a:pt x="92964" y="168688"/>
                      <a:pt x="71628" y="171641"/>
                    </a:cubicBezTo>
                    <a:cubicBezTo>
                      <a:pt x="47815" y="159829"/>
                      <a:pt x="23908" y="148018"/>
                      <a:pt x="0" y="136112"/>
                    </a:cubicBezTo>
                    <a:cubicBezTo>
                      <a:pt x="33814" y="96869"/>
                      <a:pt x="55150" y="52673"/>
                      <a:pt x="62389" y="0"/>
                    </a:cubicBezTo>
                    <a:cubicBezTo>
                      <a:pt x="77248" y="6382"/>
                      <a:pt x="93059" y="13049"/>
                      <a:pt x="108775" y="19812"/>
                    </a:cubicBezTo>
                    <a:close/>
                  </a:path>
                </a:pathLst>
              </a:custGeom>
              <a:solidFill>
                <a:srgbClr val="281E1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6" name="Google Shape;1136;p28">
                <a:extLst>
                  <a:ext uri="{FF2B5EF4-FFF2-40B4-BE49-F238E27FC236}">
                    <a16:creationId xmlns:a16="http://schemas.microsoft.com/office/drawing/2014/main" id="{6EA35D92-25A2-8320-913B-094A0D928626}"/>
                  </a:ext>
                </a:extLst>
              </p:cNvPr>
              <p:cNvSpPr/>
              <p:nvPr/>
            </p:nvSpPr>
            <p:spPr>
              <a:xfrm>
                <a:off x="2063688" y="3281554"/>
                <a:ext cx="748407" cy="974777"/>
              </a:xfrm>
              <a:custGeom>
                <a:avLst/>
                <a:gdLst/>
                <a:ahLst/>
                <a:cxnLst/>
                <a:rect l="l" t="t" r="r" b="b"/>
                <a:pathLst>
                  <a:path w="748407" h="974777" extrusionOk="0">
                    <a:moveTo>
                      <a:pt x="593120" y="623409"/>
                    </a:moveTo>
                    <a:cubicBezTo>
                      <a:pt x="582071" y="645126"/>
                      <a:pt x="570927" y="666843"/>
                      <a:pt x="559878" y="688560"/>
                    </a:cubicBezTo>
                    <a:cubicBezTo>
                      <a:pt x="545209" y="666081"/>
                      <a:pt x="581118" y="650365"/>
                      <a:pt x="565974" y="624743"/>
                    </a:cubicBezTo>
                    <a:cubicBezTo>
                      <a:pt x="508252" y="653794"/>
                      <a:pt x="450340" y="684750"/>
                      <a:pt x="381951" y="679226"/>
                    </a:cubicBezTo>
                    <a:cubicBezTo>
                      <a:pt x="312990" y="673606"/>
                      <a:pt x="270889" y="633411"/>
                      <a:pt x="242790" y="574165"/>
                    </a:cubicBezTo>
                    <a:cubicBezTo>
                      <a:pt x="221169" y="528540"/>
                      <a:pt x="223931" y="486440"/>
                      <a:pt x="260507" y="449007"/>
                    </a:cubicBezTo>
                    <a:cubicBezTo>
                      <a:pt x="271461" y="463389"/>
                      <a:pt x="264222" y="478439"/>
                      <a:pt x="262888" y="493583"/>
                    </a:cubicBezTo>
                    <a:cubicBezTo>
                      <a:pt x="259364" y="535017"/>
                      <a:pt x="266127" y="573784"/>
                      <a:pt x="296035" y="605502"/>
                    </a:cubicBezTo>
                    <a:cubicBezTo>
                      <a:pt x="309465" y="623600"/>
                      <a:pt x="326610" y="636554"/>
                      <a:pt x="348327" y="643221"/>
                    </a:cubicBezTo>
                    <a:cubicBezTo>
                      <a:pt x="399096" y="662081"/>
                      <a:pt x="447768" y="652079"/>
                      <a:pt x="495584" y="632363"/>
                    </a:cubicBezTo>
                    <a:cubicBezTo>
                      <a:pt x="515301" y="623219"/>
                      <a:pt x="532446" y="609884"/>
                      <a:pt x="550448" y="597978"/>
                    </a:cubicBezTo>
                    <a:cubicBezTo>
                      <a:pt x="585595" y="573213"/>
                      <a:pt x="616266" y="544257"/>
                      <a:pt x="636363" y="505490"/>
                    </a:cubicBezTo>
                    <a:cubicBezTo>
                      <a:pt x="692656" y="420622"/>
                      <a:pt x="666939" y="341660"/>
                      <a:pt x="619028" y="264221"/>
                    </a:cubicBezTo>
                    <a:cubicBezTo>
                      <a:pt x="589310" y="216216"/>
                      <a:pt x="551496" y="173734"/>
                      <a:pt x="523968" y="124204"/>
                    </a:cubicBezTo>
                    <a:cubicBezTo>
                      <a:pt x="519873" y="115632"/>
                      <a:pt x="516539" y="106773"/>
                      <a:pt x="514634" y="97344"/>
                    </a:cubicBezTo>
                    <a:cubicBezTo>
                      <a:pt x="512062" y="82484"/>
                      <a:pt x="512729" y="67721"/>
                      <a:pt x="516539" y="53052"/>
                    </a:cubicBezTo>
                    <a:cubicBezTo>
                      <a:pt x="526826" y="27525"/>
                      <a:pt x="532636" y="-2669"/>
                      <a:pt x="570736" y="188"/>
                    </a:cubicBezTo>
                    <a:cubicBezTo>
                      <a:pt x="572927" y="11999"/>
                      <a:pt x="567117" y="20858"/>
                      <a:pt x="561687" y="30859"/>
                    </a:cubicBezTo>
                    <a:cubicBezTo>
                      <a:pt x="543685" y="63530"/>
                      <a:pt x="544447" y="94581"/>
                      <a:pt x="564354" y="128395"/>
                    </a:cubicBezTo>
                    <a:cubicBezTo>
                      <a:pt x="599502" y="188021"/>
                      <a:pt x="652461" y="236504"/>
                      <a:pt x="674463" y="304131"/>
                    </a:cubicBezTo>
                    <a:cubicBezTo>
                      <a:pt x="679321" y="319086"/>
                      <a:pt x="685322" y="333849"/>
                      <a:pt x="687798" y="349184"/>
                    </a:cubicBezTo>
                    <a:cubicBezTo>
                      <a:pt x="694085" y="389475"/>
                      <a:pt x="709039" y="425194"/>
                      <a:pt x="727422" y="462151"/>
                    </a:cubicBezTo>
                    <a:cubicBezTo>
                      <a:pt x="763998" y="535779"/>
                      <a:pt x="746663" y="615027"/>
                      <a:pt x="721612" y="687798"/>
                    </a:cubicBezTo>
                    <a:cubicBezTo>
                      <a:pt x="671796" y="832769"/>
                      <a:pt x="574641" y="934305"/>
                      <a:pt x="420622" y="967262"/>
                    </a:cubicBezTo>
                    <a:cubicBezTo>
                      <a:pt x="199833" y="1014506"/>
                      <a:pt x="-51056" y="833436"/>
                      <a:pt x="9047" y="580642"/>
                    </a:cubicBezTo>
                    <a:cubicBezTo>
                      <a:pt x="11619" y="569974"/>
                      <a:pt x="11047" y="558639"/>
                      <a:pt x="11904" y="547590"/>
                    </a:cubicBezTo>
                    <a:cubicBezTo>
                      <a:pt x="34574" y="551305"/>
                      <a:pt x="23334" y="565497"/>
                      <a:pt x="21048" y="576927"/>
                    </a:cubicBezTo>
                    <a:cubicBezTo>
                      <a:pt x="21810" y="585404"/>
                      <a:pt x="22477" y="593882"/>
                      <a:pt x="23239" y="602359"/>
                    </a:cubicBezTo>
                    <a:cubicBezTo>
                      <a:pt x="28478" y="610550"/>
                      <a:pt x="29335" y="619790"/>
                      <a:pt x="29621" y="629220"/>
                    </a:cubicBezTo>
                    <a:cubicBezTo>
                      <a:pt x="31145" y="680464"/>
                      <a:pt x="32288" y="730851"/>
                      <a:pt x="66483" y="775333"/>
                    </a:cubicBezTo>
                    <a:cubicBezTo>
                      <a:pt x="79246" y="792002"/>
                      <a:pt x="81627" y="817910"/>
                      <a:pt x="87152" y="840103"/>
                    </a:cubicBezTo>
                    <a:cubicBezTo>
                      <a:pt x="112488" y="876488"/>
                      <a:pt x="101916" y="823244"/>
                      <a:pt x="114965" y="829054"/>
                    </a:cubicBezTo>
                    <a:cubicBezTo>
                      <a:pt x="167352" y="844484"/>
                      <a:pt x="199833" y="891919"/>
                      <a:pt x="249458" y="911731"/>
                    </a:cubicBezTo>
                    <a:cubicBezTo>
                      <a:pt x="263364" y="916494"/>
                      <a:pt x="278223" y="916970"/>
                      <a:pt x="295464" y="922304"/>
                    </a:cubicBezTo>
                    <a:cubicBezTo>
                      <a:pt x="276795" y="914779"/>
                      <a:pt x="257935" y="918494"/>
                      <a:pt x="244695" y="905063"/>
                    </a:cubicBezTo>
                    <a:cubicBezTo>
                      <a:pt x="242505" y="887823"/>
                      <a:pt x="247172" y="876488"/>
                      <a:pt x="267555" y="878775"/>
                    </a:cubicBezTo>
                    <a:cubicBezTo>
                      <a:pt x="344708" y="907445"/>
                      <a:pt x="420622" y="908207"/>
                      <a:pt x="495012" y="869535"/>
                    </a:cubicBezTo>
                    <a:cubicBezTo>
                      <a:pt x="492536" y="854200"/>
                      <a:pt x="506442" y="852295"/>
                      <a:pt x="514824" y="846866"/>
                    </a:cubicBezTo>
                    <a:cubicBezTo>
                      <a:pt x="549591" y="824196"/>
                      <a:pt x="579404" y="797431"/>
                      <a:pt x="603312" y="762760"/>
                    </a:cubicBezTo>
                    <a:cubicBezTo>
                      <a:pt x="621504" y="736376"/>
                      <a:pt x="637411" y="708182"/>
                      <a:pt x="669987" y="691704"/>
                    </a:cubicBezTo>
                    <a:cubicBezTo>
                      <a:pt x="693894" y="679607"/>
                      <a:pt x="697704" y="646936"/>
                      <a:pt x="701229" y="620361"/>
                    </a:cubicBezTo>
                    <a:cubicBezTo>
                      <a:pt x="704848" y="593882"/>
                      <a:pt x="704848" y="567021"/>
                      <a:pt x="700562" y="537208"/>
                    </a:cubicBezTo>
                    <a:cubicBezTo>
                      <a:pt x="666653" y="570831"/>
                      <a:pt x="646079" y="618075"/>
                      <a:pt x="593025" y="623409"/>
                    </a:cubicBezTo>
                    <a:close/>
                  </a:path>
                </a:pathLst>
              </a:custGeom>
              <a:solidFill>
                <a:srgbClr val="061C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7" name="Google Shape;1137;p28">
                <a:extLst>
                  <a:ext uri="{FF2B5EF4-FFF2-40B4-BE49-F238E27FC236}">
                    <a16:creationId xmlns:a16="http://schemas.microsoft.com/office/drawing/2014/main" id="{B9473695-026D-26B3-78C9-627DB243FDD8}"/>
                  </a:ext>
                </a:extLst>
              </p:cNvPr>
              <p:cNvSpPr/>
              <p:nvPr/>
            </p:nvSpPr>
            <p:spPr>
              <a:xfrm>
                <a:off x="2322853" y="3265364"/>
                <a:ext cx="371393" cy="637639"/>
              </a:xfrm>
              <a:custGeom>
                <a:avLst/>
                <a:gdLst/>
                <a:ahLst/>
                <a:cxnLst/>
                <a:rect l="l" t="t" r="r" b="b"/>
                <a:pathLst>
                  <a:path w="371393" h="637639" extrusionOk="0">
                    <a:moveTo>
                      <a:pt x="311666" y="16378"/>
                    </a:moveTo>
                    <a:cubicBezTo>
                      <a:pt x="281472" y="21807"/>
                      <a:pt x="276804" y="47715"/>
                      <a:pt x="268137" y="70290"/>
                    </a:cubicBezTo>
                    <a:cubicBezTo>
                      <a:pt x="253087" y="84196"/>
                      <a:pt x="262231" y="100960"/>
                      <a:pt x="262708" y="116677"/>
                    </a:cubicBezTo>
                    <a:cubicBezTo>
                      <a:pt x="266041" y="122868"/>
                      <a:pt x="269280" y="128964"/>
                      <a:pt x="272614" y="135155"/>
                    </a:cubicBezTo>
                    <a:cubicBezTo>
                      <a:pt x="275185" y="174779"/>
                      <a:pt x="295378" y="205259"/>
                      <a:pt x="322239" y="232691"/>
                    </a:cubicBezTo>
                    <a:cubicBezTo>
                      <a:pt x="334336" y="245073"/>
                      <a:pt x="340717" y="261552"/>
                      <a:pt x="348909" y="276696"/>
                    </a:cubicBezTo>
                    <a:cubicBezTo>
                      <a:pt x="354052" y="286793"/>
                      <a:pt x="358339" y="297175"/>
                      <a:pt x="361196" y="308129"/>
                    </a:cubicBezTo>
                    <a:cubicBezTo>
                      <a:pt x="386056" y="391663"/>
                      <a:pt x="363006" y="466339"/>
                      <a:pt x="318619" y="537205"/>
                    </a:cubicBezTo>
                    <a:cubicBezTo>
                      <a:pt x="277281" y="603118"/>
                      <a:pt x="207272" y="632646"/>
                      <a:pt x="131739" y="612072"/>
                    </a:cubicBezTo>
                    <a:cubicBezTo>
                      <a:pt x="100021" y="603404"/>
                      <a:pt x="143550" y="647219"/>
                      <a:pt x="113165" y="635694"/>
                    </a:cubicBezTo>
                    <a:cubicBezTo>
                      <a:pt x="88591" y="643028"/>
                      <a:pt x="72684" y="623692"/>
                      <a:pt x="52872" y="616263"/>
                    </a:cubicBezTo>
                    <a:cubicBezTo>
                      <a:pt x="-2373" y="573019"/>
                      <a:pt x="-13613" y="526728"/>
                      <a:pt x="15820" y="461100"/>
                    </a:cubicBezTo>
                    <a:cubicBezTo>
                      <a:pt x="20201" y="451290"/>
                      <a:pt x="26583" y="442241"/>
                      <a:pt x="29440" y="431668"/>
                    </a:cubicBezTo>
                    <a:cubicBezTo>
                      <a:pt x="40966" y="415571"/>
                      <a:pt x="54110" y="401760"/>
                      <a:pt x="75065" y="398712"/>
                    </a:cubicBezTo>
                    <a:cubicBezTo>
                      <a:pt x="81447" y="395092"/>
                      <a:pt x="87829" y="391473"/>
                      <a:pt x="94210" y="387853"/>
                    </a:cubicBezTo>
                    <a:cubicBezTo>
                      <a:pt x="125262" y="364898"/>
                      <a:pt x="159552" y="354135"/>
                      <a:pt x="198319" y="360898"/>
                    </a:cubicBezTo>
                    <a:cubicBezTo>
                      <a:pt x="214225" y="359945"/>
                      <a:pt x="229941" y="370899"/>
                      <a:pt x="245944" y="361659"/>
                    </a:cubicBezTo>
                    <a:cubicBezTo>
                      <a:pt x="313666" y="356611"/>
                      <a:pt x="332145" y="372899"/>
                      <a:pt x="320143" y="426620"/>
                    </a:cubicBezTo>
                    <a:cubicBezTo>
                      <a:pt x="316714" y="461291"/>
                      <a:pt x="295378" y="456433"/>
                      <a:pt x="273090" y="447194"/>
                    </a:cubicBezTo>
                    <a:cubicBezTo>
                      <a:pt x="240800" y="433764"/>
                      <a:pt x="208606" y="422429"/>
                      <a:pt x="172696" y="430906"/>
                    </a:cubicBezTo>
                    <a:cubicBezTo>
                      <a:pt x="152122" y="435764"/>
                      <a:pt x="133549" y="443098"/>
                      <a:pt x="121547" y="461386"/>
                    </a:cubicBezTo>
                    <a:cubicBezTo>
                      <a:pt x="108974" y="480532"/>
                      <a:pt x="101259" y="502629"/>
                      <a:pt x="109927" y="523965"/>
                    </a:cubicBezTo>
                    <a:cubicBezTo>
                      <a:pt x="119737" y="547969"/>
                      <a:pt x="144598" y="540444"/>
                      <a:pt x="164124" y="540825"/>
                    </a:cubicBezTo>
                    <a:cubicBezTo>
                      <a:pt x="193270" y="541301"/>
                      <a:pt x="219369" y="530633"/>
                      <a:pt x="243467" y="514821"/>
                    </a:cubicBezTo>
                    <a:cubicBezTo>
                      <a:pt x="246991" y="512154"/>
                      <a:pt x="250611" y="509869"/>
                      <a:pt x="254421" y="507582"/>
                    </a:cubicBezTo>
                    <a:cubicBezTo>
                      <a:pt x="285568" y="487294"/>
                      <a:pt x="309856" y="461386"/>
                      <a:pt x="322048" y="425477"/>
                    </a:cubicBezTo>
                    <a:cubicBezTo>
                      <a:pt x="332716" y="387758"/>
                      <a:pt x="314428" y="355754"/>
                      <a:pt x="302522" y="322131"/>
                    </a:cubicBezTo>
                    <a:cubicBezTo>
                      <a:pt x="293759" y="297461"/>
                      <a:pt x="269375" y="279363"/>
                      <a:pt x="272423" y="249931"/>
                    </a:cubicBezTo>
                    <a:cubicBezTo>
                      <a:pt x="257945" y="217832"/>
                      <a:pt x="243562" y="185828"/>
                      <a:pt x="229084" y="153729"/>
                    </a:cubicBezTo>
                    <a:cubicBezTo>
                      <a:pt x="218035" y="125535"/>
                      <a:pt x="220798" y="97055"/>
                      <a:pt x="227370" y="68385"/>
                    </a:cubicBezTo>
                    <a:cubicBezTo>
                      <a:pt x="242038" y="46858"/>
                      <a:pt x="253087" y="21998"/>
                      <a:pt x="277662" y="9330"/>
                    </a:cubicBezTo>
                    <a:cubicBezTo>
                      <a:pt x="289758" y="3043"/>
                      <a:pt x="305665" y="-11244"/>
                      <a:pt x="311666" y="16378"/>
                    </a:cubicBezTo>
                    <a:close/>
                  </a:path>
                </a:pathLst>
              </a:custGeom>
              <a:solidFill>
                <a:srgbClr val="E1E2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8" name="Google Shape;1138;p28">
                <a:extLst>
                  <a:ext uri="{FF2B5EF4-FFF2-40B4-BE49-F238E27FC236}">
                    <a16:creationId xmlns:a16="http://schemas.microsoft.com/office/drawing/2014/main" id="{4988293E-7489-0A4F-FD77-A8F4A655B2D0}"/>
                  </a:ext>
                </a:extLst>
              </p:cNvPr>
              <p:cNvSpPr/>
              <p:nvPr/>
            </p:nvSpPr>
            <p:spPr>
              <a:xfrm>
                <a:off x="2186685" y="3210495"/>
                <a:ext cx="335343" cy="894163"/>
              </a:xfrm>
              <a:custGeom>
                <a:avLst/>
                <a:gdLst/>
                <a:ahLst/>
                <a:cxnLst/>
                <a:rect l="l" t="t" r="r" b="b"/>
                <a:pathLst>
                  <a:path w="335343" h="894163" extrusionOk="0">
                    <a:moveTo>
                      <a:pt x="335248" y="854774"/>
                    </a:moveTo>
                    <a:cubicBezTo>
                      <a:pt x="288671" y="899255"/>
                      <a:pt x="236189" y="903351"/>
                      <a:pt x="177991" y="880586"/>
                    </a:cubicBezTo>
                    <a:cubicBezTo>
                      <a:pt x="135509" y="864013"/>
                      <a:pt x="95885" y="842867"/>
                      <a:pt x="59214" y="816102"/>
                    </a:cubicBezTo>
                    <a:cubicBezTo>
                      <a:pt x="8541" y="791528"/>
                      <a:pt x="1969" y="743236"/>
                      <a:pt x="254" y="696373"/>
                    </a:cubicBezTo>
                    <a:cubicBezTo>
                      <a:pt x="-3556" y="594741"/>
                      <a:pt x="35878" y="505778"/>
                      <a:pt x="90551" y="422815"/>
                    </a:cubicBezTo>
                    <a:cubicBezTo>
                      <a:pt x="109601" y="393954"/>
                      <a:pt x="130937" y="366427"/>
                      <a:pt x="153512" y="340138"/>
                    </a:cubicBezTo>
                    <a:cubicBezTo>
                      <a:pt x="212852" y="270986"/>
                      <a:pt x="253905" y="193167"/>
                      <a:pt x="269907" y="102965"/>
                    </a:cubicBezTo>
                    <a:cubicBezTo>
                      <a:pt x="272574" y="77438"/>
                      <a:pt x="263906" y="53912"/>
                      <a:pt x="256477" y="30290"/>
                    </a:cubicBezTo>
                    <a:cubicBezTo>
                      <a:pt x="258287" y="22860"/>
                      <a:pt x="260096" y="15335"/>
                      <a:pt x="263906" y="0"/>
                    </a:cubicBezTo>
                    <a:cubicBezTo>
                      <a:pt x="313627" y="100965"/>
                      <a:pt x="315437" y="192977"/>
                      <a:pt x="262477" y="285274"/>
                    </a:cubicBezTo>
                    <a:cubicBezTo>
                      <a:pt x="214471" y="368903"/>
                      <a:pt x="145510" y="438055"/>
                      <a:pt x="99600" y="523208"/>
                    </a:cubicBezTo>
                    <a:cubicBezTo>
                      <a:pt x="66262" y="585121"/>
                      <a:pt x="53404" y="650558"/>
                      <a:pt x="59785" y="719233"/>
                    </a:cubicBezTo>
                    <a:cubicBezTo>
                      <a:pt x="67977" y="806672"/>
                      <a:pt x="182658" y="880872"/>
                      <a:pt x="273812" y="861536"/>
                    </a:cubicBezTo>
                    <a:cubicBezTo>
                      <a:pt x="293815" y="857250"/>
                      <a:pt x="313150" y="840962"/>
                      <a:pt x="335344" y="854869"/>
                    </a:cubicBezTo>
                    <a:close/>
                  </a:path>
                </a:pathLst>
              </a:custGeom>
              <a:solidFill>
                <a:srgbClr val="051D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9" name="Google Shape;1139;p28">
                <a:extLst>
                  <a:ext uri="{FF2B5EF4-FFF2-40B4-BE49-F238E27FC236}">
                    <a16:creationId xmlns:a16="http://schemas.microsoft.com/office/drawing/2014/main" id="{563888D3-0A91-22DA-0E6B-5AE6A107C3F5}"/>
                  </a:ext>
                </a:extLst>
              </p:cNvPr>
              <p:cNvSpPr/>
              <p:nvPr/>
            </p:nvSpPr>
            <p:spPr>
              <a:xfrm>
                <a:off x="2033023" y="3239876"/>
                <a:ext cx="357514" cy="270657"/>
              </a:xfrm>
              <a:custGeom>
                <a:avLst/>
                <a:gdLst/>
                <a:ahLst/>
                <a:cxnLst/>
                <a:rect l="l" t="t" r="r" b="b"/>
                <a:pathLst>
                  <a:path w="357514" h="270657" extrusionOk="0">
                    <a:moveTo>
                      <a:pt x="108958" y="167692"/>
                    </a:moveTo>
                    <a:cubicBezTo>
                      <a:pt x="103243" y="170073"/>
                      <a:pt x="92289" y="173407"/>
                      <a:pt x="92480" y="174836"/>
                    </a:cubicBezTo>
                    <a:cubicBezTo>
                      <a:pt x="94099" y="184646"/>
                      <a:pt x="102195" y="185218"/>
                      <a:pt x="110482" y="183599"/>
                    </a:cubicBezTo>
                    <a:cubicBezTo>
                      <a:pt x="161346" y="173788"/>
                      <a:pt x="199731" y="144832"/>
                      <a:pt x="230021" y="104351"/>
                    </a:cubicBezTo>
                    <a:cubicBezTo>
                      <a:pt x="243356" y="86539"/>
                      <a:pt x="250595" y="66346"/>
                      <a:pt x="278694" y="60155"/>
                    </a:cubicBezTo>
                    <a:cubicBezTo>
                      <a:pt x="301839" y="55106"/>
                      <a:pt x="300887" y="34151"/>
                      <a:pt x="280408" y="1481"/>
                    </a:cubicBezTo>
                    <a:cubicBezTo>
                      <a:pt x="320889" y="-7187"/>
                      <a:pt x="335653" y="24055"/>
                      <a:pt x="355370" y="46915"/>
                    </a:cubicBezTo>
                    <a:cubicBezTo>
                      <a:pt x="360037" y="83015"/>
                      <a:pt x="360323" y="113590"/>
                      <a:pt x="321651" y="137974"/>
                    </a:cubicBezTo>
                    <a:cubicBezTo>
                      <a:pt x="302697" y="149975"/>
                      <a:pt x="297839" y="184361"/>
                      <a:pt x="286695" y="208650"/>
                    </a:cubicBezTo>
                    <a:cubicBezTo>
                      <a:pt x="275074" y="181217"/>
                      <a:pt x="302125" y="159786"/>
                      <a:pt x="298410" y="133592"/>
                    </a:cubicBezTo>
                    <a:cubicBezTo>
                      <a:pt x="296791" y="122067"/>
                      <a:pt x="311650" y="106256"/>
                      <a:pt x="295743" y="99683"/>
                    </a:cubicBezTo>
                    <a:cubicBezTo>
                      <a:pt x="279075" y="92825"/>
                      <a:pt x="261453" y="101493"/>
                      <a:pt x="250785" y="115685"/>
                    </a:cubicBezTo>
                    <a:cubicBezTo>
                      <a:pt x="231450" y="141403"/>
                      <a:pt x="206304" y="160167"/>
                      <a:pt x="180300" y="177693"/>
                    </a:cubicBezTo>
                    <a:cubicBezTo>
                      <a:pt x="150487" y="197791"/>
                      <a:pt x="116388" y="209888"/>
                      <a:pt x="82574" y="193219"/>
                    </a:cubicBezTo>
                    <a:cubicBezTo>
                      <a:pt x="56380" y="180265"/>
                      <a:pt x="51427" y="190266"/>
                      <a:pt x="50475" y="211697"/>
                    </a:cubicBezTo>
                    <a:cubicBezTo>
                      <a:pt x="49522" y="233033"/>
                      <a:pt x="39330" y="250179"/>
                      <a:pt x="24376" y="270657"/>
                    </a:cubicBezTo>
                    <a:cubicBezTo>
                      <a:pt x="46665" y="235034"/>
                      <a:pt x="-11247" y="262085"/>
                      <a:pt x="1992" y="233319"/>
                    </a:cubicBezTo>
                    <a:cubicBezTo>
                      <a:pt x="17804" y="199029"/>
                      <a:pt x="40092" y="169502"/>
                      <a:pt x="73239" y="151690"/>
                    </a:cubicBezTo>
                    <a:cubicBezTo>
                      <a:pt x="83050" y="146451"/>
                      <a:pt x="107910" y="138546"/>
                      <a:pt x="108958" y="167597"/>
                    </a:cubicBezTo>
                    <a:close/>
                  </a:path>
                </a:pathLst>
              </a:custGeom>
              <a:solidFill>
                <a:srgbClr val="0A20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0" name="Google Shape;1140;p28">
                <a:extLst>
                  <a:ext uri="{FF2B5EF4-FFF2-40B4-BE49-F238E27FC236}">
                    <a16:creationId xmlns:a16="http://schemas.microsoft.com/office/drawing/2014/main" id="{9279B0AD-126C-31A0-B618-978AC3ACEC58}"/>
                  </a:ext>
                </a:extLst>
              </p:cNvPr>
              <p:cNvSpPr/>
              <p:nvPr/>
            </p:nvSpPr>
            <p:spPr>
              <a:xfrm>
                <a:off x="2311472" y="3694062"/>
                <a:ext cx="68062" cy="200995"/>
              </a:xfrm>
              <a:custGeom>
                <a:avLst/>
                <a:gdLst/>
                <a:ahLst/>
                <a:cxnLst/>
                <a:rect l="l" t="t" r="r" b="b"/>
                <a:pathLst>
                  <a:path w="68062" h="200995" extrusionOk="0">
                    <a:moveTo>
                      <a:pt x="49203" y="3542"/>
                    </a:moveTo>
                    <a:cubicBezTo>
                      <a:pt x="35106" y="48214"/>
                      <a:pt x="5674" y="90029"/>
                      <a:pt x="35392" y="141178"/>
                    </a:cubicBezTo>
                    <a:cubicBezTo>
                      <a:pt x="44631" y="157085"/>
                      <a:pt x="62824" y="161752"/>
                      <a:pt x="68063" y="178802"/>
                    </a:cubicBezTo>
                    <a:cubicBezTo>
                      <a:pt x="67872" y="188613"/>
                      <a:pt x="62252" y="194995"/>
                      <a:pt x="54251" y="199662"/>
                    </a:cubicBezTo>
                    <a:cubicBezTo>
                      <a:pt x="52061" y="200138"/>
                      <a:pt x="49965" y="200614"/>
                      <a:pt x="47774" y="200995"/>
                    </a:cubicBezTo>
                    <a:cubicBezTo>
                      <a:pt x="11389" y="179564"/>
                      <a:pt x="-8614" y="121271"/>
                      <a:pt x="3578" y="72313"/>
                    </a:cubicBezTo>
                    <a:cubicBezTo>
                      <a:pt x="6531" y="60311"/>
                      <a:pt x="9674" y="48405"/>
                      <a:pt x="12722" y="36499"/>
                    </a:cubicBezTo>
                    <a:cubicBezTo>
                      <a:pt x="18437" y="29355"/>
                      <a:pt x="24152" y="22306"/>
                      <a:pt x="29867" y="15163"/>
                    </a:cubicBezTo>
                    <a:cubicBezTo>
                      <a:pt x="33963" y="7352"/>
                      <a:pt x="34344" y="-6554"/>
                      <a:pt x="49298" y="3542"/>
                    </a:cubicBezTo>
                    <a:close/>
                  </a:path>
                </a:pathLst>
              </a:custGeom>
              <a:solidFill>
                <a:srgbClr val="ADB0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1" name="Google Shape;1141;p28">
                <a:extLst>
                  <a:ext uri="{FF2B5EF4-FFF2-40B4-BE49-F238E27FC236}">
                    <a16:creationId xmlns:a16="http://schemas.microsoft.com/office/drawing/2014/main" id="{14F1E67B-D691-0822-0FE2-928418C711B0}"/>
                  </a:ext>
                </a:extLst>
              </p:cNvPr>
              <p:cNvSpPr/>
              <p:nvPr/>
            </p:nvSpPr>
            <p:spPr>
              <a:xfrm>
                <a:off x="2075687" y="3562349"/>
                <a:ext cx="156591" cy="296132"/>
              </a:xfrm>
              <a:custGeom>
                <a:avLst/>
                <a:gdLst/>
                <a:ahLst/>
                <a:cxnLst/>
                <a:rect l="l" t="t" r="r" b="b"/>
                <a:pathLst>
                  <a:path w="156591" h="296132" extrusionOk="0">
                    <a:moveTo>
                      <a:pt x="9144" y="296132"/>
                    </a:moveTo>
                    <a:cubicBezTo>
                      <a:pt x="6572" y="286226"/>
                      <a:pt x="10001" y="274415"/>
                      <a:pt x="0" y="266795"/>
                    </a:cubicBezTo>
                    <a:cubicBezTo>
                      <a:pt x="17431" y="184499"/>
                      <a:pt x="57055" y="112490"/>
                      <a:pt x="105156" y="44767"/>
                    </a:cubicBezTo>
                    <a:cubicBezTo>
                      <a:pt x="118300" y="26194"/>
                      <a:pt x="130683" y="4858"/>
                      <a:pt x="156591" y="0"/>
                    </a:cubicBezTo>
                    <a:cubicBezTo>
                      <a:pt x="120206" y="51435"/>
                      <a:pt x="82391" y="101727"/>
                      <a:pt x="56102" y="159734"/>
                    </a:cubicBezTo>
                    <a:cubicBezTo>
                      <a:pt x="37148" y="201549"/>
                      <a:pt x="6382" y="239554"/>
                      <a:pt x="25908" y="289846"/>
                    </a:cubicBezTo>
                    <a:cubicBezTo>
                      <a:pt x="20383" y="291941"/>
                      <a:pt x="14764" y="294037"/>
                      <a:pt x="9239" y="296132"/>
                    </a:cubicBezTo>
                    <a:close/>
                  </a:path>
                </a:pathLst>
              </a:custGeom>
              <a:solidFill>
                <a:srgbClr val="1832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2" name="Google Shape;1142;p28">
                <a:extLst>
                  <a:ext uri="{FF2B5EF4-FFF2-40B4-BE49-F238E27FC236}">
                    <a16:creationId xmlns:a16="http://schemas.microsoft.com/office/drawing/2014/main" id="{84A3FA8B-8DFB-9575-C9CB-7847B18B65EF}"/>
                  </a:ext>
                </a:extLst>
              </p:cNvPr>
              <p:cNvSpPr/>
              <p:nvPr/>
            </p:nvSpPr>
            <p:spPr>
              <a:xfrm>
                <a:off x="2568892" y="3515200"/>
                <a:ext cx="87161" cy="180022"/>
              </a:xfrm>
              <a:custGeom>
                <a:avLst/>
                <a:gdLst/>
                <a:ahLst/>
                <a:cxnLst/>
                <a:rect l="l" t="t" r="r" b="b"/>
                <a:pathLst>
                  <a:path w="87161" h="180022" extrusionOk="0">
                    <a:moveTo>
                      <a:pt x="70009" y="180022"/>
                    </a:moveTo>
                    <a:cubicBezTo>
                      <a:pt x="76676" y="125444"/>
                      <a:pt x="75533" y="124301"/>
                      <a:pt x="0" y="111728"/>
                    </a:cubicBezTo>
                    <a:cubicBezTo>
                      <a:pt x="18479" y="96393"/>
                      <a:pt x="37909" y="105918"/>
                      <a:pt x="58579" y="112014"/>
                    </a:cubicBezTo>
                    <a:cubicBezTo>
                      <a:pt x="60484" y="69151"/>
                      <a:pt x="12192" y="43339"/>
                      <a:pt x="26479" y="0"/>
                    </a:cubicBezTo>
                    <a:cubicBezTo>
                      <a:pt x="45434" y="39148"/>
                      <a:pt x="72676" y="74390"/>
                      <a:pt x="81344" y="118491"/>
                    </a:cubicBezTo>
                    <a:cubicBezTo>
                      <a:pt x="85534" y="139732"/>
                      <a:pt x="94679" y="160972"/>
                      <a:pt x="75057" y="179546"/>
                    </a:cubicBezTo>
                    <a:cubicBezTo>
                      <a:pt x="73342" y="179642"/>
                      <a:pt x="71723" y="179832"/>
                      <a:pt x="70009" y="179927"/>
                    </a:cubicBezTo>
                    <a:close/>
                  </a:path>
                </a:pathLst>
              </a:custGeom>
              <a:solidFill>
                <a:srgbClr val="142E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3" name="Google Shape;1143;p28">
                <a:extLst>
                  <a:ext uri="{FF2B5EF4-FFF2-40B4-BE49-F238E27FC236}">
                    <a16:creationId xmlns:a16="http://schemas.microsoft.com/office/drawing/2014/main" id="{DA0FDB8D-9EC3-BAC5-F596-0604B259FF6F}"/>
                  </a:ext>
                </a:extLst>
              </p:cNvPr>
              <p:cNvSpPr/>
              <p:nvPr/>
            </p:nvSpPr>
            <p:spPr>
              <a:xfrm>
                <a:off x="2141220" y="3328796"/>
                <a:ext cx="98393" cy="71342"/>
              </a:xfrm>
              <a:custGeom>
                <a:avLst/>
                <a:gdLst/>
                <a:ahLst/>
                <a:cxnLst/>
                <a:rect l="l" t="t" r="r" b="b"/>
                <a:pathLst>
                  <a:path w="98393" h="71342" extrusionOk="0">
                    <a:moveTo>
                      <a:pt x="0" y="27242"/>
                    </a:moveTo>
                    <a:cubicBezTo>
                      <a:pt x="33338" y="20860"/>
                      <a:pt x="67342" y="16764"/>
                      <a:pt x="98393" y="0"/>
                    </a:cubicBezTo>
                    <a:cubicBezTo>
                      <a:pt x="75438" y="29146"/>
                      <a:pt x="56007" y="60960"/>
                      <a:pt x="17526" y="71342"/>
                    </a:cubicBezTo>
                    <a:cubicBezTo>
                      <a:pt x="11620" y="56674"/>
                      <a:pt x="5810" y="42005"/>
                      <a:pt x="0" y="27337"/>
                    </a:cubicBezTo>
                    <a:close/>
                  </a:path>
                </a:pathLst>
              </a:custGeom>
              <a:solidFill>
                <a:srgbClr val="0F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4" name="Google Shape;1144;p28">
                <a:extLst>
                  <a:ext uri="{FF2B5EF4-FFF2-40B4-BE49-F238E27FC236}">
                    <a16:creationId xmlns:a16="http://schemas.microsoft.com/office/drawing/2014/main" id="{9F019FD2-C59A-02CB-B2E3-48A9AEE5CBF8}"/>
                  </a:ext>
                </a:extLst>
              </p:cNvPr>
              <p:cNvSpPr/>
              <p:nvPr/>
            </p:nvSpPr>
            <p:spPr>
              <a:xfrm>
                <a:off x="2036825" y="3010851"/>
                <a:ext cx="209627" cy="39185"/>
              </a:xfrm>
              <a:custGeom>
                <a:avLst/>
                <a:gdLst/>
                <a:ahLst/>
                <a:cxnLst/>
                <a:rect l="l" t="t" r="r" b="b"/>
                <a:pathLst>
                  <a:path w="209627" h="39185" extrusionOk="0">
                    <a:moveTo>
                      <a:pt x="142494" y="95"/>
                    </a:moveTo>
                    <a:cubicBezTo>
                      <a:pt x="159163" y="20383"/>
                      <a:pt x="180404" y="5810"/>
                      <a:pt x="199549" y="7620"/>
                    </a:cubicBezTo>
                    <a:cubicBezTo>
                      <a:pt x="208026" y="8096"/>
                      <a:pt x="212122" y="11525"/>
                      <a:pt x="208026" y="20288"/>
                    </a:cubicBezTo>
                    <a:cubicBezTo>
                      <a:pt x="158972" y="16573"/>
                      <a:pt x="111443" y="27908"/>
                      <a:pt x="63532" y="34766"/>
                    </a:cubicBezTo>
                    <a:cubicBezTo>
                      <a:pt x="42005" y="37910"/>
                      <a:pt x="20384" y="44672"/>
                      <a:pt x="0" y="30671"/>
                    </a:cubicBezTo>
                    <a:cubicBezTo>
                      <a:pt x="48292" y="24098"/>
                      <a:pt x="96679" y="18002"/>
                      <a:pt x="142589" y="0"/>
                    </a:cubicBezTo>
                    <a:close/>
                  </a:path>
                </a:pathLst>
              </a:custGeom>
              <a:solidFill>
                <a:srgbClr val="193B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5" name="Google Shape;1145;p28">
                <a:extLst>
                  <a:ext uri="{FF2B5EF4-FFF2-40B4-BE49-F238E27FC236}">
                    <a16:creationId xmlns:a16="http://schemas.microsoft.com/office/drawing/2014/main" id="{0B8180EE-9073-7178-1875-FDBC3B6C14CD}"/>
                  </a:ext>
                </a:extLst>
              </p:cNvPr>
              <p:cNvSpPr/>
              <p:nvPr/>
            </p:nvSpPr>
            <p:spPr>
              <a:xfrm>
                <a:off x="1867090" y="3597020"/>
                <a:ext cx="22526" cy="183832"/>
              </a:xfrm>
              <a:custGeom>
                <a:avLst/>
                <a:gdLst/>
                <a:ahLst/>
                <a:cxnLst/>
                <a:rect l="l" t="t" r="r" b="b"/>
                <a:pathLst>
                  <a:path w="22526" h="183832" extrusionOk="0">
                    <a:moveTo>
                      <a:pt x="18859" y="183833"/>
                    </a:moveTo>
                    <a:cubicBezTo>
                      <a:pt x="7810" y="124111"/>
                      <a:pt x="1238" y="63913"/>
                      <a:pt x="0" y="3144"/>
                    </a:cubicBezTo>
                    <a:cubicBezTo>
                      <a:pt x="2572" y="-1143"/>
                      <a:pt x="5144" y="-952"/>
                      <a:pt x="7715" y="3144"/>
                    </a:cubicBezTo>
                    <a:cubicBezTo>
                      <a:pt x="16669" y="63056"/>
                      <a:pt x="28670" y="122778"/>
                      <a:pt x="18859" y="183833"/>
                    </a:cubicBezTo>
                    <a:close/>
                  </a:path>
                </a:pathLst>
              </a:custGeom>
              <a:solidFill>
                <a:srgbClr val="1B42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6" name="Google Shape;1146;p28">
                <a:extLst>
                  <a:ext uri="{FF2B5EF4-FFF2-40B4-BE49-F238E27FC236}">
                    <a16:creationId xmlns:a16="http://schemas.microsoft.com/office/drawing/2014/main" id="{B439D944-737B-DD6C-1EA3-3375A0C7F978}"/>
                  </a:ext>
                </a:extLst>
              </p:cNvPr>
              <p:cNvSpPr/>
              <p:nvPr/>
            </p:nvSpPr>
            <p:spPr>
              <a:xfrm>
                <a:off x="2063057" y="3294603"/>
                <a:ext cx="69494" cy="71319"/>
              </a:xfrm>
              <a:custGeom>
                <a:avLst/>
                <a:gdLst/>
                <a:ahLst/>
                <a:cxnLst/>
                <a:rect l="l" t="t" r="r" b="b"/>
                <a:pathLst>
                  <a:path w="69494" h="71319" extrusionOk="0">
                    <a:moveTo>
                      <a:pt x="30442" y="30097"/>
                    </a:moveTo>
                    <a:cubicBezTo>
                      <a:pt x="38443" y="46575"/>
                      <a:pt x="49968" y="58291"/>
                      <a:pt x="69495" y="59339"/>
                    </a:cubicBezTo>
                    <a:cubicBezTo>
                      <a:pt x="50064" y="74674"/>
                      <a:pt x="27013" y="75436"/>
                      <a:pt x="10154" y="60768"/>
                    </a:cubicBezTo>
                    <a:cubicBezTo>
                      <a:pt x="-4419" y="48099"/>
                      <a:pt x="-2800" y="27525"/>
                      <a:pt x="11773" y="11333"/>
                    </a:cubicBezTo>
                    <a:cubicBezTo>
                      <a:pt x="18345" y="2284"/>
                      <a:pt x="24918" y="-7622"/>
                      <a:pt x="34252" y="8856"/>
                    </a:cubicBezTo>
                    <a:cubicBezTo>
                      <a:pt x="36824" y="16572"/>
                      <a:pt x="26156" y="21906"/>
                      <a:pt x="30347" y="30002"/>
                    </a:cubicBezTo>
                    <a:close/>
                  </a:path>
                </a:pathLst>
              </a:custGeom>
              <a:solidFill>
                <a:srgbClr val="E1E4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7" name="Google Shape;1147;p28">
                <a:extLst>
                  <a:ext uri="{FF2B5EF4-FFF2-40B4-BE49-F238E27FC236}">
                    <a16:creationId xmlns:a16="http://schemas.microsoft.com/office/drawing/2014/main" id="{93E3E91C-C9DC-7F07-1E7B-E035FD7DC55B}"/>
                  </a:ext>
                </a:extLst>
              </p:cNvPr>
              <p:cNvSpPr/>
              <p:nvPr/>
            </p:nvSpPr>
            <p:spPr>
              <a:xfrm>
                <a:off x="2040635" y="4112989"/>
                <a:ext cx="100393" cy="97887"/>
              </a:xfrm>
              <a:custGeom>
                <a:avLst/>
                <a:gdLst/>
                <a:ahLst/>
                <a:cxnLst/>
                <a:rect l="l" t="t" r="r" b="b"/>
                <a:pathLst>
                  <a:path w="100393" h="97887" extrusionOk="0">
                    <a:moveTo>
                      <a:pt x="88678" y="95631"/>
                    </a:moveTo>
                    <a:cubicBezTo>
                      <a:pt x="78772" y="86201"/>
                      <a:pt x="68866" y="76771"/>
                      <a:pt x="58960" y="67342"/>
                    </a:cubicBezTo>
                    <a:cubicBezTo>
                      <a:pt x="49911" y="68866"/>
                      <a:pt x="43244" y="64294"/>
                      <a:pt x="36767" y="59055"/>
                    </a:cubicBezTo>
                    <a:cubicBezTo>
                      <a:pt x="28004" y="50483"/>
                      <a:pt x="18383" y="42482"/>
                      <a:pt x="16764" y="29242"/>
                    </a:cubicBezTo>
                    <a:cubicBezTo>
                      <a:pt x="11144" y="19526"/>
                      <a:pt x="5620" y="9716"/>
                      <a:pt x="0" y="0"/>
                    </a:cubicBezTo>
                    <a:cubicBezTo>
                      <a:pt x="42767" y="21812"/>
                      <a:pt x="68961" y="61055"/>
                      <a:pt x="100394" y="94869"/>
                    </a:cubicBezTo>
                    <a:cubicBezTo>
                      <a:pt x="96774" y="98584"/>
                      <a:pt x="92869" y="98870"/>
                      <a:pt x="88773" y="95726"/>
                    </a:cubicBezTo>
                    <a:close/>
                  </a:path>
                </a:pathLst>
              </a:custGeom>
              <a:solidFill>
                <a:srgbClr val="1033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8" name="Google Shape;1148;p28">
                <a:extLst>
                  <a:ext uri="{FF2B5EF4-FFF2-40B4-BE49-F238E27FC236}">
                    <a16:creationId xmlns:a16="http://schemas.microsoft.com/office/drawing/2014/main" id="{3B6DCE2B-A18B-01DD-3423-58795C5CA995}"/>
                  </a:ext>
                </a:extLst>
              </p:cNvPr>
              <p:cNvSpPr/>
              <p:nvPr/>
            </p:nvSpPr>
            <p:spPr>
              <a:xfrm>
                <a:off x="1863756" y="3441286"/>
                <a:ext cx="11049" cy="158972"/>
              </a:xfrm>
              <a:custGeom>
                <a:avLst/>
                <a:gdLst/>
                <a:ahLst/>
                <a:cxnLst/>
                <a:rect l="l" t="t" r="r" b="b"/>
                <a:pathLst>
                  <a:path w="11049" h="158972" extrusionOk="0">
                    <a:moveTo>
                      <a:pt x="11049" y="158877"/>
                    </a:moveTo>
                    <a:lnTo>
                      <a:pt x="7144" y="158877"/>
                    </a:lnTo>
                    <a:cubicBezTo>
                      <a:pt x="7144" y="158877"/>
                      <a:pt x="3239" y="158877"/>
                      <a:pt x="3239" y="158877"/>
                    </a:cubicBezTo>
                    <a:cubicBezTo>
                      <a:pt x="2191" y="114967"/>
                      <a:pt x="1143" y="71057"/>
                      <a:pt x="0" y="27146"/>
                    </a:cubicBezTo>
                    <a:cubicBezTo>
                      <a:pt x="1238" y="18098"/>
                      <a:pt x="2572" y="9049"/>
                      <a:pt x="3810" y="0"/>
                    </a:cubicBezTo>
                    <a:cubicBezTo>
                      <a:pt x="6191" y="0"/>
                      <a:pt x="8573" y="0"/>
                      <a:pt x="10954" y="0"/>
                    </a:cubicBezTo>
                    <a:lnTo>
                      <a:pt x="10954" y="158972"/>
                    </a:lnTo>
                    <a:close/>
                  </a:path>
                </a:pathLst>
              </a:custGeom>
              <a:solidFill>
                <a:srgbClr val="1537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9" name="Google Shape;1149;p28">
                <a:extLst>
                  <a:ext uri="{FF2B5EF4-FFF2-40B4-BE49-F238E27FC236}">
                    <a16:creationId xmlns:a16="http://schemas.microsoft.com/office/drawing/2014/main" id="{4EC9378D-80C6-AD71-4B19-A83854DAD537}"/>
                  </a:ext>
                </a:extLst>
              </p:cNvPr>
              <p:cNvSpPr/>
              <p:nvPr/>
            </p:nvSpPr>
            <p:spPr>
              <a:xfrm>
                <a:off x="2249758" y="3021184"/>
                <a:ext cx="35221" cy="66343"/>
              </a:xfrm>
              <a:custGeom>
                <a:avLst/>
                <a:gdLst/>
                <a:ahLst/>
                <a:cxnLst/>
                <a:rect l="l" t="t" r="r" b="b"/>
                <a:pathLst>
                  <a:path w="35221" h="66343" extrusionOk="0">
                    <a:moveTo>
                      <a:pt x="25002" y="145"/>
                    </a:moveTo>
                    <a:cubicBezTo>
                      <a:pt x="32812" y="22719"/>
                      <a:pt x="45290" y="45675"/>
                      <a:pt x="20906" y="66344"/>
                    </a:cubicBezTo>
                    <a:cubicBezTo>
                      <a:pt x="31002" y="52723"/>
                      <a:pt x="-8526" y="52914"/>
                      <a:pt x="12524" y="36245"/>
                    </a:cubicBezTo>
                    <a:cubicBezTo>
                      <a:pt x="6904" y="20910"/>
                      <a:pt x="-18528" y="-1188"/>
                      <a:pt x="24811" y="50"/>
                    </a:cubicBezTo>
                    <a:lnTo>
                      <a:pt x="25002" y="50"/>
                    </a:lnTo>
                    <a:close/>
                  </a:path>
                </a:pathLst>
              </a:custGeom>
              <a:solidFill>
                <a:srgbClr val="DDEC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0" name="Google Shape;1150;p28">
                <a:extLst>
                  <a:ext uri="{FF2B5EF4-FFF2-40B4-BE49-F238E27FC236}">
                    <a16:creationId xmlns:a16="http://schemas.microsoft.com/office/drawing/2014/main" id="{D781467F-D491-64AD-FFFE-321663022A81}"/>
                  </a:ext>
                </a:extLst>
              </p:cNvPr>
              <p:cNvSpPr/>
              <p:nvPr/>
            </p:nvSpPr>
            <p:spPr>
              <a:xfrm>
                <a:off x="2226278" y="4291012"/>
                <a:ext cx="77057" cy="50577"/>
              </a:xfrm>
              <a:custGeom>
                <a:avLst/>
                <a:gdLst/>
                <a:ahLst/>
                <a:cxnLst/>
                <a:rect l="l" t="t" r="r" b="b"/>
                <a:pathLst>
                  <a:path w="77057" h="50577" extrusionOk="0">
                    <a:moveTo>
                      <a:pt x="77057" y="50578"/>
                    </a:moveTo>
                    <a:cubicBezTo>
                      <a:pt x="51435" y="33718"/>
                      <a:pt x="25717" y="16859"/>
                      <a:pt x="0" y="0"/>
                    </a:cubicBezTo>
                    <a:cubicBezTo>
                      <a:pt x="35338" y="2191"/>
                      <a:pt x="61913" y="17717"/>
                      <a:pt x="77057" y="50578"/>
                    </a:cubicBezTo>
                    <a:close/>
                  </a:path>
                </a:pathLst>
              </a:custGeom>
              <a:solidFill>
                <a:srgbClr val="1633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1" name="Google Shape;1151;p28">
                <a:extLst>
                  <a:ext uri="{FF2B5EF4-FFF2-40B4-BE49-F238E27FC236}">
                    <a16:creationId xmlns:a16="http://schemas.microsoft.com/office/drawing/2014/main" id="{C844A61F-5733-7C26-C5DF-8A73F151C619}"/>
                  </a:ext>
                </a:extLst>
              </p:cNvPr>
              <p:cNvSpPr/>
              <p:nvPr/>
            </p:nvSpPr>
            <p:spPr>
              <a:xfrm>
                <a:off x="2074925" y="3248595"/>
                <a:ext cx="47053" cy="61634"/>
              </a:xfrm>
              <a:custGeom>
                <a:avLst/>
                <a:gdLst/>
                <a:ahLst/>
                <a:cxnLst/>
                <a:rect l="l" t="t" r="r" b="b"/>
                <a:pathLst>
                  <a:path w="47053" h="61634" extrusionOk="0">
                    <a:moveTo>
                      <a:pt x="18288" y="56674"/>
                    </a:moveTo>
                    <a:cubicBezTo>
                      <a:pt x="11811" y="47816"/>
                      <a:pt x="6191" y="58007"/>
                      <a:pt x="0" y="57341"/>
                    </a:cubicBezTo>
                    <a:cubicBezTo>
                      <a:pt x="4191" y="28766"/>
                      <a:pt x="28766" y="16954"/>
                      <a:pt x="47054" y="0"/>
                    </a:cubicBezTo>
                    <a:cubicBezTo>
                      <a:pt x="46863" y="9811"/>
                      <a:pt x="46673" y="19622"/>
                      <a:pt x="46387" y="29432"/>
                    </a:cubicBezTo>
                    <a:cubicBezTo>
                      <a:pt x="41529" y="35338"/>
                      <a:pt x="37433" y="41529"/>
                      <a:pt x="37529" y="49625"/>
                    </a:cubicBezTo>
                    <a:cubicBezTo>
                      <a:pt x="37529" y="52578"/>
                      <a:pt x="37338" y="55531"/>
                      <a:pt x="37243" y="58388"/>
                    </a:cubicBezTo>
                    <a:cubicBezTo>
                      <a:pt x="30480" y="63055"/>
                      <a:pt x="24098" y="62865"/>
                      <a:pt x="18288" y="56674"/>
                    </a:cubicBezTo>
                    <a:close/>
                  </a:path>
                </a:pathLst>
              </a:custGeom>
              <a:solidFill>
                <a:srgbClr val="AAB9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2" name="Google Shape;1152;p28">
                <a:extLst>
                  <a:ext uri="{FF2B5EF4-FFF2-40B4-BE49-F238E27FC236}">
                    <a16:creationId xmlns:a16="http://schemas.microsoft.com/office/drawing/2014/main" id="{B2001DE0-C31B-8025-98B7-0B991661DBA7}"/>
                  </a:ext>
                </a:extLst>
              </p:cNvPr>
              <p:cNvSpPr/>
              <p:nvPr/>
            </p:nvSpPr>
            <p:spPr>
              <a:xfrm>
                <a:off x="2417064" y="3619088"/>
                <a:ext cx="104108" cy="34033"/>
              </a:xfrm>
              <a:custGeom>
                <a:avLst/>
                <a:gdLst/>
                <a:ahLst/>
                <a:cxnLst/>
                <a:rect l="l" t="t" r="r" b="b"/>
                <a:pathLst>
                  <a:path w="104108" h="34033" extrusionOk="0">
                    <a:moveTo>
                      <a:pt x="104108" y="7078"/>
                    </a:moveTo>
                    <a:cubicBezTo>
                      <a:pt x="67627" y="9078"/>
                      <a:pt x="33338" y="19746"/>
                      <a:pt x="0" y="34034"/>
                    </a:cubicBezTo>
                    <a:cubicBezTo>
                      <a:pt x="28194" y="-66"/>
                      <a:pt x="63246" y="-7495"/>
                      <a:pt x="104108" y="7078"/>
                    </a:cubicBezTo>
                    <a:close/>
                  </a:path>
                </a:pathLst>
              </a:custGeom>
              <a:solidFill>
                <a:srgbClr val="1233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3" name="Google Shape;1153;p28">
                <a:extLst>
                  <a:ext uri="{FF2B5EF4-FFF2-40B4-BE49-F238E27FC236}">
                    <a16:creationId xmlns:a16="http://schemas.microsoft.com/office/drawing/2014/main" id="{2421F56D-98CF-8DE9-CA85-5C32E4514447}"/>
                  </a:ext>
                </a:extLst>
              </p:cNvPr>
              <p:cNvSpPr/>
              <p:nvPr/>
            </p:nvSpPr>
            <p:spPr>
              <a:xfrm>
                <a:off x="2341245" y="3663100"/>
                <a:ext cx="56673" cy="46124"/>
              </a:xfrm>
              <a:custGeom>
                <a:avLst/>
                <a:gdLst/>
                <a:ahLst/>
                <a:cxnLst/>
                <a:rect l="l" t="t" r="r" b="b"/>
                <a:pathLst>
                  <a:path w="56673" h="46124" extrusionOk="0">
                    <a:moveTo>
                      <a:pt x="19431" y="34504"/>
                    </a:moveTo>
                    <a:cubicBezTo>
                      <a:pt x="12954" y="38409"/>
                      <a:pt x="6477" y="42219"/>
                      <a:pt x="0" y="46125"/>
                    </a:cubicBezTo>
                    <a:cubicBezTo>
                      <a:pt x="4096" y="12692"/>
                      <a:pt x="21622" y="-4167"/>
                      <a:pt x="56674" y="881"/>
                    </a:cubicBezTo>
                    <a:cubicBezTo>
                      <a:pt x="44291" y="12120"/>
                      <a:pt x="31813" y="23265"/>
                      <a:pt x="19431" y="34504"/>
                    </a:cubicBezTo>
                    <a:close/>
                  </a:path>
                </a:pathLst>
              </a:custGeom>
              <a:solidFill>
                <a:srgbClr val="143B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4" name="Google Shape;1154;p28">
                <a:extLst>
                  <a:ext uri="{FF2B5EF4-FFF2-40B4-BE49-F238E27FC236}">
                    <a16:creationId xmlns:a16="http://schemas.microsoft.com/office/drawing/2014/main" id="{DDBCE13D-7B59-B14F-3530-574D1C7D5C4D}"/>
                  </a:ext>
                </a:extLst>
              </p:cNvPr>
              <p:cNvSpPr/>
              <p:nvPr/>
            </p:nvSpPr>
            <p:spPr>
              <a:xfrm>
                <a:off x="2236374" y="3001517"/>
                <a:ext cx="38385" cy="55816"/>
              </a:xfrm>
              <a:custGeom>
                <a:avLst/>
                <a:gdLst/>
                <a:ahLst/>
                <a:cxnLst/>
                <a:rect l="l" t="t" r="r" b="b"/>
                <a:pathLst>
                  <a:path w="38385" h="55816" extrusionOk="0">
                    <a:moveTo>
                      <a:pt x="38290" y="19621"/>
                    </a:moveTo>
                    <a:cubicBezTo>
                      <a:pt x="-1333" y="19621"/>
                      <a:pt x="38957" y="46768"/>
                      <a:pt x="26003" y="55817"/>
                    </a:cubicBezTo>
                    <a:cubicBezTo>
                      <a:pt x="7334" y="55626"/>
                      <a:pt x="10573" y="40862"/>
                      <a:pt x="8477" y="29623"/>
                    </a:cubicBezTo>
                    <a:cubicBezTo>
                      <a:pt x="5620" y="25432"/>
                      <a:pt x="2857" y="21145"/>
                      <a:pt x="0" y="16954"/>
                    </a:cubicBezTo>
                    <a:cubicBezTo>
                      <a:pt x="2953" y="12097"/>
                      <a:pt x="5906" y="7144"/>
                      <a:pt x="8858" y="2286"/>
                    </a:cubicBezTo>
                    <a:cubicBezTo>
                      <a:pt x="15526" y="1524"/>
                      <a:pt x="22098" y="762"/>
                      <a:pt x="28765" y="0"/>
                    </a:cubicBezTo>
                    <a:cubicBezTo>
                      <a:pt x="32004" y="6572"/>
                      <a:pt x="35147" y="13049"/>
                      <a:pt x="38386" y="19621"/>
                    </a:cubicBezTo>
                    <a:close/>
                  </a:path>
                </a:pathLst>
              </a:custGeom>
              <a:solidFill>
                <a:srgbClr val="97A6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5" name="Google Shape;1155;p28">
                <a:extLst>
                  <a:ext uri="{FF2B5EF4-FFF2-40B4-BE49-F238E27FC236}">
                    <a16:creationId xmlns:a16="http://schemas.microsoft.com/office/drawing/2014/main" id="{9A5AA17F-B2A3-AFDC-DAD9-74D197F94A5A}"/>
                  </a:ext>
                </a:extLst>
              </p:cNvPr>
              <p:cNvSpPr/>
              <p:nvPr/>
            </p:nvSpPr>
            <p:spPr>
              <a:xfrm>
                <a:off x="2539074" y="3333654"/>
                <a:ext cx="12958" cy="85248"/>
              </a:xfrm>
              <a:custGeom>
                <a:avLst/>
                <a:gdLst/>
                <a:ahLst/>
                <a:cxnLst/>
                <a:rect l="l" t="t" r="r" b="b"/>
                <a:pathLst>
                  <a:path w="12958" h="85248" extrusionOk="0">
                    <a:moveTo>
                      <a:pt x="11244" y="0"/>
                    </a:moveTo>
                    <a:cubicBezTo>
                      <a:pt x="11816" y="28384"/>
                      <a:pt x="12387" y="56864"/>
                      <a:pt x="12959" y="85249"/>
                    </a:cubicBezTo>
                    <a:cubicBezTo>
                      <a:pt x="-7711" y="57245"/>
                      <a:pt x="-91" y="28670"/>
                      <a:pt x="11244" y="0"/>
                    </a:cubicBezTo>
                    <a:close/>
                  </a:path>
                </a:pathLst>
              </a:custGeom>
              <a:solidFill>
                <a:srgbClr val="13282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6" name="Google Shape;1156;p28">
                <a:extLst>
                  <a:ext uri="{FF2B5EF4-FFF2-40B4-BE49-F238E27FC236}">
                    <a16:creationId xmlns:a16="http://schemas.microsoft.com/office/drawing/2014/main" id="{C0BCAAB5-9046-9001-2029-968410EF8FDE}"/>
                  </a:ext>
                </a:extLst>
              </p:cNvPr>
              <p:cNvSpPr/>
              <p:nvPr/>
            </p:nvSpPr>
            <p:spPr>
              <a:xfrm>
                <a:off x="2129313" y="4207763"/>
                <a:ext cx="41694" cy="38385"/>
              </a:xfrm>
              <a:custGeom>
                <a:avLst/>
                <a:gdLst/>
                <a:ahLst/>
                <a:cxnLst/>
                <a:rect l="l" t="t" r="r" b="b"/>
                <a:pathLst>
                  <a:path w="41694" h="38385" extrusionOk="0">
                    <a:moveTo>
                      <a:pt x="0" y="857"/>
                    </a:moveTo>
                    <a:cubicBezTo>
                      <a:pt x="3905" y="572"/>
                      <a:pt x="7810" y="286"/>
                      <a:pt x="11620" y="0"/>
                    </a:cubicBezTo>
                    <a:cubicBezTo>
                      <a:pt x="23813" y="10954"/>
                      <a:pt x="45053" y="15050"/>
                      <a:pt x="41243" y="38386"/>
                    </a:cubicBezTo>
                    <a:cubicBezTo>
                      <a:pt x="25051" y="28575"/>
                      <a:pt x="10668" y="16764"/>
                      <a:pt x="0" y="857"/>
                    </a:cubicBezTo>
                    <a:close/>
                  </a:path>
                </a:pathLst>
              </a:custGeom>
              <a:solidFill>
                <a:srgbClr val="0D31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7" name="Google Shape;1157;p28">
                <a:extLst>
                  <a:ext uri="{FF2B5EF4-FFF2-40B4-BE49-F238E27FC236}">
                    <a16:creationId xmlns:a16="http://schemas.microsoft.com/office/drawing/2014/main" id="{D94E3DAB-B274-54E5-5192-9085B63F4078}"/>
                  </a:ext>
                </a:extLst>
              </p:cNvPr>
              <p:cNvSpPr/>
              <p:nvPr/>
            </p:nvSpPr>
            <p:spPr>
              <a:xfrm>
                <a:off x="2270969" y="3485768"/>
                <a:ext cx="23507" cy="29146"/>
              </a:xfrm>
              <a:custGeom>
                <a:avLst/>
                <a:gdLst/>
                <a:ahLst/>
                <a:cxnLst/>
                <a:rect l="l" t="t" r="r" b="b"/>
                <a:pathLst>
                  <a:path w="23507" h="29146" extrusionOk="0">
                    <a:moveTo>
                      <a:pt x="23508" y="0"/>
                    </a:moveTo>
                    <a:cubicBezTo>
                      <a:pt x="17126" y="9715"/>
                      <a:pt x="10744" y="19431"/>
                      <a:pt x="4362" y="29146"/>
                    </a:cubicBezTo>
                    <a:cubicBezTo>
                      <a:pt x="-4591" y="7906"/>
                      <a:pt x="-495" y="1810"/>
                      <a:pt x="23508" y="0"/>
                    </a:cubicBezTo>
                    <a:close/>
                  </a:path>
                </a:pathLst>
              </a:custGeom>
              <a:solidFill>
                <a:srgbClr val="0621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8" name="Google Shape;1158;p28">
                <a:extLst>
                  <a:ext uri="{FF2B5EF4-FFF2-40B4-BE49-F238E27FC236}">
                    <a16:creationId xmlns:a16="http://schemas.microsoft.com/office/drawing/2014/main" id="{9F2CDC5C-9CF1-5DFD-D0EA-55E8AA139F95}"/>
                  </a:ext>
                </a:extLst>
              </p:cNvPr>
              <p:cNvSpPr/>
              <p:nvPr/>
            </p:nvSpPr>
            <p:spPr>
              <a:xfrm>
                <a:off x="1881378" y="4141463"/>
                <a:ext cx="236624" cy="200030"/>
              </a:xfrm>
              <a:custGeom>
                <a:avLst/>
                <a:gdLst/>
                <a:ahLst/>
                <a:cxnLst/>
                <a:rect l="l" t="t" r="r" b="b"/>
                <a:pathLst>
                  <a:path w="236624" h="200030" extrusionOk="0">
                    <a:moveTo>
                      <a:pt x="175927" y="768"/>
                    </a:moveTo>
                    <a:cubicBezTo>
                      <a:pt x="184785" y="9435"/>
                      <a:pt x="193643" y="18103"/>
                      <a:pt x="202406" y="26771"/>
                    </a:cubicBezTo>
                    <a:cubicBezTo>
                      <a:pt x="207835" y="34391"/>
                      <a:pt x="210312" y="42868"/>
                      <a:pt x="209645" y="52203"/>
                    </a:cubicBezTo>
                    <a:cubicBezTo>
                      <a:pt x="208026" y="64395"/>
                      <a:pt x="199072" y="73253"/>
                      <a:pt x="194120" y="86588"/>
                    </a:cubicBezTo>
                    <a:cubicBezTo>
                      <a:pt x="206026" y="88874"/>
                      <a:pt x="208026" y="78777"/>
                      <a:pt x="212979" y="73443"/>
                    </a:cubicBezTo>
                    <a:cubicBezTo>
                      <a:pt x="215265" y="69824"/>
                      <a:pt x="218313" y="66871"/>
                      <a:pt x="221933" y="64680"/>
                    </a:cubicBezTo>
                    <a:cubicBezTo>
                      <a:pt x="247269" y="88017"/>
                      <a:pt x="236220" y="105352"/>
                      <a:pt x="216027" y="126402"/>
                    </a:cubicBezTo>
                    <a:cubicBezTo>
                      <a:pt x="197072" y="146214"/>
                      <a:pt x="159068" y="157835"/>
                      <a:pt x="174974" y="198316"/>
                    </a:cubicBezTo>
                    <a:cubicBezTo>
                      <a:pt x="170878" y="198888"/>
                      <a:pt x="166783" y="199459"/>
                      <a:pt x="162782" y="200031"/>
                    </a:cubicBezTo>
                    <a:cubicBezTo>
                      <a:pt x="99060" y="170598"/>
                      <a:pt x="42862" y="132784"/>
                      <a:pt x="11716" y="66585"/>
                    </a:cubicBezTo>
                    <a:cubicBezTo>
                      <a:pt x="7429" y="63156"/>
                      <a:pt x="1333" y="61537"/>
                      <a:pt x="0" y="55060"/>
                    </a:cubicBezTo>
                    <a:cubicBezTo>
                      <a:pt x="18383" y="35153"/>
                      <a:pt x="40576" y="22389"/>
                      <a:pt x="66008" y="37915"/>
                    </a:cubicBezTo>
                    <a:cubicBezTo>
                      <a:pt x="99632" y="58489"/>
                      <a:pt x="121825" y="44487"/>
                      <a:pt x="141541" y="18675"/>
                    </a:cubicBezTo>
                    <a:cubicBezTo>
                      <a:pt x="150590" y="6864"/>
                      <a:pt x="159353" y="-2852"/>
                      <a:pt x="175927" y="768"/>
                    </a:cubicBezTo>
                    <a:close/>
                  </a:path>
                </a:pathLst>
              </a:custGeom>
              <a:solidFill>
                <a:srgbClr val="07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9" name="Google Shape;1159;p28">
                <a:extLst>
                  <a:ext uri="{FF2B5EF4-FFF2-40B4-BE49-F238E27FC236}">
                    <a16:creationId xmlns:a16="http://schemas.microsoft.com/office/drawing/2014/main" id="{14F5D83B-DE60-DC7F-F24C-9EF40AFD21B0}"/>
                  </a:ext>
                </a:extLst>
              </p:cNvPr>
              <p:cNvSpPr/>
              <p:nvPr/>
            </p:nvSpPr>
            <p:spPr>
              <a:xfrm>
                <a:off x="1826894" y="4196524"/>
                <a:ext cx="66198" cy="59150"/>
              </a:xfrm>
              <a:custGeom>
                <a:avLst/>
                <a:gdLst/>
                <a:ahLst/>
                <a:cxnLst/>
                <a:rect l="l" t="t" r="r" b="b"/>
                <a:pathLst>
                  <a:path w="66198" h="59150" extrusionOk="0">
                    <a:moveTo>
                      <a:pt x="54483" y="0"/>
                    </a:moveTo>
                    <a:cubicBezTo>
                      <a:pt x="58388" y="3810"/>
                      <a:pt x="62294" y="7620"/>
                      <a:pt x="66199" y="11525"/>
                    </a:cubicBezTo>
                    <a:cubicBezTo>
                      <a:pt x="38195" y="19241"/>
                      <a:pt x="31909" y="56864"/>
                      <a:pt x="0" y="59150"/>
                    </a:cubicBezTo>
                    <a:cubicBezTo>
                      <a:pt x="10478" y="32385"/>
                      <a:pt x="34576" y="18193"/>
                      <a:pt x="54388" y="95"/>
                    </a:cubicBezTo>
                    <a:close/>
                  </a:path>
                </a:pathLst>
              </a:custGeom>
              <a:solidFill>
                <a:srgbClr val="4038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0" name="Google Shape;1160;p28">
                <a:extLst>
                  <a:ext uri="{FF2B5EF4-FFF2-40B4-BE49-F238E27FC236}">
                    <a16:creationId xmlns:a16="http://schemas.microsoft.com/office/drawing/2014/main" id="{148ECD89-6F4B-840C-8424-E0A791D62494}"/>
                  </a:ext>
                </a:extLst>
              </p:cNvPr>
              <p:cNvSpPr/>
              <p:nvPr/>
            </p:nvSpPr>
            <p:spPr>
              <a:xfrm>
                <a:off x="1789842" y="4255007"/>
                <a:ext cx="37718" cy="31337"/>
              </a:xfrm>
              <a:custGeom>
                <a:avLst/>
                <a:gdLst/>
                <a:ahLst/>
                <a:cxnLst/>
                <a:rect l="l" t="t" r="r" b="b"/>
                <a:pathLst>
                  <a:path w="37718" h="31337" extrusionOk="0">
                    <a:moveTo>
                      <a:pt x="37719" y="0"/>
                    </a:moveTo>
                    <a:cubicBezTo>
                      <a:pt x="32099" y="18764"/>
                      <a:pt x="15621" y="24479"/>
                      <a:pt x="0" y="31337"/>
                    </a:cubicBezTo>
                    <a:cubicBezTo>
                      <a:pt x="4001" y="10573"/>
                      <a:pt x="19336" y="3429"/>
                      <a:pt x="37719" y="0"/>
                    </a:cubicBezTo>
                    <a:close/>
                  </a:path>
                </a:pathLst>
              </a:custGeom>
              <a:solidFill>
                <a:srgbClr val="3224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1" name="Google Shape;1161;p28">
                <a:extLst>
                  <a:ext uri="{FF2B5EF4-FFF2-40B4-BE49-F238E27FC236}">
                    <a16:creationId xmlns:a16="http://schemas.microsoft.com/office/drawing/2014/main" id="{EAC1991F-782F-F9E7-7227-5859551EC019}"/>
                  </a:ext>
                </a:extLst>
              </p:cNvPr>
              <p:cNvSpPr/>
              <p:nvPr/>
            </p:nvSpPr>
            <p:spPr>
              <a:xfrm>
                <a:off x="1693544" y="3883648"/>
                <a:ext cx="48101" cy="85799"/>
              </a:xfrm>
              <a:custGeom>
                <a:avLst/>
                <a:gdLst/>
                <a:ahLst/>
                <a:cxnLst/>
                <a:rect l="l" t="t" r="r" b="b"/>
                <a:pathLst>
                  <a:path w="48101" h="85799" extrusionOk="0">
                    <a:moveTo>
                      <a:pt x="48101" y="59225"/>
                    </a:moveTo>
                    <a:cubicBezTo>
                      <a:pt x="32671" y="61797"/>
                      <a:pt x="35814" y="84085"/>
                      <a:pt x="19717" y="85800"/>
                    </a:cubicBezTo>
                    <a:cubicBezTo>
                      <a:pt x="41148" y="51034"/>
                      <a:pt x="19526" y="26173"/>
                      <a:pt x="0" y="837"/>
                    </a:cubicBezTo>
                    <a:cubicBezTo>
                      <a:pt x="14573" y="-4688"/>
                      <a:pt x="22384" y="19315"/>
                      <a:pt x="37909" y="9505"/>
                    </a:cubicBezTo>
                    <a:cubicBezTo>
                      <a:pt x="41243" y="9886"/>
                      <a:pt x="44577" y="10267"/>
                      <a:pt x="48006" y="10552"/>
                    </a:cubicBezTo>
                    <a:cubicBezTo>
                      <a:pt x="35814" y="26745"/>
                      <a:pt x="39433" y="42937"/>
                      <a:pt x="48101" y="59130"/>
                    </a:cubicBezTo>
                    <a:close/>
                  </a:path>
                </a:pathLst>
              </a:custGeom>
              <a:solidFill>
                <a:srgbClr val="373B3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2" name="Google Shape;1162;p28">
                <a:extLst>
                  <a:ext uri="{FF2B5EF4-FFF2-40B4-BE49-F238E27FC236}">
                    <a16:creationId xmlns:a16="http://schemas.microsoft.com/office/drawing/2014/main" id="{86911990-E1D4-8C7A-56EC-07B143C2F949}"/>
                  </a:ext>
                </a:extLst>
              </p:cNvPr>
              <p:cNvSpPr/>
              <p:nvPr/>
            </p:nvSpPr>
            <p:spPr>
              <a:xfrm>
                <a:off x="1646301" y="3408806"/>
                <a:ext cx="10160" cy="48958"/>
              </a:xfrm>
              <a:custGeom>
                <a:avLst/>
                <a:gdLst/>
                <a:ahLst/>
                <a:cxnLst/>
                <a:rect l="l" t="t" r="r" b="b"/>
                <a:pathLst>
                  <a:path w="10160" h="48958" extrusionOk="0">
                    <a:moveTo>
                      <a:pt x="191" y="48958"/>
                    </a:moveTo>
                    <a:cubicBezTo>
                      <a:pt x="1048" y="32671"/>
                      <a:pt x="1905" y="16383"/>
                      <a:pt x="2857" y="0"/>
                    </a:cubicBezTo>
                    <a:cubicBezTo>
                      <a:pt x="8668" y="16859"/>
                      <a:pt x="17145" y="33909"/>
                      <a:pt x="0" y="48768"/>
                    </a:cubicBezTo>
                    <a:cubicBezTo>
                      <a:pt x="0" y="48768"/>
                      <a:pt x="191" y="48958"/>
                      <a:pt x="191" y="48958"/>
                    </a:cubicBezTo>
                    <a:close/>
                  </a:path>
                </a:pathLst>
              </a:custGeom>
              <a:solidFill>
                <a:srgbClr val="051B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3" name="Google Shape;1163;p28">
                <a:extLst>
                  <a:ext uri="{FF2B5EF4-FFF2-40B4-BE49-F238E27FC236}">
                    <a16:creationId xmlns:a16="http://schemas.microsoft.com/office/drawing/2014/main" id="{1CF528C7-4593-79EC-7327-C6A90692791B}"/>
                  </a:ext>
                </a:extLst>
              </p:cNvPr>
              <p:cNvSpPr/>
              <p:nvPr/>
            </p:nvSpPr>
            <p:spPr>
              <a:xfrm>
                <a:off x="1759085" y="3665981"/>
                <a:ext cx="13803" cy="57816"/>
              </a:xfrm>
              <a:custGeom>
                <a:avLst/>
                <a:gdLst/>
                <a:ahLst/>
                <a:cxnLst/>
                <a:rect l="l" t="t" r="r" b="b"/>
                <a:pathLst>
                  <a:path w="13803" h="57816" extrusionOk="0">
                    <a:moveTo>
                      <a:pt x="13803" y="10954"/>
                    </a:moveTo>
                    <a:cubicBezTo>
                      <a:pt x="13041" y="26575"/>
                      <a:pt x="12374" y="42196"/>
                      <a:pt x="11612" y="57817"/>
                    </a:cubicBezTo>
                    <a:cubicBezTo>
                      <a:pt x="-6580" y="38671"/>
                      <a:pt x="-770" y="19336"/>
                      <a:pt x="11136" y="0"/>
                    </a:cubicBezTo>
                    <a:cubicBezTo>
                      <a:pt x="11993" y="3619"/>
                      <a:pt x="12851" y="7334"/>
                      <a:pt x="13803" y="10954"/>
                    </a:cubicBezTo>
                    <a:close/>
                  </a:path>
                </a:pathLst>
              </a:custGeom>
              <a:solidFill>
                <a:srgbClr val="3D47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4" name="Google Shape;1164;p28">
                <a:extLst>
                  <a:ext uri="{FF2B5EF4-FFF2-40B4-BE49-F238E27FC236}">
                    <a16:creationId xmlns:a16="http://schemas.microsoft.com/office/drawing/2014/main" id="{E7545DA8-B847-0FC9-4B37-9CAF37F80455}"/>
                  </a:ext>
                </a:extLst>
              </p:cNvPr>
              <p:cNvSpPr/>
              <p:nvPr/>
            </p:nvSpPr>
            <p:spPr>
              <a:xfrm>
                <a:off x="1674876" y="3666076"/>
                <a:ext cx="38766" cy="19812"/>
              </a:xfrm>
              <a:custGeom>
                <a:avLst/>
                <a:gdLst/>
                <a:ahLst/>
                <a:cxnLst/>
                <a:rect l="l" t="t" r="r" b="b"/>
                <a:pathLst>
                  <a:path w="38766" h="19812" extrusionOk="0">
                    <a:moveTo>
                      <a:pt x="0" y="0"/>
                    </a:moveTo>
                    <a:cubicBezTo>
                      <a:pt x="12954" y="6572"/>
                      <a:pt x="25813" y="13240"/>
                      <a:pt x="38767" y="19812"/>
                    </a:cubicBezTo>
                    <a:cubicBezTo>
                      <a:pt x="29147" y="19431"/>
                      <a:pt x="19622" y="19050"/>
                      <a:pt x="10001" y="18669"/>
                    </a:cubicBezTo>
                    <a:cubicBezTo>
                      <a:pt x="6858" y="15716"/>
                      <a:pt x="3620" y="12763"/>
                      <a:pt x="476" y="9811"/>
                    </a:cubicBezTo>
                    <a:cubicBezTo>
                      <a:pt x="286" y="6572"/>
                      <a:pt x="191" y="3238"/>
                      <a:pt x="0" y="0"/>
                    </a:cubicBezTo>
                    <a:close/>
                  </a:path>
                </a:pathLst>
              </a:custGeom>
              <a:solidFill>
                <a:srgbClr val="051B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5" name="Google Shape;1165;p28">
                <a:extLst>
                  <a:ext uri="{FF2B5EF4-FFF2-40B4-BE49-F238E27FC236}">
                    <a16:creationId xmlns:a16="http://schemas.microsoft.com/office/drawing/2014/main" id="{4889F411-5A67-BB55-1218-291EE9FE62E3}"/>
                  </a:ext>
                </a:extLst>
              </p:cNvPr>
              <p:cNvSpPr/>
              <p:nvPr/>
            </p:nvSpPr>
            <p:spPr>
              <a:xfrm>
                <a:off x="1769649" y="3622547"/>
                <a:ext cx="10172" cy="44576"/>
              </a:xfrm>
              <a:custGeom>
                <a:avLst/>
                <a:gdLst/>
                <a:ahLst/>
                <a:cxnLst/>
                <a:rect l="l" t="t" r="r" b="b"/>
                <a:pathLst>
                  <a:path w="10172" h="44576" extrusionOk="0">
                    <a:moveTo>
                      <a:pt x="1905" y="0"/>
                    </a:moveTo>
                    <a:cubicBezTo>
                      <a:pt x="12859" y="15335"/>
                      <a:pt x="13621" y="30289"/>
                      <a:pt x="0" y="44577"/>
                    </a:cubicBezTo>
                    <a:cubicBezTo>
                      <a:pt x="667" y="29718"/>
                      <a:pt x="1333" y="14859"/>
                      <a:pt x="1905" y="0"/>
                    </a:cubicBezTo>
                    <a:close/>
                  </a:path>
                </a:pathLst>
              </a:custGeom>
              <a:solidFill>
                <a:srgbClr val="3D47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6" name="Google Shape;1166;p28">
                <a:extLst>
                  <a:ext uri="{FF2B5EF4-FFF2-40B4-BE49-F238E27FC236}">
                    <a16:creationId xmlns:a16="http://schemas.microsoft.com/office/drawing/2014/main" id="{0D810A80-E78F-6B06-35F9-7366A2FDF465}"/>
                  </a:ext>
                </a:extLst>
              </p:cNvPr>
              <p:cNvSpPr/>
              <p:nvPr/>
            </p:nvSpPr>
            <p:spPr>
              <a:xfrm>
                <a:off x="1513141" y="3086385"/>
                <a:ext cx="66557" cy="39338"/>
              </a:xfrm>
              <a:custGeom>
                <a:avLst/>
                <a:gdLst/>
                <a:ahLst/>
                <a:cxnLst/>
                <a:rect l="l" t="t" r="r" b="b"/>
                <a:pathLst>
                  <a:path w="66557" h="39338" extrusionOk="0">
                    <a:moveTo>
                      <a:pt x="47053" y="28099"/>
                    </a:moveTo>
                    <a:cubicBezTo>
                      <a:pt x="37719" y="31814"/>
                      <a:pt x="28384" y="35623"/>
                      <a:pt x="19050" y="39338"/>
                    </a:cubicBezTo>
                    <a:cubicBezTo>
                      <a:pt x="49054" y="8668"/>
                      <a:pt x="7429" y="12573"/>
                      <a:pt x="0" y="0"/>
                    </a:cubicBezTo>
                    <a:cubicBezTo>
                      <a:pt x="21717" y="0"/>
                      <a:pt x="43529" y="95"/>
                      <a:pt x="65246" y="191"/>
                    </a:cubicBezTo>
                    <a:cubicBezTo>
                      <a:pt x="73628" y="18860"/>
                      <a:pt x="38767" y="9525"/>
                      <a:pt x="47053" y="28099"/>
                    </a:cubicBezTo>
                    <a:close/>
                  </a:path>
                </a:pathLst>
              </a:custGeom>
              <a:solidFill>
                <a:srgbClr val="051B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7" name="Google Shape;1167;p28">
                <a:extLst>
                  <a:ext uri="{FF2B5EF4-FFF2-40B4-BE49-F238E27FC236}">
                    <a16:creationId xmlns:a16="http://schemas.microsoft.com/office/drawing/2014/main" id="{FB3710CF-849A-AF59-55FC-3AC21D5C7DED}"/>
                  </a:ext>
                </a:extLst>
              </p:cNvPr>
              <p:cNvSpPr/>
              <p:nvPr/>
            </p:nvSpPr>
            <p:spPr>
              <a:xfrm>
                <a:off x="1617726" y="3560063"/>
                <a:ext cx="37623" cy="39338"/>
              </a:xfrm>
              <a:custGeom>
                <a:avLst/>
                <a:gdLst/>
                <a:ahLst/>
                <a:cxnLst/>
                <a:rect l="l" t="t" r="r" b="b"/>
                <a:pathLst>
                  <a:path w="37623" h="39338" extrusionOk="0">
                    <a:moveTo>
                      <a:pt x="0" y="0"/>
                    </a:moveTo>
                    <a:cubicBezTo>
                      <a:pt x="12573" y="13145"/>
                      <a:pt x="25051" y="26194"/>
                      <a:pt x="37624" y="39338"/>
                    </a:cubicBezTo>
                    <a:cubicBezTo>
                      <a:pt x="15240" y="35624"/>
                      <a:pt x="286" y="24765"/>
                      <a:pt x="0" y="0"/>
                    </a:cubicBezTo>
                    <a:close/>
                  </a:path>
                </a:pathLst>
              </a:custGeom>
              <a:solidFill>
                <a:srgbClr val="4443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8" name="Google Shape;1168;p28">
                <a:extLst>
                  <a:ext uri="{FF2B5EF4-FFF2-40B4-BE49-F238E27FC236}">
                    <a16:creationId xmlns:a16="http://schemas.microsoft.com/office/drawing/2014/main" id="{5061223D-A036-CD11-54B5-F62CD852BE42}"/>
                  </a:ext>
                </a:extLst>
              </p:cNvPr>
              <p:cNvSpPr/>
              <p:nvPr/>
            </p:nvSpPr>
            <p:spPr>
              <a:xfrm>
                <a:off x="2317259" y="2899154"/>
                <a:ext cx="85993" cy="49117"/>
              </a:xfrm>
              <a:custGeom>
                <a:avLst/>
                <a:gdLst/>
                <a:ahLst/>
                <a:cxnLst/>
                <a:rect l="l" t="t" r="r" b="b"/>
                <a:pathLst>
                  <a:path w="85993" h="49117" extrusionOk="0">
                    <a:moveTo>
                      <a:pt x="3697" y="27306"/>
                    </a:moveTo>
                    <a:cubicBezTo>
                      <a:pt x="32749" y="27972"/>
                      <a:pt x="49799" y="-7365"/>
                      <a:pt x="85993" y="1398"/>
                    </a:cubicBezTo>
                    <a:cubicBezTo>
                      <a:pt x="56371" y="18543"/>
                      <a:pt x="29891" y="33783"/>
                      <a:pt x="3507" y="49118"/>
                    </a:cubicBezTo>
                    <a:cubicBezTo>
                      <a:pt x="4650" y="41879"/>
                      <a:pt x="-5066" y="34545"/>
                      <a:pt x="3697" y="27306"/>
                    </a:cubicBezTo>
                    <a:close/>
                  </a:path>
                </a:pathLst>
              </a:custGeom>
              <a:solidFill>
                <a:srgbClr val="E5E6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9" name="Google Shape;1169;p28">
                <a:extLst>
                  <a:ext uri="{FF2B5EF4-FFF2-40B4-BE49-F238E27FC236}">
                    <a16:creationId xmlns:a16="http://schemas.microsoft.com/office/drawing/2014/main" id="{760E1AA7-A2C2-DBEB-F44F-D7301AD330DE}"/>
                  </a:ext>
                </a:extLst>
              </p:cNvPr>
              <p:cNvSpPr/>
              <p:nvPr/>
            </p:nvSpPr>
            <p:spPr>
              <a:xfrm>
                <a:off x="2323069" y="2761984"/>
                <a:ext cx="19091" cy="107993"/>
              </a:xfrm>
              <a:custGeom>
                <a:avLst/>
                <a:gdLst/>
                <a:ahLst/>
                <a:cxnLst/>
                <a:rect l="l" t="t" r="r" b="b"/>
                <a:pathLst>
                  <a:path w="19091" h="107993" extrusionOk="0">
                    <a:moveTo>
                      <a:pt x="18842" y="3694"/>
                    </a:moveTo>
                    <a:cubicBezTo>
                      <a:pt x="11699" y="38080"/>
                      <a:pt x="28748" y="74656"/>
                      <a:pt x="9698" y="107993"/>
                    </a:cubicBezTo>
                    <a:cubicBezTo>
                      <a:pt x="3602" y="107612"/>
                      <a:pt x="3221" y="101897"/>
                      <a:pt x="364" y="98373"/>
                    </a:cubicBezTo>
                    <a:cubicBezTo>
                      <a:pt x="-2875" y="66083"/>
                      <a:pt x="16842" y="35317"/>
                      <a:pt x="6746" y="2551"/>
                    </a:cubicBezTo>
                    <a:lnTo>
                      <a:pt x="10556" y="2361"/>
                    </a:lnTo>
                    <a:cubicBezTo>
                      <a:pt x="13985" y="-1068"/>
                      <a:pt x="16747" y="-878"/>
                      <a:pt x="18842" y="3694"/>
                    </a:cubicBezTo>
                    <a:close/>
                  </a:path>
                </a:pathLst>
              </a:custGeom>
              <a:solidFill>
                <a:srgbClr val="595E6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0" name="Google Shape;1170;p28">
                <a:extLst>
                  <a:ext uri="{FF2B5EF4-FFF2-40B4-BE49-F238E27FC236}">
                    <a16:creationId xmlns:a16="http://schemas.microsoft.com/office/drawing/2014/main" id="{BF8B0CC5-0FF1-8E49-C349-CE687A3810FF}"/>
                  </a:ext>
                </a:extLst>
              </p:cNvPr>
              <p:cNvSpPr/>
              <p:nvPr/>
            </p:nvSpPr>
            <p:spPr>
              <a:xfrm>
                <a:off x="2311997" y="2781870"/>
                <a:ext cx="10322" cy="29241"/>
              </a:xfrm>
              <a:custGeom>
                <a:avLst/>
                <a:gdLst/>
                <a:ahLst/>
                <a:cxnLst/>
                <a:rect l="l" t="t" r="r" b="b"/>
                <a:pathLst>
                  <a:path w="10322" h="29241" extrusionOk="0">
                    <a:moveTo>
                      <a:pt x="2673" y="0"/>
                    </a:moveTo>
                    <a:cubicBezTo>
                      <a:pt x="13627" y="8573"/>
                      <a:pt x="10483" y="18764"/>
                      <a:pt x="7435" y="29242"/>
                    </a:cubicBezTo>
                    <a:cubicBezTo>
                      <a:pt x="-5804" y="21336"/>
                      <a:pt x="2673" y="10192"/>
                      <a:pt x="2673" y="0"/>
                    </a:cubicBezTo>
                    <a:close/>
                  </a:path>
                </a:pathLst>
              </a:custGeom>
              <a:solidFill>
                <a:srgbClr val="6E72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1" name="Google Shape;1171;p28">
                <a:extLst>
                  <a:ext uri="{FF2B5EF4-FFF2-40B4-BE49-F238E27FC236}">
                    <a16:creationId xmlns:a16="http://schemas.microsoft.com/office/drawing/2014/main" id="{89DCEC2F-7319-456B-C66A-36B46CC308F8}"/>
                  </a:ext>
                </a:extLst>
              </p:cNvPr>
              <p:cNvSpPr/>
              <p:nvPr/>
            </p:nvSpPr>
            <p:spPr>
              <a:xfrm>
                <a:off x="2321814" y="2860357"/>
                <a:ext cx="10953" cy="46672"/>
              </a:xfrm>
              <a:custGeom>
                <a:avLst/>
                <a:gdLst/>
                <a:ahLst/>
                <a:cxnLst/>
                <a:rect l="l" t="t" r="r" b="b"/>
                <a:pathLst>
                  <a:path w="10953" h="46672" extrusionOk="0">
                    <a:moveTo>
                      <a:pt x="1619" y="0"/>
                    </a:moveTo>
                    <a:cubicBezTo>
                      <a:pt x="4763" y="3238"/>
                      <a:pt x="7810" y="6382"/>
                      <a:pt x="10954" y="9620"/>
                    </a:cubicBezTo>
                    <a:cubicBezTo>
                      <a:pt x="6286" y="21717"/>
                      <a:pt x="18574" y="38671"/>
                      <a:pt x="0" y="46672"/>
                    </a:cubicBezTo>
                    <a:cubicBezTo>
                      <a:pt x="571" y="31147"/>
                      <a:pt x="1048" y="15621"/>
                      <a:pt x="1619" y="0"/>
                    </a:cubicBezTo>
                    <a:close/>
                  </a:path>
                </a:pathLst>
              </a:custGeom>
              <a:solidFill>
                <a:srgbClr val="1215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2" name="Google Shape;1172;p28">
                <a:extLst>
                  <a:ext uri="{FF2B5EF4-FFF2-40B4-BE49-F238E27FC236}">
                    <a16:creationId xmlns:a16="http://schemas.microsoft.com/office/drawing/2014/main" id="{A51067B6-F4A7-9D1D-D11C-B69BDD4E0F7D}"/>
                  </a:ext>
                </a:extLst>
              </p:cNvPr>
              <p:cNvSpPr/>
              <p:nvPr/>
            </p:nvSpPr>
            <p:spPr>
              <a:xfrm>
                <a:off x="1605915" y="4010726"/>
                <a:ext cx="40957" cy="30581"/>
              </a:xfrm>
              <a:custGeom>
                <a:avLst/>
                <a:gdLst/>
                <a:ahLst/>
                <a:cxnLst/>
                <a:rect l="l" t="t" r="r" b="b"/>
                <a:pathLst>
                  <a:path w="40957" h="30581" extrusionOk="0">
                    <a:moveTo>
                      <a:pt x="40481" y="16062"/>
                    </a:moveTo>
                    <a:cubicBezTo>
                      <a:pt x="36481" y="20063"/>
                      <a:pt x="43815" y="34826"/>
                      <a:pt x="32004" y="29397"/>
                    </a:cubicBezTo>
                    <a:cubicBezTo>
                      <a:pt x="20288" y="23968"/>
                      <a:pt x="11525" y="12157"/>
                      <a:pt x="0" y="1870"/>
                    </a:cubicBezTo>
                    <a:cubicBezTo>
                      <a:pt x="20955" y="-6893"/>
                      <a:pt x="25717" y="18062"/>
                      <a:pt x="40958" y="16729"/>
                    </a:cubicBezTo>
                    <a:cubicBezTo>
                      <a:pt x="40958" y="16729"/>
                      <a:pt x="40481" y="16062"/>
                      <a:pt x="40481" y="16062"/>
                    </a:cubicBezTo>
                    <a:close/>
                  </a:path>
                </a:pathLst>
              </a:custGeom>
              <a:solidFill>
                <a:srgbClr val="2E3A4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3" name="Google Shape;1173;p28">
                <a:extLst>
                  <a:ext uri="{FF2B5EF4-FFF2-40B4-BE49-F238E27FC236}">
                    <a16:creationId xmlns:a16="http://schemas.microsoft.com/office/drawing/2014/main" id="{D7E0B3A8-6BD9-7C76-DB40-464BC36F0E84}"/>
                  </a:ext>
                </a:extLst>
              </p:cNvPr>
              <p:cNvSpPr/>
              <p:nvPr/>
            </p:nvSpPr>
            <p:spPr>
              <a:xfrm>
                <a:off x="2120179" y="3313093"/>
                <a:ext cx="337144" cy="741241"/>
              </a:xfrm>
              <a:custGeom>
                <a:avLst/>
                <a:gdLst/>
                <a:ahLst/>
                <a:cxnLst/>
                <a:rect l="l" t="t" r="r" b="b"/>
                <a:pathLst>
                  <a:path w="337144" h="741241" extrusionOk="0">
                    <a:moveTo>
                      <a:pt x="336414" y="368"/>
                    </a:moveTo>
                    <a:cubicBezTo>
                      <a:pt x="340700" y="53232"/>
                      <a:pt x="325841" y="101333"/>
                      <a:pt x="299552" y="146482"/>
                    </a:cubicBezTo>
                    <a:cubicBezTo>
                      <a:pt x="263738" y="207918"/>
                      <a:pt x="215541" y="260305"/>
                      <a:pt x="174298" y="317836"/>
                    </a:cubicBezTo>
                    <a:cubicBezTo>
                      <a:pt x="126959" y="383845"/>
                      <a:pt x="93526" y="455187"/>
                      <a:pt x="82572" y="536721"/>
                    </a:cubicBezTo>
                    <a:cubicBezTo>
                      <a:pt x="73809" y="601967"/>
                      <a:pt x="80191" y="662070"/>
                      <a:pt x="125721" y="713410"/>
                    </a:cubicBezTo>
                    <a:cubicBezTo>
                      <a:pt x="122673" y="738175"/>
                      <a:pt x="108671" y="748176"/>
                      <a:pt x="86573" y="736174"/>
                    </a:cubicBezTo>
                    <a:cubicBezTo>
                      <a:pt x="55712" y="719410"/>
                      <a:pt x="39710" y="695884"/>
                      <a:pt x="24660" y="659308"/>
                    </a:cubicBezTo>
                    <a:cubicBezTo>
                      <a:pt x="4848" y="611397"/>
                      <a:pt x="29708" y="562438"/>
                      <a:pt x="2753" y="519290"/>
                    </a:cubicBezTo>
                    <a:cubicBezTo>
                      <a:pt x="-5058" y="506717"/>
                      <a:pt x="4753" y="489191"/>
                      <a:pt x="19612" y="485191"/>
                    </a:cubicBezTo>
                    <a:cubicBezTo>
                      <a:pt x="49902" y="476999"/>
                      <a:pt x="47901" y="451186"/>
                      <a:pt x="54664" y="429660"/>
                    </a:cubicBezTo>
                    <a:cubicBezTo>
                      <a:pt x="68475" y="420611"/>
                      <a:pt x="66475" y="401847"/>
                      <a:pt x="78000" y="391369"/>
                    </a:cubicBezTo>
                    <a:cubicBezTo>
                      <a:pt x="114005" y="368319"/>
                      <a:pt x="115910" y="318408"/>
                      <a:pt x="153343" y="296500"/>
                    </a:cubicBezTo>
                    <a:cubicBezTo>
                      <a:pt x="155153" y="269735"/>
                      <a:pt x="188300" y="265258"/>
                      <a:pt x="193158" y="240779"/>
                    </a:cubicBezTo>
                    <a:cubicBezTo>
                      <a:pt x="197253" y="226872"/>
                      <a:pt x="206969" y="217919"/>
                      <a:pt x="219161" y="211061"/>
                    </a:cubicBezTo>
                    <a:cubicBezTo>
                      <a:pt x="229638" y="198869"/>
                      <a:pt x="240021" y="186582"/>
                      <a:pt x="249165" y="173342"/>
                    </a:cubicBezTo>
                    <a:cubicBezTo>
                      <a:pt x="255927" y="156864"/>
                      <a:pt x="262690" y="140481"/>
                      <a:pt x="269453" y="124003"/>
                    </a:cubicBezTo>
                    <a:cubicBezTo>
                      <a:pt x="275644" y="114001"/>
                      <a:pt x="274025" y="98380"/>
                      <a:pt x="290122" y="95618"/>
                    </a:cubicBezTo>
                    <a:cubicBezTo>
                      <a:pt x="294980" y="73330"/>
                      <a:pt x="306696" y="49993"/>
                      <a:pt x="303171" y="29134"/>
                    </a:cubicBezTo>
                    <a:cubicBezTo>
                      <a:pt x="297266" y="-5728"/>
                      <a:pt x="317554" y="654"/>
                      <a:pt x="336414" y="178"/>
                    </a:cubicBezTo>
                    <a:close/>
                  </a:path>
                </a:pathLst>
              </a:custGeom>
              <a:solidFill>
                <a:srgbClr val="B1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4" name="Google Shape;1174;p28">
                <a:extLst>
                  <a:ext uri="{FF2B5EF4-FFF2-40B4-BE49-F238E27FC236}">
                    <a16:creationId xmlns:a16="http://schemas.microsoft.com/office/drawing/2014/main" id="{24EB73A0-317B-1AE4-EDE7-84D060D1BD1F}"/>
                  </a:ext>
                </a:extLst>
              </p:cNvPr>
              <p:cNvSpPr/>
              <p:nvPr/>
            </p:nvSpPr>
            <p:spPr>
              <a:xfrm>
                <a:off x="2495835" y="3783900"/>
                <a:ext cx="287002" cy="367296"/>
              </a:xfrm>
              <a:custGeom>
                <a:avLst/>
                <a:gdLst/>
                <a:ahLst/>
                <a:cxnLst/>
                <a:rect l="l" t="t" r="r" b="b"/>
                <a:pathLst>
                  <a:path w="287002" h="367296" extrusionOk="0">
                    <a:moveTo>
                      <a:pt x="160972" y="121063"/>
                    </a:moveTo>
                    <a:cubicBezTo>
                      <a:pt x="208026" y="94679"/>
                      <a:pt x="240506" y="54102"/>
                      <a:pt x="273558" y="0"/>
                    </a:cubicBezTo>
                    <a:cubicBezTo>
                      <a:pt x="291846" y="74295"/>
                      <a:pt x="297466" y="150590"/>
                      <a:pt x="251174" y="192405"/>
                    </a:cubicBezTo>
                    <a:cubicBezTo>
                      <a:pt x="190691" y="246983"/>
                      <a:pt x="155067" y="325565"/>
                      <a:pt x="80105" y="364046"/>
                    </a:cubicBezTo>
                    <a:cubicBezTo>
                      <a:pt x="75152" y="366617"/>
                      <a:pt x="68771" y="366236"/>
                      <a:pt x="63055" y="367189"/>
                    </a:cubicBezTo>
                    <a:cubicBezTo>
                      <a:pt x="40100" y="368427"/>
                      <a:pt x="21336" y="358902"/>
                      <a:pt x="0" y="344424"/>
                    </a:cubicBezTo>
                    <a:cubicBezTo>
                      <a:pt x="92107" y="294799"/>
                      <a:pt x="190024" y="252222"/>
                      <a:pt x="161068" y="121063"/>
                    </a:cubicBezTo>
                    <a:close/>
                  </a:path>
                </a:pathLst>
              </a:custGeom>
              <a:solidFill>
                <a:srgbClr val="B0B3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5" name="Google Shape;1175;p28">
                <a:extLst>
                  <a:ext uri="{FF2B5EF4-FFF2-40B4-BE49-F238E27FC236}">
                    <a16:creationId xmlns:a16="http://schemas.microsoft.com/office/drawing/2014/main" id="{004CF3FE-974E-C9F3-C79A-1F160DF637AF}"/>
                  </a:ext>
                </a:extLst>
              </p:cNvPr>
              <p:cNvSpPr/>
              <p:nvPr/>
            </p:nvSpPr>
            <p:spPr>
              <a:xfrm>
                <a:off x="2178748" y="4086706"/>
                <a:ext cx="152685" cy="109627"/>
              </a:xfrm>
              <a:custGeom>
                <a:avLst/>
                <a:gdLst/>
                <a:ahLst/>
                <a:cxnLst/>
                <a:rect l="l" t="t" r="r" b="b"/>
                <a:pathLst>
                  <a:path w="152685" h="109627" extrusionOk="0">
                    <a:moveTo>
                      <a:pt x="133255" y="109627"/>
                    </a:moveTo>
                    <a:cubicBezTo>
                      <a:pt x="77724" y="98293"/>
                      <a:pt x="40767" y="58097"/>
                      <a:pt x="0" y="23807"/>
                    </a:cubicBezTo>
                    <a:cubicBezTo>
                      <a:pt x="21622" y="-3244"/>
                      <a:pt x="43815" y="-11150"/>
                      <a:pt x="68199" y="20854"/>
                    </a:cubicBezTo>
                    <a:cubicBezTo>
                      <a:pt x="89630" y="48953"/>
                      <a:pt x="129064" y="48667"/>
                      <a:pt x="152686" y="73623"/>
                    </a:cubicBezTo>
                    <a:cubicBezTo>
                      <a:pt x="140779" y="79243"/>
                      <a:pt x="131064" y="86386"/>
                      <a:pt x="133826" y="101817"/>
                    </a:cubicBezTo>
                    <a:cubicBezTo>
                      <a:pt x="137255" y="103722"/>
                      <a:pt x="138303" y="105532"/>
                      <a:pt x="137065" y="107246"/>
                    </a:cubicBezTo>
                    <a:cubicBezTo>
                      <a:pt x="135827" y="108865"/>
                      <a:pt x="134588" y="109627"/>
                      <a:pt x="133350" y="109627"/>
                    </a:cubicBezTo>
                    <a:close/>
                  </a:path>
                </a:pathLst>
              </a:custGeom>
              <a:solidFill>
                <a:srgbClr val="AAAE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6" name="Google Shape;1176;p28">
                <a:extLst>
                  <a:ext uri="{FF2B5EF4-FFF2-40B4-BE49-F238E27FC236}">
                    <a16:creationId xmlns:a16="http://schemas.microsoft.com/office/drawing/2014/main" id="{6A22181D-DA1D-4944-8760-BE97F091FE77}"/>
                  </a:ext>
                </a:extLst>
              </p:cNvPr>
              <p:cNvSpPr/>
              <p:nvPr/>
            </p:nvSpPr>
            <p:spPr>
              <a:xfrm>
                <a:off x="2082399" y="3883353"/>
                <a:ext cx="75436" cy="238303"/>
              </a:xfrm>
              <a:custGeom>
                <a:avLst/>
                <a:gdLst/>
                <a:ahLst/>
                <a:cxnLst/>
                <a:rect l="l" t="t" r="r" b="b"/>
                <a:pathLst>
                  <a:path w="75436" h="238303" extrusionOk="0">
                    <a:moveTo>
                      <a:pt x="68441" y="238304"/>
                    </a:moveTo>
                    <a:cubicBezTo>
                      <a:pt x="11005" y="168771"/>
                      <a:pt x="-10331" y="89523"/>
                      <a:pt x="4623" y="560"/>
                    </a:cubicBezTo>
                    <a:cubicBezTo>
                      <a:pt x="13672" y="-12"/>
                      <a:pt x="26436" y="-2679"/>
                      <a:pt x="23864" y="11894"/>
                    </a:cubicBezTo>
                    <a:cubicBezTo>
                      <a:pt x="14148" y="66663"/>
                      <a:pt x="36342" y="113336"/>
                      <a:pt x="61488" y="158484"/>
                    </a:cubicBezTo>
                    <a:cubicBezTo>
                      <a:pt x="76347" y="185154"/>
                      <a:pt x="80347" y="210395"/>
                      <a:pt x="68536" y="238208"/>
                    </a:cubicBezTo>
                    <a:close/>
                  </a:path>
                </a:pathLst>
              </a:custGeom>
              <a:solidFill>
                <a:srgbClr val="ABAA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7" name="Google Shape;1177;p28">
                <a:extLst>
                  <a:ext uri="{FF2B5EF4-FFF2-40B4-BE49-F238E27FC236}">
                    <a16:creationId xmlns:a16="http://schemas.microsoft.com/office/drawing/2014/main" id="{A547AB54-593E-8124-FE66-2B14A6E327A2}"/>
                  </a:ext>
                </a:extLst>
              </p:cNvPr>
              <p:cNvSpPr/>
              <p:nvPr/>
            </p:nvSpPr>
            <p:spPr>
              <a:xfrm>
                <a:off x="2273196" y="3553967"/>
                <a:ext cx="40920" cy="55721"/>
              </a:xfrm>
              <a:custGeom>
                <a:avLst/>
                <a:gdLst/>
                <a:ahLst/>
                <a:cxnLst/>
                <a:rect l="l" t="t" r="r" b="b"/>
                <a:pathLst>
                  <a:path w="40920" h="55721" extrusionOk="0">
                    <a:moveTo>
                      <a:pt x="40141" y="0"/>
                    </a:moveTo>
                    <a:cubicBezTo>
                      <a:pt x="46713" y="32671"/>
                      <a:pt x="9851" y="34576"/>
                      <a:pt x="326" y="55721"/>
                    </a:cubicBezTo>
                    <a:cubicBezTo>
                      <a:pt x="-3198" y="25146"/>
                      <a:pt x="22615" y="15526"/>
                      <a:pt x="40141" y="0"/>
                    </a:cubicBezTo>
                    <a:close/>
                  </a:path>
                </a:pathLst>
              </a:custGeom>
              <a:solidFill>
                <a:srgbClr val="6B73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8" name="Google Shape;1178;p28">
                <a:extLst>
                  <a:ext uri="{FF2B5EF4-FFF2-40B4-BE49-F238E27FC236}">
                    <a16:creationId xmlns:a16="http://schemas.microsoft.com/office/drawing/2014/main" id="{17323A9F-8134-0D28-9848-B9B766DC0A8B}"/>
                  </a:ext>
                </a:extLst>
              </p:cNvPr>
              <p:cNvSpPr/>
              <p:nvPr/>
            </p:nvSpPr>
            <p:spPr>
              <a:xfrm>
                <a:off x="2388954" y="3375659"/>
                <a:ext cx="21346" cy="61626"/>
              </a:xfrm>
              <a:custGeom>
                <a:avLst/>
                <a:gdLst/>
                <a:ahLst/>
                <a:cxnLst/>
                <a:rect l="l" t="t" r="r" b="b"/>
                <a:pathLst>
                  <a:path w="21346" h="61626" extrusionOk="0">
                    <a:moveTo>
                      <a:pt x="21347" y="33242"/>
                    </a:moveTo>
                    <a:cubicBezTo>
                      <a:pt x="14489" y="42672"/>
                      <a:pt x="7536" y="52102"/>
                      <a:pt x="678" y="61627"/>
                    </a:cubicBezTo>
                    <a:cubicBezTo>
                      <a:pt x="-3037" y="43244"/>
                      <a:pt x="9536" y="29242"/>
                      <a:pt x="13822" y="0"/>
                    </a:cubicBezTo>
                    <a:cubicBezTo>
                      <a:pt x="18204" y="19336"/>
                      <a:pt x="19728" y="26289"/>
                      <a:pt x="21347" y="33242"/>
                    </a:cubicBezTo>
                    <a:close/>
                  </a:path>
                </a:pathLst>
              </a:custGeom>
              <a:solidFill>
                <a:srgbClr val="7C7E8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9" name="Google Shape;1179;p28">
                <a:extLst>
                  <a:ext uri="{FF2B5EF4-FFF2-40B4-BE49-F238E27FC236}">
                    <a16:creationId xmlns:a16="http://schemas.microsoft.com/office/drawing/2014/main" id="{ED6E81AA-37B2-61C8-0B8E-B9126D5F6853}"/>
                  </a:ext>
                </a:extLst>
              </p:cNvPr>
              <p:cNvSpPr/>
              <p:nvPr/>
            </p:nvSpPr>
            <p:spPr>
              <a:xfrm>
                <a:off x="2339339" y="3486530"/>
                <a:ext cx="30003" cy="37719"/>
              </a:xfrm>
              <a:custGeom>
                <a:avLst/>
                <a:gdLst/>
                <a:ahLst/>
                <a:cxnLst/>
                <a:rect l="l" t="t" r="r" b="b"/>
                <a:pathLst>
                  <a:path w="30003" h="37719" extrusionOk="0">
                    <a:moveTo>
                      <a:pt x="30004" y="0"/>
                    </a:moveTo>
                    <a:cubicBezTo>
                      <a:pt x="28766" y="19526"/>
                      <a:pt x="19050" y="32290"/>
                      <a:pt x="0" y="37719"/>
                    </a:cubicBezTo>
                    <a:cubicBezTo>
                      <a:pt x="4000" y="20383"/>
                      <a:pt x="14573" y="8287"/>
                      <a:pt x="30004" y="0"/>
                    </a:cubicBezTo>
                    <a:close/>
                  </a:path>
                </a:pathLst>
              </a:custGeom>
              <a:solidFill>
                <a:srgbClr val="7177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0" name="Google Shape;1180;p28">
                <a:extLst>
                  <a:ext uri="{FF2B5EF4-FFF2-40B4-BE49-F238E27FC236}">
                    <a16:creationId xmlns:a16="http://schemas.microsoft.com/office/drawing/2014/main" id="{9B831C5D-3D74-3886-EA8C-0A2291888F09}"/>
                  </a:ext>
                </a:extLst>
              </p:cNvPr>
              <p:cNvSpPr/>
              <p:nvPr/>
            </p:nvSpPr>
            <p:spPr>
              <a:xfrm>
                <a:off x="2174843" y="3704557"/>
                <a:ext cx="23336" cy="38290"/>
              </a:xfrm>
              <a:custGeom>
                <a:avLst/>
                <a:gdLst/>
                <a:ahLst/>
                <a:cxnLst/>
                <a:rect l="l" t="t" r="r" b="b"/>
                <a:pathLst>
                  <a:path w="23336" h="38290" extrusionOk="0">
                    <a:moveTo>
                      <a:pt x="23336" y="0"/>
                    </a:moveTo>
                    <a:cubicBezTo>
                      <a:pt x="18764" y="14669"/>
                      <a:pt x="18383" y="32004"/>
                      <a:pt x="0" y="38291"/>
                    </a:cubicBezTo>
                    <a:cubicBezTo>
                      <a:pt x="7429" y="25337"/>
                      <a:pt x="3143" y="5239"/>
                      <a:pt x="23336" y="0"/>
                    </a:cubicBezTo>
                    <a:close/>
                  </a:path>
                </a:pathLst>
              </a:custGeom>
              <a:solidFill>
                <a:srgbClr val="58605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1" name="Google Shape;1181;p28">
                <a:extLst>
                  <a:ext uri="{FF2B5EF4-FFF2-40B4-BE49-F238E27FC236}">
                    <a16:creationId xmlns:a16="http://schemas.microsoft.com/office/drawing/2014/main" id="{F5FA4E77-D478-A561-A428-B55324CEC509}"/>
                  </a:ext>
                </a:extLst>
              </p:cNvPr>
              <p:cNvSpPr/>
              <p:nvPr/>
            </p:nvSpPr>
            <p:spPr>
              <a:xfrm>
                <a:off x="2466117" y="2874168"/>
                <a:ext cx="157543" cy="159537"/>
              </a:xfrm>
              <a:custGeom>
                <a:avLst/>
                <a:gdLst/>
                <a:ahLst/>
                <a:cxnLst/>
                <a:rect l="l" t="t" r="r" b="b"/>
                <a:pathLst>
                  <a:path w="157543" h="159537" extrusionOk="0">
                    <a:moveTo>
                      <a:pt x="45910" y="4286"/>
                    </a:moveTo>
                    <a:cubicBezTo>
                      <a:pt x="52388" y="2858"/>
                      <a:pt x="58960" y="1429"/>
                      <a:pt x="65437" y="0"/>
                    </a:cubicBezTo>
                    <a:cubicBezTo>
                      <a:pt x="65246" y="1524"/>
                      <a:pt x="64484" y="3238"/>
                      <a:pt x="64960" y="4667"/>
                    </a:cubicBezTo>
                    <a:cubicBezTo>
                      <a:pt x="70294" y="20479"/>
                      <a:pt x="25432" y="50387"/>
                      <a:pt x="79534" y="56293"/>
                    </a:cubicBezTo>
                    <a:cubicBezTo>
                      <a:pt x="83248" y="56674"/>
                      <a:pt x="112585" y="83058"/>
                      <a:pt x="124777" y="102870"/>
                    </a:cubicBezTo>
                    <a:cubicBezTo>
                      <a:pt x="131635" y="114014"/>
                      <a:pt x="146399" y="120206"/>
                      <a:pt x="157543" y="128683"/>
                    </a:cubicBezTo>
                    <a:cubicBezTo>
                      <a:pt x="140779" y="162020"/>
                      <a:pt x="96107" y="169736"/>
                      <a:pt x="72676" y="144971"/>
                    </a:cubicBezTo>
                    <a:cubicBezTo>
                      <a:pt x="39814" y="110300"/>
                      <a:pt x="16859" y="70104"/>
                      <a:pt x="0" y="25908"/>
                    </a:cubicBezTo>
                    <a:cubicBezTo>
                      <a:pt x="5334" y="-2572"/>
                      <a:pt x="30766" y="11716"/>
                      <a:pt x="46006" y="4477"/>
                    </a:cubicBezTo>
                    <a:close/>
                  </a:path>
                </a:pathLst>
              </a:custGeom>
              <a:solidFill>
                <a:srgbClr val="08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2" name="Google Shape;1182;p28">
                <a:extLst>
                  <a:ext uri="{FF2B5EF4-FFF2-40B4-BE49-F238E27FC236}">
                    <a16:creationId xmlns:a16="http://schemas.microsoft.com/office/drawing/2014/main" id="{BD8AE4F7-D34C-B8D4-245F-5BBC9078E462}"/>
                  </a:ext>
                </a:extLst>
              </p:cNvPr>
              <p:cNvSpPr/>
              <p:nvPr/>
            </p:nvSpPr>
            <p:spPr>
              <a:xfrm>
                <a:off x="2333720" y="2698594"/>
                <a:ext cx="174479" cy="185373"/>
              </a:xfrm>
              <a:custGeom>
                <a:avLst/>
                <a:gdLst/>
                <a:ahLst/>
                <a:cxnLst/>
                <a:rect l="l" t="t" r="r" b="b"/>
                <a:pathLst>
                  <a:path w="174479" h="185373" extrusionOk="0">
                    <a:moveTo>
                      <a:pt x="8192" y="67084"/>
                    </a:moveTo>
                    <a:cubicBezTo>
                      <a:pt x="5524" y="66131"/>
                      <a:pt x="2762" y="65655"/>
                      <a:pt x="0" y="65750"/>
                    </a:cubicBezTo>
                    <a:cubicBezTo>
                      <a:pt x="45434" y="37270"/>
                      <a:pt x="100394" y="30698"/>
                      <a:pt x="146209" y="2314"/>
                    </a:cubicBezTo>
                    <a:cubicBezTo>
                      <a:pt x="159448" y="-5878"/>
                      <a:pt x="158591" y="9648"/>
                      <a:pt x="159163" y="18316"/>
                    </a:cubicBezTo>
                    <a:cubicBezTo>
                      <a:pt x="152971" y="21459"/>
                      <a:pt x="137065" y="18792"/>
                      <a:pt x="141827" y="27650"/>
                    </a:cubicBezTo>
                    <a:cubicBezTo>
                      <a:pt x="161068" y="63274"/>
                      <a:pt x="150495" y="100421"/>
                      <a:pt x="150209" y="136616"/>
                    </a:cubicBezTo>
                    <a:cubicBezTo>
                      <a:pt x="150209" y="151380"/>
                      <a:pt x="157067" y="149761"/>
                      <a:pt x="165449" y="153475"/>
                    </a:cubicBezTo>
                    <a:cubicBezTo>
                      <a:pt x="180403" y="160143"/>
                      <a:pt x="173831" y="170144"/>
                      <a:pt x="166783" y="179193"/>
                    </a:cubicBezTo>
                    <a:cubicBezTo>
                      <a:pt x="148876" y="186622"/>
                      <a:pt x="131636" y="191956"/>
                      <a:pt x="122873" y="166906"/>
                    </a:cubicBezTo>
                    <a:cubicBezTo>
                      <a:pt x="121825" y="157571"/>
                      <a:pt x="121444" y="148046"/>
                      <a:pt x="119444" y="138902"/>
                    </a:cubicBezTo>
                    <a:cubicBezTo>
                      <a:pt x="105727" y="76418"/>
                      <a:pt x="68647" y="52447"/>
                      <a:pt x="8192" y="66988"/>
                    </a:cubicBezTo>
                    <a:close/>
                  </a:path>
                </a:pathLst>
              </a:custGeom>
              <a:solidFill>
                <a:srgbClr val="0E1A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28">
                <a:extLst>
                  <a:ext uri="{FF2B5EF4-FFF2-40B4-BE49-F238E27FC236}">
                    <a16:creationId xmlns:a16="http://schemas.microsoft.com/office/drawing/2014/main" id="{535526BC-16A3-1F32-2ABD-50186F132515}"/>
                  </a:ext>
                </a:extLst>
              </p:cNvPr>
              <p:cNvSpPr/>
              <p:nvPr/>
            </p:nvSpPr>
            <p:spPr>
              <a:xfrm>
                <a:off x="2303335" y="3037236"/>
                <a:ext cx="9375" cy="78771"/>
              </a:xfrm>
              <a:custGeom>
                <a:avLst/>
                <a:gdLst/>
                <a:ahLst/>
                <a:cxnLst/>
                <a:rect l="l" t="t" r="r" b="b"/>
                <a:pathLst>
                  <a:path w="9375" h="78771" extrusionOk="0">
                    <a:moveTo>
                      <a:pt x="0" y="78200"/>
                    </a:moveTo>
                    <a:lnTo>
                      <a:pt x="0" y="0"/>
                    </a:lnTo>
                    <a:cubicBezTo>
                      <a:pt x="14573" y="25813"/>
                      <a:pt x="7525" y="52388"/>
                      <a:pt x="8573" y="78581"/>
                    </a:cubicBezTo>
                    <a:cubicBezTo>
                      <a:pt x="8573" y="78581"/>
                      <a:pt x="4286" y="78772"/>
                      <a:pt x="4286" y="78772"/>
                    </a:cubicBezTo>
                    <a:lnTo>
                      <a:pt x="0" y="78200"/>
                    </a:lnTo>
                    <a:close/>
                  </a:path>
                </a:pathLst>
              </a:custGeom>
              <a:solidFill>
                <a:srgbClr val="8281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4" name="Google Shape;1184;p28">
                <a:extLst>
                  <a:ext uri="{FF2B5EF4-FFF2-40B4-BE49-F238E27FC236}">
                    <a16:creationId xmlns:a16="http://schemas.microsoft.com/office/drawing/2014/main" id="{5C68E444-E0FF-E136-3AEA-0A7FE1BA0441}"/>
                  </a:ext>
                </a:extLst>
              </p:cNvPr>
              <p:cNvSpPr/>
              <p:nvPr/>
            </p:nvSpPr>
            <p:spPr>
              <a:xfrm>
                <a:off x="2332005" y="3011046"/>
                <a:ext cx="32255" cy="27313"/>
              </a:xfrm>
              <a:custGeom>
                <a:avLst/>
                <a:gdLst/>
                <a:ahLst/>
                <a:cxnLst/>
                <a:rect l="l" t="t" r="r" b="b"/>
                <a:pathLst>
                  <a:path w="32255" h="27313" extrusionOk="0">
                    <a:moveTo>
                      <a:pt x="0" y="8474"/>
                    </a:moveTo>
                    <a:cubicBezTo>
                      <a:pt x="7429" y="-3433"/>
                      <a:pt x="17335" y="-956"/>
                      <a:pt x="26956" y="4759"/>
                    </a:cubicBezTo>
                    <a:cubicBezTo>
                      <a:pt x="36004" y="10093"/>
                      <a:pt x="31432" y="17141"/>
                      <a:pt x="28099" y="23714"/>
                    </a:cubicBezTo>
                    <a:cubicBezTo>
                      <a:pt x="16097" y="31591"/>
                      <a:pt x="6734" y="26542"/>
                      <a:pt x="0" y="8569"/>
                    </a:cubicBezTo>
                    <a:close/>
                  </a:path>
                </a:pathLst>
              </a:custGeom>
              <a:solidFill>
                <a:srgbClr val="E4E7E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5" name="Google Shape;1185;p28">
                <a:extLst>
                  <a:ext uri="{FF2B5EF4-FFF2-40B4-BE49-F238E27FC236}">
                    <a16:creationId xmlns:a16="http://schemas.microsoft.com/office/drawing/2014/main" id="{AB8A281C-A916-E86D-C245-B8EA897097A9}"/>
                  </a:ext>
                </a:extLst>
              </p:cNvPr>
              <p:cNvSpPr/>
              <p:nvPr/>
            </p:nvSpPr>
            <p:spPr>
              <a:xfrm>
                <a:off x="2455875" y="2865595"/>
                <a:ext cx="56152" cy="34289"/>
              </a:xfrm>
              <a:custGeom>
                <a:avLst/>
                <a:gdLst/>
                <a:ahLst/>
                <a:cxnLst/>
                <a:rect l="l" t="t" r="r" b="b"/>
                <a:pathLst>
                  <a:path w="56152" h="34289" extrusionOk="0">
                    <a:moveTo>
                      <a:pt x="717" y="0"/>
                    </a:moveTo>
                    <a:cubicBezTo>
                      <a:pt x="10909" y="19907"/>
                      <a:pt x="29673" y="9525"/>
                      <a:pt x="44628" y="12287"/>
                    </a:cubicBezTo>
                    <a:cubicBezTo>
                      <a:pt x="48438" y="12478"/>
                      <a:pt x="52248" y="12668"/>
                      <a:pt x="56153" y="12859"/>
                    </a:cubicBezTo>
                    <a:cubicBezTo>
                      <a:pt x="40818" y="20002"/>
                      <a:pt x="25482" y="27146"/>
                      <a:pt x="10147" y="34290"/>
                    </a:cubicBezTo>
                    <a:cubicBezTo>
                      <a:pt x="5004" y="23431"/>
                      <a:pt x="-2331" y="13145"/>
                      <a:pt x="717" y="0"/>
                    </a:cubicBezTo>
                    <a:close/>
                  </a:path>
                </a:pathLst>
              </a:custGeom>
              <a:solidFill>
                <a:srgbClr val="9BA7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6" name="Google Shape;1186;p28">
                <a:extLst>
                  <a:ext uri="{FF2B5EF4-FFF2-40B4-BE49-F238E27FC236}">
                    <a16:creationId xmlns:a16="http://schemas.microsoft.com/office/drawing/2014/main" id="{B5B8EDFC-80D1-146D-8342-5C3F40AA7F28}"/>
                  </a:ext>
                </a:extLst>
              </p:cNvPr>
              <p:cNvSpPr/>
              <p:nvPr/>
            </p:nvSpPr>
            <p:spPr>
              <a:xfrm>
                <a:off x="2320556" y="3019459"/>
                <a:ext cx="39547" cy="30469"/>
              </a:xfrm>
              <a:custGeom>
                <a:avLst/>
                <a:gdLst/>
                <a:ahLst/>
                <a:cxnLst/>
                <a:rect l="l" t="t" r="r" b="b"/>
                <a:pathLst>
                  <a:path w="39547" h="30469" extrusionOk="0">
                    <a:moveTo>
                      <a:pt x="11449" y="60"/>
                    </a:moveTo>
                    <a:cubicBezTo>
                      <a:pt x="24498" y="-1655"/>
                      <a:pt x="17164" y="34159"/>
                      <a:pt x="39548" y="15205"/>
                    </a:cubicBezTo>
                    <a:cubicBezTo>
                      <a:pt x="22403" y="50066"/>
                      <a:pt x="13926" y="14919"/>
                      <a:pt x="1543" y="10537"/>
                    </a:cubicBezTo>
                    <a:cubicBezTo>
                      <a:pt x="-171" y="7680"/>
                      <a:pt x="-457" y="4727"/>
                      <a:pt x="686" y="1584"/>
                    </a:cubicBezTo>
                    <a:cubicBezTo>
                      <a:pt x="4305" y="1108"/>
                      <a:pt x="7830" y="536"/>
                      <a:pt x="11449" y="60"/>
                    </a:cubicBezTo>
                    <a:close/>
                  </a:path>
                </a:pathLst>
              </a:custGeom>
              <a:solidFill>
                <a:srgbClr val="595C6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7" name="Google Shape;1187;p28">
                <a:extLst>
                  <a:ext uri="{FF2B5EF4-FFF2-40B4-BE49-F238E27FC236}">
                    <a16:creationId xmlns:a16="http://schemas.microsoft.com/office/drawing/2014/main" id="{676130AC-AAA7-7B8E-9369-1D25806342CC}"/>
                  </a:ext>
                </a:extLst>
              </p:cNvPr>
              <p:cNvSpPr/>
              <p:nvPr/>
            </p:nvSpPr>
            <p:spPr>
              <a:xfrm>
                <a:off x="2311403" y="2982974"/>
                <a:ext cx="10972" cy="38545"/>
              </a:xfrm>
              <a:custGeom>
                <a:avLst/>
                <a:gdLst/>
                <a:ahLst/>
                <a:cxnLst/>
                <a:rect l="l" t="t" r="r" b="b"/>
                <a:pathLst>
                  <a:path w="10972" h="38545" extrusionOk="0">
                    <a:moveTo>
                      <a:pt x="10220" y="38545"/>
                    </a:moveTo>
                    <a:cubicBezTo>
                      <a:pt x="-8926" y="34259"/>
                      <a:pt x="5743" y="18638"/>
                      <a:pt x="409" y="9684"/>
                    </a:cubicBezTo>
                    <a:cubicBezTo>
                      <a:pt x="3362" y="7398"/>
                      <a:pt x="2695" y="-6032"/>
                      <a:pt x="8029" y="3207"/>
                    </a:cubicBezTo>
                    <a:cubicBezTo>
                      <a:pt x="13268" y="12351"/>
                      <a:pt x="9839" y="26543"/>
                      <a:pt x="10220" y="38545"/>
                    </a:cubicBezTo>
                    <a:close/>
                  </a:path>
                </a:pathLst>
              </a:custGeom>
              <a:solidFill>
                <a:srgbClr val="53585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8" name="Google Shape;1188;p28">
                <a:extLst>
                  <a:ext uri="{FF2B5EF4-FFF2-40B4-BE49-F238E27FC236}">
                    <a16:creationId xmlns:a16="http://schemas.microsoft.com/office/drawing/2014/main" id="{07D355D9-DDB1-0F21-A585-84247E59AA2B}"/>
                  </a:ext>
                </a:extLst>
              </p:cNvPr>
              <p:cNvSpPr/>
              <p:nvPr/>
            </p:nvSpPr>
            <p:spPr>
              <a:xfrm>
                <a:off x="2083879" y="4168234"/>
                <a:ext cx="19621" cy="40575"/>
              </a:xfrm>
              <a:custGeom>
                <a:avLst/>
                <a:gdLst/>
                <a:ahLst/>
                <a:cxnLst/>
                <a:rect l="l" t="t" r="r" b="b"/>
                <a:pathLst>
                  <a:path w="19621" h="40575" extrusionOk="0">
                    <a:moveTo>
                      <a:pt x="667" y="26765"/>
                    </a:moveTo>
                    <a:cubicBezTo>
                      <a:pt x="476" y="17812"/>
                      <a:pt x="191" y="8954"/>
                      <a:pt x="0" y="0"/>
                    </a:cubicBezTo>
                    <a:cubicBezTo>
                      <a:pt x="5239" y="4096"/>
                      <a:pt x="10573" y="8096"/>
                      <a:pt x="15812" y="12097"/>
                    </a:cubicBezTo>
                    <a:cubicBezTo>
                      <a:pt x="17050" y="20669"/>
                      <a:pt x="18288" y="29242"/>
                      <a:pt x="19621" y="37814"/>
                    </a:cubicBezTo>
                    <a:cubicBezTo>
                      <a:pt x="19621" y="37814"/>
                      <a:pt x="19431" y="39148"/>
                      <a:pt x="19431" y="39148"/>
                    </a:cubicBezTo>
                    <a:cubicBezTo>
                      <a:pt x="7525" y="43434"/>
                      <a:pt x="2286" y="37719"/>
                      <a:pt x="667" y="26670"/>
                    </a:cubicBezTo>
                    <a:close/>
                  </a:path>
                </a:pathLst>
              </a:custGeom>
              <a:solidFill>
                <a:srgbClr val="1D735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9" name="Google Shape;1189;p28">
                <a:extLst>
                  <a:ext uri="{FF2B5EF4-FFF2-40B4-BE49-F238E27FC236}">
                    <a16:creationId xmlns:a16="http://schemas.microsoft.com/office/drawing/2014/main" id="{9E04C64B-6C2C-C806-A2BC-4579C9230E7C}"/>
                  </a:ext>
                </a:extLst>
              </p:cNvPr>
              <p:cNvSpPr/>
              <p:nvPr/>
            </p:nvSpPr>
            <p:spPr>
              <a:xfrm>
                <a:off x="2155697" y="3220032"/>
                <a:ext cx="126336" cy="54423"/>
              </a:xfrm>
              <a:custGeom>
                <a:avLst/>
                <a:gdLst/>
                <a:ahLst/>
                <a:cxnLst/>
                <a:rect l="l" t="t" r="r" b="b"/>
                <a:pathLst>
                  <a:path w="126336" h="54423" extrusionOk="0">
                    <a:moveTo>
                      <a:pt x="99536" y="47899"/>
                    </a:moveTo>
                    <a:cubicBezTo>
                      <a:pt x="85439" y="48375"/>
                      <a:pt x="69533" y="44851"/>
                      <a:pt x="57531" y="50090"/>
                    </a:cubicBezTo>
                    <a:cubicBezTo>
                      <a:pt x="32956" y="60853"/>
                      <a:pt x="17526" y="50375"/>
                      <a:pt x="0" y="31802"/>
                    </a:cubicBezTo>
                    <a:cubicBezTo>
                      <a:pt x="18574" y="28468"/>
                      <a:pt x="38290" y="32373"/>
                      <a:pt x="51244" y="17133"/>
                    </a:cubicBezTo>
                    <a:cubicBezTo>
                      <a:pt x="61341" y="21515"/>
                      <a:pt x="68771" y="15228"/>
                      <a:pt x="77152" y="11132"/>
                    </a:cubicBezTo>
                    <a:cubicBezTo>
                      <a:pt x="91821" y="3989"/>
                      <a:pt x="108299" y="-9918"/>
                      <a:pt x="121729" y="11227"/>
                    </a:cubicBezTo>
                    <a:cubicBezTo>
                      <a:pt x="137636" y="36088"/>
                      <a:pt x="107918" y="36183"/>
                      <a:pt x="99536" y="47899"/>
                    </a:cubicBezTo>
                    <a:close/>
                  </a:path>
                </a:pathLst>
              </a:custGeom>
              <a:solidFill>
                <a:srgbClr val="393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0" name="Google Shape;1190;p28">
                <a:extLst>
                  <a:ext uri="{FF2B5EF4-FFF2-40B4-BE49-F238E27FC236}">
                    <a16:creationId xmlns:a16="http://schemas.microsoft.com/office/drawing/2014/main" id="{4F37B124-B95C-C2FB-320C-ED38590C779F}"/>
                  </a:ext>
                </a:extLst>
              </p:cNvPr>
              <p:cNvSpPr/>
              <p:nvPr/>
            </p:nvSpPr>
            <p:spPr>
              <a:xfrm>
                <a:off x="2077866" y="3305174"/>
                <a:ext cx="41350" cy="22288"/>
              </a:xfrm>
              <a:custGeom>
                <a:avLst/>
                <a:gdLst/>
                <a:ahLst/>
                <a:cxnLst/>
                <a:rect l="l" t="t" r="r" b="b"/>
                <a:pathLst>
                  <a:path w="41350" h="22288" extrusionOk="0">
                    <a:moveTo>
                      <a:pt x="15347" y="95"/>
                    </a:moveTo>
                    <a:cubicBezTo>
                      <a:pt x="21634" y="667"/>
                      <a:pt x="28016" y="1238"/>
                      <a:pt x="34302" y="1810"/>
                    </a:cubicBezTo>
                    <a:cubicBezTo>
                      <a:pt x="36683" y="8668"/>
                      <a:pt x="38969" y="15430"/>
                      <a:pt x="41351" y="22288"/>
                    </a:cubicBezTo>
                    <a:cubicBezTo>
                      <a:pt x="32778" y="21336"/>
                      <a:pt x="24301" y="20383"/>
                      <a:pt x="15729" y="19431"/>
                    </a:cubicBezTo>
                    <a:cubicBezTo>
                      <a:pt x="-26372" y="13716"/>
                      <a:pt x="31159" y="6191"/>
                      <a:pt x="15347" y="0"/>
                    </a:cubicBezTo>
                    <a:close/>
                  </a:path>
                </a:pathLst>
              </a:custGeom>
              <a:solidFill>
                <a:srgbClr val="5E636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1" name="Google Shape;1191;p28">
                <a:extLst>
                  <a:ext uri="{FF2B5EF4-FFF2-40B4-BE49-F238E27FC236}">
                    <a16:creationId xmlns:a16="http://schemas.microsoft.com/office/drawing/2014/main" id="{AB5AC238-7349-B4EC-50C4-ED144F547453}"/>
                  </a:ext>
                </a:extLst>
              </p:cNvPr>
              <p:cNvSpPr/>
              <p:nvPr/>
            </p:nvSpPr>
            <p:spPr>
              <a:xfrm>
                <a:off x="2104325" y="3278028"/>
                <a:ext cx="27328" cy="22697"/>
              </a:xfrm>
              <a:custGeom>
                <a:avLst/>
                <a:gdLst/>
                <a:ahLst/>
                <a:cxnLst/>
                <a:rect l="l" t="t" r="r" b="b"/>
                <a:pathLst>
                  <a:path w="27328" h="22697" extrusionOk="0">
                    <a:moveTo>
                      <a:pt x="8129" y="20193"/>
                    </a:moveTo>
                    <a:cubicBezTo>
                      <a:pt x="-5777" y="6001"/>
                      <a:pt x="-1205" y="0"/>
                      <a:pt x="16988" y="0"/>
                    </a:cubicBezTo>
                    <a:cubicBezTo>
                      <a:pt x="20321" y="2953"/>
                      <a:pt x="23560" y="6001"/>
                      <a:pt x="26894" y="8954"/>
                    </a:cubicBezTo>
                    <a:cubicBezTo>
                      <a:pt x="29751" y="27908"/>
                      <a:pt x="17940" y="22479"/>
                      <a:pt x="8129" y="20193"/>
                    </a:cubicBezTo>
                    <a:close/>
                  </a:path>
                </a:pathLst>
              </a:custGeom>
              <a:solidFill>
                <a:srgbClr val="65686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2" name="Google Shape;1192;p28">
                <a:extLst>
                  <a:ext uri="{FF2B5EF4-FFF2-40B4-BE49-F238E27FC236}">
                    <a16:creationId xmlns:a16="http://schemas.microsoft.com/office/drawing/2014/main" id="{98307563-147F-B735-4786-4C9D0389C266}"/>
                  </a:ext>
                </a:extLst>
              </p:cNvPr>
              <p:cNvSpPr/>
              <p:nvPr/>
            </p:nvSpPr>
            <p:spPr>
              <a:xfrm>
                <a:off x="2347520" y="4311300"/>
                <a:ext cx="530796" cy="259303"/>
              </a:xfrm>
              <a:custGeom>
                <a:avLst/>
                <a:gdLst/>
                <a:ahLst/>
                <a:cxnLst/>
                <a:rect l="l" t="t" r="r" b="b"/>
                <a:pathLst>
                  <a:path w="530796" h="259303" extrusionOk="0">
                    <a:moveTo>
                      <a:pt x="449400" y="0"/>
                    </a:moveTo>
                    <a:cubicBezTo>
                      <a:pt x="465498" y="11906"/>
                      <a:pt x="490929" y="8763"/>
                      <a:pt x="500074" y="31623"/>
                    </a:cubicBezTo>
                    <a:cubicBezTo>
                      <a:pt x="490263" y="56959"/>
                      <a:pt x="517123" y="65246"/>
                      <a:pt x="524267" y="82772"/>
                    </a:cubicBezTo>
                    <a:cubicBezTo>
                      <a:pt x="528363" y="92869"/>
                      <a:pt x="535126" y="102775"/>
                      <a:pt x="526934" y="113157"/>
                    </a:cubicBezTo>
                    <a:cubicBezTo>
                      <a:pt x="518552" y="123825"/>
                      <a:pt x="507122" y="120301"/>
                      <a:pt x="496930" y="116491"/>
                    </a:cubicBezTo>
                    <a:cubicBezTo>
                      <a:pt x="469213" y="106204"/>
                      <a:pt x="441495" y="96202"/>
                      <a:pt x="413396" y="86773"/>
                    </a:cubicBezTo>
                    <a:cubicBezTo>
                      <a:pt x="382725" y="77533"/>
                      <a:pt x="360818" y="100203"/>
                      <a:pt x="335577" y="109347"/>
                    </a:cubicBezTo>
                    <a:cubicBezTo>
                      <a:pt x="324813" y="113252"/>
                      <a:pt x="333672" y="121444"/>
                      <a:pt x="340244" y="125825"/>
                    </a:cubicBezTo>
                    <a:cubicBezTo>
                      <a:pt x="391488" y="148114"/>
                      <a:pt x="424635" y="218408"/>
                      <a:pt x="402156" y="257270"/>
                    </a:cubicBezTo>
                    <a:cubicBezTo>
                      <a:pt x="398156" y="257842"/>
                      <a:pt x="394060" y="258413"/>
                      <a:pt x="390060" y="258985"/>
                    </a:cubicBezTo>
                    <a:cubicBezTo>
                      <a:pt x="350912" y="262033"/>
                      <a:pt x="318813" y="242983"/>
                      <a:pt x="321861" y="211264"/>
                    </a:cubicBezTo>
                    <a:cubicBezTo>
                      <a:pt x="325385" y="174307"/>
                      <a:pt x="308335" y="157067"/>
                      <a:pt x="279665" y="143637"/>
                    </a:cubicBezTo>
                    <a:cubicBezTo>
                      <a:pt x="247471" y="149257"/>
                      <a:pt x="210133" y="127254"/>
                      <a:pt x="183177" y="161449"/>
                    </a:cubicBezTo>
                    <a:cubicBezTo>
                      <a:pt x="129456" y="176879"/>
                      <a:pt x="74687" y="177641"/>
                      <a:pt x="19728" y="172021"/>
                    </a:cubicBezTo>
                    <a:cubicBezTo>
                      <a:pt x="8393" y="170879"/>
                      <a:pt x="-1894" y="163735"/>
                      <a:pt x="297" y="150209"/>
                    </a:cubicBezTo>
                    <a:cubicBezTo>
                      <a:pt x="2011" y="139636"/>
                      <a:pt x="11727" y="135922"/>
                      <a:pt x="21537" y="135064"/>
                    </a:cubicBezTo>
                    <a:cubicBezTo>
                      <a:pt x="43445" y="132969"/>
                      <a:pt x="65352" y="134684"/>
                      <a:pt x="87260" y="133826"/>
                    </a:cubicBezTo>
                    <a:cubicBezTo>
                      <a:pt x="103929" y="133159"/>
                      <a:pt x="122312" y="138017"/>
                      <a:pt x="135361" y="122015"/>
                    </a:cubicBezTo>
                    <a:cubicBezTo>
                      <a:pt x="247280" y="99917"/>
                      <a:pt x="350912" y="56864"/>
                      <a:pt x="449305" y="95"/>
                    </a:cubicBezTo>
                    <a:close/>
                  </a:path>
                </a:pathLst>
              </a:custGeom>
              <a:solidFill>
                <a:srgbClr val="EBBF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3" name="Google Shape;1193;p28">
                <a:extLst>
                  <a:ext uri="{FF2B5EF4-FFF2-40B4-BE49-F238E27FC236}">
                    <a16:creationId xmlns:a16="http://schemas.microsoft.com/office/drawing/2014/main" id="{0F8870D8-D80A-E0EE-653C-4B367FEB179B}"/>
                  </a:ext>
                </a:extLst>
              </p:cNvPr>
              <p:cNvSpPr/>
              <p:nvPr/>
            </p:nvSpPr>
            <p:spPr>
              <a:xfrm>
                <a:off x="2160079" y="4398358"/>
                <a:ext cx="384238" cy="249261"/>
              </a:xfrm>
              <a:custGeom>
                <a:avLst/>
                <a:gdLst/>
                <a:ahLst/>
                <a:cxnLst/>
                <a:rect l="l" t="t" r="r" b="b"/>
                <a:pathLst>
                  <a:path w="384238" h="249261" extrusionOk="0">
                    <a:moveTo>
                      <a:pt x="322993" y="34861"/>
                    </a:moveTo>
                    <a:cubicBezTo>
                      <a:pt x="322040" y="58293"/>
                      <a:pt x="304800" y="56102"/>
                      <a:pt x="289179" y="56197"/>
                    </a:cubicBezTo>
                    <a:cubicBezTo>
                      <a:pt x="258318" y="56293"/>
                      <a:pt x="227457" y="56197"/>
                      <a:pt x="196691" y="56197"/>
                    </a:cubicBezTo>
                    <a:cubicBezTo>
                      <a:pt x="196406" y="62293"/>
                      <a:pt x="196215" y="68389"/>
                      <a:pt x="195929" y="74390"/>
                    </a:cubicBezTo>
                    <a:cubicBezTo>
                      <a:pt x="254222" y="74390"/>
                      <a:pt x="312515" y="74390"/>
                      <a:pt x="370808" y="74390"/>
                    </a:cubicBezTo>
                    <a:cubicBezTo>
                      <a:pt x="375285" y="75247"/>
                      <a:pt x="379762" y="76105"/>
                      <a:pt x="384238" y="77057"/>
                    </a:cubicBezTo>
                    <a:cubicBezTo>
                      <a:pt x="363665" y="96488"/>
                      <a:pt x="341471" y="102584"/>
                      <a:pt x="316325" y="85725"/>
                    </a:cubicBezTo>
                    <a:cubicBezTo>
                      <a:pt x="311468" y="85820"/>
                      <a:pt x="306705" y="85915"/>
                      <a:pt x="301847" y="86106"/>
                    </a:cubicBezTo>
                    <a:cubicBezTo>
                      <a:pt x="289846" y="95631"/>
                      <a:pt x="275844" y="103060"/>
                      <a:pt x="276225" y="122301"/>
                    </a:cubicBezTo>
                    <a:cubicBezTo>
                      <a:pt x="276796" y="146018"/>
                      <a:pt x="266795" y="162020"/>
                      <a:pt x="240125" y="160306"/>
                    </a:cubicBezTo>
                    <a:cubicBezTo>
                      <a:pt x="212312" y="158591"/>
                      <a:pt x="208502" y="139636"/>
                      <a:pt x="210121" y="117062"/>
                    </a:cubicBezTo>
                    <a:cubicBezTo>
                      <a:pt x="210407" y="112585"/>
                      <a:pt x="211931" y="107823"/>
                      <a:pt x="208217" y="103918"/>
                    </a:cubicBezTo>
                    <a:cubicBezTo>
                      <a:pt x="207931" y="137922"/>
                      <a:pt x="214598" y="171736"/>
                      <a:pt x="210026" y="205835"/>
                    </a:cubicBezTo>
                    <a:cubicBezTo>
                      <a:pt x="207740" y="223075"/>
                      <a:pt x="215646" y="225361"/>
                      <a:pt x="228886" y="215836"/>
                    </a:cubicBezTo>
                    <a:cubicBezTo>
                      <a:pt x="241554" y="208026"/>
                      <a:pt x="250127" y="189167"/>
                      <a:pt x="269843" y="200882"/>
                    </a:cubicBezTo>
                    <a:cubicBezTo>
                      <a:pt x="278797" y="216694"/>
                      <a:pt x="268510" y="226219"/>
                      <a:pt x="258509" y="235839"/>
                    </a:cubicBezTo>
                    <a:cubicBezTo>
                      <a:pt x="270129" y="225838"/>
                      <a:pt x="283083" y="230315"/>
                      <a:pt x="295751" y="232600"/>
                    </a:cubicBezTo>
                    <a:cubicBezTo>
                      <a:pt x="298704" y="233172"/>
                      <a:pt x="301466" y="234410"/>
                      <a:pt x="304133" y="236125"/>
                    </a:cubicBezTo>
                    <a:cubicBezTo>
                      <a:pt x="264700" y="258604"/>
                      <a:pt x="221837" y="245650"/>
                      <a:pt x="181070" y="244602"/>
                    </a:cubicBezTo>
                    <a:cubicBezTo>
                      <a:pt x="151829" y="243840"/>
                      <a:pt x="170783" y="224028"/>
                      <a:pt x="176975" y="211931"/>
                    </a:cubicBezTo>
                    <a:cubicBezTo>
                      <a:pt x="194215" y="178117"/>
                      <a:pt x="203073" y="144875"/>
                      <a:pt x="172784" y="113157"/>
                    </a:cubicBezTo>
                    <a:cubicBezTo>
                      <a:pt x="156591" y="76676"/>
                      <a:pt x="120015" y="86963"/>
                      <a:pt x="91916" y="80581"/>
                    </a:cubicBezTo>
                    <a:cubicBezTo>
                      <a:pt x="80296" y="77914"/>
                      <a:pt x="67723" y="92774"/>
                      <a:pt x="75057" y="110395"/>
                    </a:cubicBezTo>
                    <a:cubicBezTo>
                      <a:pt x="72962" y="119158"/>
                      <a:pt x="73628" y="139351"/>
                      <a:pt x="59817" y="119539"/>
                    </a:cubicBezTo>
                    <a:cubicBezTo>
                      <a:pt x="52006" y="108299"/>
                      <a:pt x="51054" y="93345"/>
                      <a:pt x="33052" y="93440"/>
                    </a:cubicBezTo>
                    <a:cubicBezTo>
                      <a:pt x="42100" y="79058"/>
                      <a:pt x="46958" y="65056"/>
                      <a:pt x="28956" y="53435"/>
                    </a:cubicBezTo>
                    <a:cubicBezTo>
                      <a:pt x="-4096" y="23622"/>
                      <a:pt x="52959" y="46768"/>
                      <a:pt x="44387" y="33147"/>
                    </a:cubicBezTo>
                    <a:cubicBezTo>
                      <a:pt x="37148" y="7906"/>
                      <a:pt x="191" y="29813"/>
                      <a:pt x="0" y="0"/>
                    </a:cubicBezTo>
                    <a:cubicBezTo>
                      <a:pt x="105918" y="28480"/>
                      <a:pt x="213074" y="45529"/>
                      <a:pt x="323183" y="35052"/>
                    </a:cubicBezTo>
                    <a:close/>
                  </a:path>
                </a:pathLst>
              </a:custGeom>
              <a:solidFill>
                <a:srgbClr val="E3C0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4" name="Google Shape;1194;p28">
                <a:extLst>
                  <a:ext uri="{FF2B5EF4-FFF2-40B4-BE49-F238E27FC236}">
                    <a16:creationId xmlns:a16="http://schemas.microsoft.com/office/drawing/2014/main" id="{B2490BFA-A715-8DCC-A2F8-6E648F040482}"/>
                  </a:ext>
                </a:extLst>
              </p:cNvPr>
              <p:cNvSpPr/>
              <p:nvPr/>
            </p:nvSpPr>
            <p:spPr>
              <a:xfrm>
                <a:off x="2424166" y="2627016"/>
                <a:ext cx="75045" cy="61699"/>
              </a:xfrm>
              <a:custGeom>
                <a:avLst/>
                <a:gdLst/>
                <a:ahLst/>
                <a:cxnLst/>
                <a:rect l="l" t="t" r="r" b="b"/>
                <a:pathLst>
                  <a:path w="75045" h="61699" extrusionOk="0">
                    <a:moveTo>
                      <a:pt x="2899" y="6169"/>
                    </a:moveTo>
                    <a:cubicBezTo>
                      <a:pt x="28617" y="6645"/>
                      <a:pt x="68622" y="-15262"/>
                      <a:pt x="74622" y="20742"/>
                    </a:cubicBezTo>
                    <a:cubicBezTo>
                      <a:pt x="79766" y="51794"/>
                      <a:pt x="36808" y="52460"/>
                      <a:pt x="11948" y="61700"/>
                    </a:cubicBezTo>
                    <a:cubicBezTo>
                      <a:pt x="-5197" y="47222"/>
                      <a:pt x="27283" y="24838"/>
                      <a:pt x="2328" y="13408"/>
                    </a:cubicBezTo>
                    <a:cubicBezTo>
                      <a:pt x="137" y="11598"/>
                      <a:pt x="-530" y="9884"/>
                      <a:pt x="423" y="8360"/>
                    </a:cubicBezTo>
                    <a:cubicBezTo>
                      <a:pt x="1280" y="6836"/>
                      <a:pt x="2137" y="6169"/>
                      <a:pt x="2994" y="6169"/>
                    </a:cubicBezTo>
                    <a:close/>
                  </a:path>
                </a:pathLst>
              </a:custGeom>
              <a:solidFill>
                <a:srgbClr val="0B19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5" name="Google Shape;1195;p28">
                <a:extLst>
                  <a:ext uri="{FF2B5EF4-FFF2-40B4-BE49-F238E27FC236}">
                    <a16:creationId xmlns:a16="http://schemas.microsoft.com/office/drawing/2014/main" id="{A8D13CD0-B516-F7C2-77EB-3196A85DB40C}"/>
                  </a:ext>
                </a:extLst>
              </p:cNvPr>
              <p:cNvSpPr/>
              <p:nvPr/>
            </p:nvSpPr>
            <p:spPr>
              <a:xfrm>
                <a:off x="2331053" y="2633185"/>
                <a:ext cx="96107" cy="26513"/>
              </a:xfrm>
              <a:custGeom>
                <a:avLst/>
                <a:gdLst/>
                <a:ahLst/>
                <a:cxnLst/>
                <a:rect l="l" t="t" r="r" b="b"/>
                <a:pathLst>
                  <a:path w="96107" h="26513" extrusionOk="0">
                    <a:moveTo>
                      <a:pt x="96012" y="0"/>
                    </a:moveTo>
                    <a:cubicBezTo>
                      <a:pt x="95917" y="2476"/>
                      <a:pt x="95631" y="4858"/>
                      <a:pt x="95440" y="7334"/>
                    </a:cubicBezTo>
                    <a:cubicBezTo>
                      <a:pt x="64198" y="17050"/>
                      <a:pt x="34099" y="40291"/>
                      <a:pt x="0" y="15335"/>
                    </a:cubicBezTo>
                    <a:cubicBezTo>
                      <a:pt x="20193" y="20479"/>
                      <a:pt x="38100" y="11240"/>
                      <a:pt x="56769" y="6191"/>
                    </a:cubicBezTo>
                    <a:cubicBezTo>
                      <a:pt x="69913" y="4191"/>
                      <a:pt x="82963" y="2095"/>
                      <a:pt x="96107" y="95"/>
                    </a:cubicBezTo>
                    <a:close/>
                  </a:path>
                </a:pathLst>
              </a:custGeom>
              <a:solidFill>
                <a:srgbClr val="3C40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6" name="Google Shape;1196;p28">
                <a:extLst>
                  <a:ext uri="{FF2B5EF4-FFF2-40B4-BE49-F238E27FC236}">
                    <a16:creationId xmlns:a16="http://schemas.microsoft.com/office/drawing/2014/main" id="{3A976B66-7B50-EB20-C22C-456196985A68}"/>
                  </a:ext>
                </a:extLst>
              </p:cNvPr>
              <p:cNvSpPr/>
              <p:nvPr/>
            </p:nvSpPr>
            <p:spPr>
              <a:xfrm>
                <a:off x="2361109" y="2574035"/>
                <a:ext cx="36619" cy="48196"/>
              </a:xfrm>
              <a:custGeom>
                <a:avLst/>
                <a:gdLst/>
                <a:ahLst/>
                <a:cxnLst/>
                <a:rect l="l" t="t" r="r" b="b"/>
                <a:pathLst>
                  <a:path w="36619" h="48196" extrusionOk="0">
                    <a:moveTo>
                      <a:pt x="17474" y="0"/>
                    </a:moveTo>
                    <a:cubicBezTo>
                      <a:pt x="26332" y="11811"/>
                      <a:pt x="6425" y="37624"/>
                      <a:pt x="36619" y="39052"/>
                    </a:cubicBezTo>
                    <a:cubicBezTo>
                      <a:pt x="33476" y="42100"/>
                      <a:pt x="30333" y="45148"/>
                      <a:pt x="27285" y="48196"/>
                    </a:cubicBezTo>
                    <a:cubicBezTo>
                      <a:pt x="-23293" y="41624"/>
                      <a:pt x="10616" y="18097"/>
                      <a:pt x="17569" y="0"/>
                    </a:cubicBezTo>
                    <a:close/>
                  </a:path>
                </a:pathLst>
              </a:custGeom>
              <a:solidFill>
                <a:srgbClr val="4E595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7" name="Google Shape;1197;p28">
                <a:extLst>
                  <a:ext uri="{FF2B5EF4-FFF2-40B4-BE49-F238E27FC236}">
                    <a16:creationId xmlns:a16="http://schemas.microsoft.com/office/drawing/2014/main" id="{AF50E8AA-2556-92D8-D2BF-E0C6E73B00BE}"/>
                  </a:ext>
                </a:extLst>
              </p:cNvPr>
              <p:cNvSpPr/>
              <p:nvPr/>
            </p:nvSpPr>
            <p:spPr>
              <a:xfrm>
                <a:off x="2919603" y="2878645"/>
                <a:ext cx="44293" cy="78885"/>
              </a:xfrm>
              <a:custGeom>
                <a:avLst/>
                <a:gdLst/>
                <a:ahLst/>
                <a:cxnLst/>
                <a:rect l="l" t="t" r="r" b="b"/>
                <a:pathLst>
                  <a:path w="44293" h="78885" extrusionOk="0">
                    <a:moveTo>
                      <a:pt x="95" y="68675"/>
                    </a:moveTo>
                    <a:cubicBezTo>
                      <a:pt x="667" y="65532"/>
                      <a:pt x="1333" y="62294"/>
                      <a:pt x="1905" y="59150"/>
                    </a:cubicBezTo>
                    <a:cubicBezTo>
                      <a:pt x="34861" y="50387"/>
                      <a:pt x="31337" y="24860"/>
                      <a:pt x="29337" y="0"/>
                    </a:cubicBezTo>
                    <a:cubicBezTo>
                      <a:pt x="54578" y="18669"/>
                      <a:pt x="42767" y="40386"/>
                      <a:pt x="30956" y="58674"/>
                    </a:cubicBezTo>
                    <a:cubicBezTo>
                      <a:pt x="26384" y="65723"/>
                      <a:pt x="18955" y="93631"/>
                      <a:pt x="0" y="68771"/>
                    </a:cubicBezTo>
                    <a:close/>
                  </a:path>
                </a:pathLst>
              </a:custGeom>
              <a:solidFill>
                <a:srgbClr val="2F32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8" name="Google Shape;1198;p28">
                <a:extLst>
                  <a:ext uri="{FF2B5EF4-FFF2-40B4-BE49-F238E27FC236}">
                    <a16:creationId xmlns:a16="http://schemas.microsoft.com/office/drawing/2014/main" id="{0EB945E7-D408-8326-A780-8FBB555AB223}"/>
                  </a:ext>
                </a:extLst>
              </p:cNvPr>
              <p:cNvSpPr/>
              <p:nvPr/>
            </p:nvSpPr>
            <p:spPr>
              <a:xfrm>
                <a:off x="2916172" y="2860611"/>
                <a:ext cx="33338" cy="18604"/>
              </a:xfrm>
              <a:custGeom>
                <a:avLst/>
                <a:gdLst/>
                <a:ahLst/>
                <a:cxnLst/>
                <a:rect l="l" t="t" r="r" b="b"/>
                <a:pathLst>
                  <a:path w="33338" h="18604" extrusionOk="0">
                    <a:moveTo>
                      <a:pt x="5716" y="10509"/>
                    </a:moveTo>
                    <a:cubicBezTo>
                      <a:pt x="1811" y="8223"/>
                      <a:pt x="-2380" y="2031"/>
                      <a:pt x="1621" y="1079"/>
                    </a:cubicBezTo>
                    <a:cubicBezTo>
                      <a:pt x="16289" y="-2255"/>
                      <a:pt x="28957" y="1746"/>
                      <a:pt x="33339" y="18605"/>
                    </a:cubicBezTo>
                    <a:cubicBezTo>
                      <a:pt x="24100" y="15938"/>
                      <a:pt x="14860" y="13176"/>
                      <a:pt x="5716" y="10509"/>
                    </a:cubicBezTo>
                    <a:close/>
                  </a:path>
                </a:pathLst>
              </a:custGeom>
              <a:solidFill>
                <a:srgbClr val="3839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9" name="Google Shape;1199;p28">
                <a:extLst>
                  <a:ext uri="{FF2B5EF4-FFF2-40B4-BE49-F238E27FC236}">
                    <a16:creationId xmlns:a16="http://schemas.microsoft.com/office/drawing/2014/main" id="{25DDA3A0-F70D-105F-F9A4-67E9A6EA4861}"/>
                  </a:ext>
                </a:extLst>
              </p:cNvPr>
              <p:cNvSpPr/>
              <p:nvPr/>
            </p:nvSpPr>
            <p:spPr>
              <a:xfrm>
                <a:off x="3158490" y="3884580"/>
                <a:ext cx="27080" cy="29432"/>
              </a:xfrm>
              <a:custGeom>
                <a:avLst/>
                <a:gdLst/>
                <a:ahLst/>
                <a:cxnLst/>
                <a:rect l="l" t="t" r="r" b="b"/>
                <a:pathLst>
                  <a:path w="27080" h="29432" extrusionOk="0">
                    <a:moveTo>
                      <a:pt x="95" y="0"/>
                    </a:moveTo>
                    <a:cubicBezTo>
                      <a:pt x="16573" y="3143"/>
                      <a:pt x="38576" y="2667"/>
                      <a:pt x="20002" y="29432"/>
                    </a:cubicBezTo>
                    <a:cubicBezTo>
                      <a:pt x="16002" y="21241"/>
                      <a:pt x="8287" y="20288"/>
                      <a:pt x="476" y="19431"/>
                    </a:cubicBezTo>
                    <a:cubicBezTo>
                      <a:pt x="4381" y="12859"/>
                      <a:pt x="4000" y="6382"/>
                      <a:pt x="0" y="0"/>
                    </a:cubicBezTo>
                    <a:close/>
                  </a:path>
                </a:pathLst>
              </a:custGeom>
              <a:solidFill>
                <a:srgbClr val="B3C0C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0" name="Google Shape;1200;p28">
                <a:extLst>
                  <a:ext uri="{FF2B5EF4-FFF2-40B4-BE49-F238E27FC236}">
                    <a16:creationId xmlns:a16="http://schemas.microsoft.com/office/drawing/2014/main" id="{AFF10E12-B157-49ED-85B0-1821203928E6}"/>
                  </a:ext>
                </a:extLst>
              </p:cNvPr>
              <p:cNvSpPr/>
              <p:nvPr/>
            </p:nvSpPr>
            <p:spPr>
              <a:xfrm>
                <a:off x="3120580" y="4240148"/>
                <a:ext cx="95440" cy="44137"/>
              </a:xfrm>
              <a:custGeom>
                <a:avLst/>
                <a:gdLst/>
                <a:ahLst/>
                <a:cxnLst/>
                <a:rect l="l" t="t" r="r" b="b"/>
                <a:pathLst>
                  <a:path w="95440" h="44137" extrusionOk="0">
                    <a:moveTo>
                      <a:pt x="94298" y="0"/>
                    </a:moveTo>
                    <a:cubicBezTo>
                      <a:pt x="94679" y="4572"/>
                      <a:pt x="95060" y="9049"/>
                      <a:pt x="95441" y="13621"/>
                    </a:cubicBezTo>
                    <a:cubicBezTo>
                      <a:pt x="91916" y="43339"/>
                      <a:pt x="63246" y="33433"/>
                      <a:pt x="47530" y="43815"/>
                    </a:cubicBezTo>
                    <a:lnTo>
                      <a:pt x="48101" y="43625"/>
                    </a:lnTo>
                    <a:cubicBezTo>
                      <a:pt x="28575" y="45720"/>
                      <a:pt x="11430" y="41815"/>
                      <a:pt x="0" y="24193"/>
                    </a:cubicBezTo>
                    <a:cubicBezTo>
                      <a:pt x="34766" y="28956"/>
                      <a:pt x="66485" y="22003"/>
                      <a:pt x="94393" y="0"/>
                    </a:cubicBezTo>
                    <a:close/>
                  </a:path>
                </a:pathLst>
              </a:custGeom>
              <a:solidFill>
                <a:srgbClr val="2327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1" name="Google Shape;1201;p28">
                <a:extLst>
                  <a:ext uri="{FF2B5EF4-FFF2-40B4-BE49-F238E27FC236}">
                    <a16:creationId xmlns:a16="http://schemas.microsoft.com/office/drawing/2014/main" id="{E49799B7-CDDE-EF8A-5B54-AB9A5AE20666}"/>
                  </a:ext>
                </a:extLst>
              </p:cNvPr>
              <p:cNvSpPr/>
              <p:nvPr/>
            </p:nvSpPr>
            <p:spPr>
              <a:xfrm>
                <a:off x="3168015" y="4221288"/>
                <a:ext cx="98869" cy="62674"/>
              </a:xfrm>
              <a:custGeom>
                <a:avLst/>
                <a:gdLst/>
                <a:ahLst/>
                <a:cxnLst/>
                <a:rect l="l" t="t" r="r" b="b"/>
                <a:pathLst>
                  <a:path w="98869" h="62674" extrusionOk="0">
                    <a:moveTo>
                      <a:pt x="0" y="62675"/>
                    </a:moveTo>
                    <a:cubicBezTo>
                      <a:pt x="16002" y="52578"/>
                      <a:pt x="31909" y="42482"/>
                      <a:pt x="47911" y="32480"/>
                    </a:cubicBezTo>
                    <a:cubicBezTo>
                      <a:pt x="60007" y="25241"/>
                      <a:pt x="66008" y="12859"/>
                      <a:pt x="72485" y="0"/>
                    </a:cubicBezTo>
                    <a:cubicBezTo>
                      <a:pt x="81915" y="16859"/>
                      <a:pt x="90202" y="31433"/>
                      <a:pt x="98869" y="46768"/>
                    </a:cubicBezTo>
                    <a:cubicBezTo>
                      <a:pt x="68294" y="69818"/>
                      <a:pt x="32861" y="58484"/>
                      <a:pt x="95" y="62675"/>
                    </a:cubicBezTo>
                    <a:close/>
                  </a:path>
                </a:pathLst>
              </a:custGeom>
              <a:solidFill>
                <a:srgbClr val="A4AB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2" name="Google Shape;1202;p28">
                <a:extLst>
                  <a:ext uri="{FF2B5EF4-FFF2-40B4-BE49-F238E27FC236}">
                    <a16:creationId xmlns:a16="http://schemas.microsoft.com/office/drawing/2014/main" id="{B4825B6F-FDDF-ABCA-F52B-560C07F90788}"/>
                  </a:ext>
                </a:extLst>
              </p:cNvPr>
              <p:cNvSpPr/>
              <p:nvPr/>
            </p:nvSpPr>
            <p:spPr>
              <a:xfrm>
                <a:off x="2346293" y="4484369"/>
                <a:ext cx="117633" cy="151218"/>
              </a:xfrm>
              <a:custGeom>
                <a:avLst/>
                <a:gdLst/>
                <a:ahLst/>
                <a:cxnLst/>
                <a:rect l="l" t="t" r="r" b="b"/>
                <a:pathLst>
                  <a:path w="117633" h="151218" extrusionOk="0">
                    <a:moveTo>
                      <a:pt x="50578" y="144780"/>
                    </a:moveTo>
                    <a:cubicBezTo>
                      <a:pt x="34671" y="156686"/>
                      <a:pt x="17431" y="147923"/>
                      <a:pt x="0" y="150495"/>
                    </a:cubicBezTo>
                    <a:cubicBezTo>
                      <a:pt x="14859" y="99346"/>
                      <a:pt x="20098" y="50864"/>
                      <a:pt x="1810" y="952"/>
                    </a:cubicBezTo>
                    <a:lnTo>
                      <a:pt x="50578" y="952"/>
                    </a:lnTo>
                    <a:cubicBezTo>
                      <a:pt x="37528" y="21622"/>
                      <a:pt x="23050" y="42196"/>
                      <a:pt x="40386" y="62293"/>
                    </a:cubicBezTo>
                    <a:cubicBezTo>
                      <a:pt x="45244" y="67913"/>
                      <a:pt x="65056" y="68866"/>
                      <a:pt x="71152" y="63817"/>
                    </a:cubicBezTo>
                    <a:cubicBezTo>
                      <a:pt x="91345" y="46958"/>
                      <a:pt x="75628" y="24956"/>
                      <a:pt x="73628" y="2572"/>
                    </a:cubicBezTo>
                    <a:cubicBezTo>
                      <a:pt x="88011" y="1714"/>
                      <a:pt x="101822" y="857"/>
                      <a:pt x="115538" y="0"/>
                    </a:cubicBezTo>
                    <a:cubicBezTo>
                      <a:pt x="101060" y="35338"/>
                      <a:pt x="102965" y="72676"/>
                      <a:pt x="100775" y="109633"/>
                    </a:cubicBezTo>
                    <a:cubicBezTo>
                      <a:pt x="99727" y="126968"/>
                      <a:pt x="105537" y="139160"/>
                      <a:pt x="117634" y="149924"/>
                    </a:cubicBezTo>
                    <a:cubicBezTo>
                      <a:pt x="100584" y="149924"/>
                      <a:pt x="83439" y="149924"/>
                      <a:pt x="65342" y="149924"/>
                    </a:cubicBezTo>
                    <a:cubicBezTo>
                      <a:pt x="70199" y="137255"/>
                      <a:pt x="85344" y="128587"/>
                      <a:pt x="77724" y="112871"/>
                    </a:cubicBezTo>
                    <a:cubicBezTo>
                      <a:pt x="69913" y="106966"/>
                      <a:pt x="63627" y="98108"/>
                      <a:pt x="52006" y="100679"/>
                    </a:cubicBezTo>
                    <a:cubicBezTo>
                      <a:pt x="40291" y="110014"/>
                      <a:pt x="45910" y="122301"/>
                      <a:pt x="46196" y="133541"/>
                    </a:cubicBezTo>
                    <a:cubicBezTo>
                      <a:pt x="47530" y="137350"/>
                      <a:pt x="48958" y="141160"/>
                      <a:pt x="50482" y="144875"/>
                    </a:cubicBezTo>
                    <a:close/>
                  </a:path>
                </a:pathLst>
              </a:custGeom>
              <a:solidFill>
                <a:srgbClr val="1F190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3" name="Google Shape;1203;p28">
                <a:extLst>
                  <a:ext uri="{FF2B5EF4-FFF2-40B4-BE49-F238E27FC236}">
                    <a16:creationId xmlns:a16="http://schemas.microsoft.com/office/drawing/2014/main" id="{8C2A2D59-EFD2-7B3D-0418-3DED0019D13E}"/>
                  </a:ext>
                </a:extLst>
              </p:cNvPr>
              <p:cNvSpPr/>
              <p:nvPr/>
            </p:nvSpPr>
            <p:spPr>
              <a:xfrm>
                <a:off x="2476309" y="4474935"/>
                <a:ext cx="107243" cy="158338"/>
              </a:xfrm>
              <a:custGeom>
                <a:avLst/>
                <a:gdLst/>
                <a:ahLst/>
                <a:cxnLst/>
                <a:rect l="l" t="t" r="r" b="b"/>
                <a:pathLst>
                  <a:path w="107243" h="158338" extrusionOk="0">
                    <a:moveTo>
                      <a:pt x="0" y="9053"/>
                    </a:moveTo>
                    <a:cubicBezTo>
                      <a:pt x="22669" y="6386"/>
                      <a:pt x="46387" y="11720"/>
                      <a:pt x="67913" y="385"/>
                    </a:cubicBezTo>
                    <a:cubicBezTo>
                      <a:pt x="91631" y="-2472"/>
                      <a:pt x="97536" y="10767"/>
                      <a:pt x="95440" y="33437"/>
                    </a:cubicBezTo>
                    <a:cubicBezTo>
                      <a:pt x="79057" y="29913"/>
                      <a:pt x="62294" y="1623"/>
                      <a:pt x="46863" y="28865"/>
                    </a:cubicBezTo>
                    <a:cubicBezTo>
                      <a:pt x="41719" y="37818"/>
                      <a:pt x="42672" y="58107"/>
                      <a:pt x="49244" y="64203"/>
                    </a:cubicBezTo>
                    <a:cubicBezTo>
                      <a:pt x="65627" y="79538"/>
                      <a:pt x="73819" y="54583"/>
                      <a:pt x="90202" y="48677"/>
                    </a:cubicBezTo>
                    <a:cubicBezTo>
                      <a:pt x="91535" y="65250"/>
                      <a:pt x="92678" y="80014"/>
                      <a:pt x="94107" y="97540"/>
                    </a:cubicBezTo>
                    <a:cubicBezTo>
                      <a:pt x="79248" y="94111"/>
                      <a:pt x="64960" y="72585"/>
                      <a:pt x="55054" y="90492"/>
                    </a:cubicBezTo>
                    <a:cubicBezTo>
                      <a:pt x="47720" y="103827"/>
                      <a:pt x="47625" y="130116"/>
                      <a:pt x="61150" y="137736"/>
                    </a:cubicBezTo>
                    <a:cubicBezTo>
                      <a:pt x="78295" y="147261"/>
                      <a:pt x="97155" y="135164"/>
                      <a:pt x="106966" y="109542"/>
                    </a:cubicBezTo>
                    <a:cubicBezTo>
                      <a:pt x="110966" y="153738"/>
                      <a:pt x="71342" y="168978"/>
                      <a:pt x="18193" y="150880"/>
                    </a:cubicBezTo>
                    <a:cubicBezTo>
                      <a:pt x="37243" y="100398"/>
                      <a:pt x="22574" y="54201"/>
                      <a:pt x="0" y="9053"/>
                    </a:cubicBezTo>
                    <a:close/>
                  </a:path>
                </a:pathLst>
              </a:custGeom>
              <a:solidFill>
                <a:srgbClr val="28211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4" name="Google Shape;1204;p28">
                <a:extLst>
                  <a:ext uri="{FF2B5EF4-FFF2-40B4-BE49-F238E27FC236}">
                    <a16:creationId xmlns:a16="http://schemas.microsoft.com/office/drawing/2014/main" id="{AA8933C0-1257-EED6-9FB6-BE1720EBF0AB}"/>
                  </a:ext>
                </a:extLst>
              </p:cNvPr>
              <p:cNvSpPr/>
              <p:nvPr/>
            </p:nvSpPr>
            <p:spPr>
              <a:xfrm>
                <a:off x="2096262" y="4434458"/>
                <a:ext cx="125920" cy="162972"/>
              </a:xfrm>
              <a:custGeom>
                <a:avLst/>
                <a:gdLst/>
                <a:ahLst/>
                <a:cxnLst/>
                <a:rect l="l" t="t" r="r" b="b"/>
                <a:pathLst>
                  <a:path w="125920" h="162972" extrusionOk="0">
                    <a:moveTo>
                      <a:pt x="92583" y="17145"/>
                    </a:moveTo>
                    <a:cubicBezTo>
                      <a:pt x="103823" y="21717"/>
                      <a:pt x="117443" y="20860"/>
                      <a:pt x="125921" y="32099"/>
                    </a:cubicBezTo>
                    <a:cubicBezTo>
                      <a:pt x="116205" y="40386"/>
                      <a:pt x="106490" y="48768"/>
                      <a:pt x="96679" y="57055"/>
                    </a:cubicBezTo>
                    <a:cubicBezTo>
                      <a:pt x="67246" y="84677"/>
                      <a:pt x="35147" y="111157"/>
                      <a:pt x="50863" y="162973"/>
                    </a:cubicBezTo>
                    <a:cubicBezTo>
                      <a:pt x="32766" y="158020"/>
                      <a:pt x="17240" y="153829"/>
                      <a:pt x="0" y="149162"/>
                    </a:cubicBezTo>
                    <a:cubicBezTo>
                      <a:pt x="33814" y="113919"/>
                      <a:pt x="35052" y="88106"/>
                      <a:pt x="9430" y="0"/>
                    </a:cubicBezTo>
                    <a:cubicBezTo>
                      <a:pt x="26511" y="1591"/>
                      <a:pt x="41593" y="23117"/>
                      <a:pt x="54673" y="64579"/>
                    </a:cubicBezTo>
                    <a:cubicBezTo>
                      <a:pt x="83248" y="61436"/>
                      <a:pt x="80677" y="33528"/>
                      <a:pt x="92488" y="17145"/>
                    </a:cubicBezTo>
                    <a:close/>
                  </a:path>
                </a:pathLst>
              </a:custGeom>
              <a:solidFill>
                <a:srgbClr val="2727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5" name="Google Shape;1205;p28">
                <a:extLst>
                  <a:ext uri="{FF2B5EF4-FFF2-40B4-BE49-F238E27FC236}">
                    <a16:creationId xmlns:a16="http://schemas.microsoft.com/office/drawing/2014/main" id="{B1C9C025-06EA-0421-63D2-A49FF8D1FDA0}"/>
                  </a:ext>
                </a:extLst>
              </p:cNvPr>
              <p:cNvSpPr/>
              <p:nvPr/>
            </p:nvSpPr>
            <p:spPr>
              <a:xfrm>
                <a:off x="2228271" y="4467999"/>
                <a:ext cx="104401" cy="156768"/>
              </a:xfrm>
              <a:custGeom>
                <a:avLst/>
                <a:gdLst/>
                <a:ahLst/>
                <a:cxnLst/>
                <a:rect l="l" t="t" r="r" b="b"/>
                <a:pathLst>
                  <a:path w="104401" h="156768" extrusionOk="0">
                    <a:moveTo>
                      <a:pt x="6675" y="40563"/>
                    </a:moveTo>
                    <a:cubicBezTo>
                      <a:pt x="-5517" y="11988"/>
                      <a:pt x="-3612" y="-8395"/>
                      <a:pt x="34583" y="3416"/>
                    </a:cubicBezTo>
                    <a:cubicBezTo>
                      <a:pt x="60110" y="11321"/>
                      <a:pt x="104211" y="-9443"/>
                      <a:pt x="104401" y="43325"/>
                    </a:cubicBezTo>
                    <a:cubicBezTo>
                      <a:pt x="80875" y="61994"/>
                      <a:pt x="92876" y="11893"/>
                      <a:pt x="65254" y="33610"/>
                    </a:cubicBezTo>
                    <a:cubicBezTo>
                      <a:pt x="54871" y="67328"/>
                      <a:pt x="47347" y="109619"/>
                      <a:pt x="48775" y="156768"/>
                    </a:cubicBezTo>
                    <a:cubicBezTo>
                      <a:pt x="36012" y="149719"/>
                      <a:pt x="-5231" y="173056"/>
                      <a:pt x="22486" y="122478"/>
                    </a:cubicBezTo>
                    <a:cubicBezTo>
                      <a:pt x="34488" y="100571"/>
                      <a:pt x="32297" y="70757"/>
                      <a:pt x="35631" y="44468"/>
                    </a:cubicBezTo>
                    <a:cubicBezTo>
                      <a:pt x="36679" y="35991"/>
                      <a:pt x="40965" y="23037"/>
                      <a:pt x="28201" y="20942"/>
                    </a:cubicBezTo>
                    <a:cubicBezTo>
                      <a:pt x="16009" y="18846"/>
                      <a:pt x="8866" y="28466"/>
                      <a:pt x="6675" y="40563"/>
                    </a:cubicBezTo>
                    <a:close/>
                  </a:path>
                </a:pathLst>
              </a:custGeom>
              <a:solidFill>
                <a:srgbClr val="211F0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6" name="Google Shape;1206;p28">
                <a:extLst>
                  <a:ext uri="{FF2B5EF4-FFF2-40B4-BE49-F238E27FC236}">
                    <a16:creationId xmlns:a16="http://schemas.microsoft.com/office/drawing/2014/main" id="{7BEF5DEE-2005-9871-2C5C-28826BD9B901}"/>
                  </a:ext>
                </a:extLst>
              </p:cNvPr>
              <p:cNvSpPr/>
              <p:nvPr/>
            </p:nvSpPr>
            <p:spPr>
              <a:xfrm>
                <a:off x="2586228" y="4454937"/>
                <a:ext cx="151352" cy="158686"/>
              </a:xfrm>
              <a:custGeom>
                <a:avLst/>
                <a:gdLst/>
                <a:ahLst/>
                <a:cxnLst/>
                <a:rect l="l" t="t" r="r" b="b"/>
                <a:pathLst>
                  <a:path w="151352" h="158686" extrusionOk="0">
                    <a:moveTo>
                      <a:pt x="41053" y="95"/>
                    </a:moveTo>
                    <a:cubicBezTo>
                      <a:pt x="92678" y="2857"/>
                      <a:pt x="100203" y="13430"/>
                      <a:pt x="95536" y="61436"/>
                    </a:cubicBezTo>
                    <a:cubicBezTo>
                      <a:pt x="91821" y="99346"/>
                      <a:pt x="120110" y="110395"/>
                      <a:pt x="151352" y="115443"/>
                    </a:cubicBezTo>
                    <a:cubicBezTo>
                      <a:pt x="140017" y="143827"/>
                      <a:pt x="122301" y="138398"/>
                      <a:pt x="103918" y="123634"/>
                    </a:cubicBezTo>
                    <a:cubicBezTo>
                      <a:pt x="90392" y="112776"/>
                      <a:pt x="78105" y="100584"/>
                      <a:pt x="62770" y="86677"/>
                    </a:cubicBezTo>
                    <a:cubicBezTo>
                      <a:pt x="58960" y="112490"/>
                      <a:pt x="73533" y="128016"/>
                      <a:pt x="86582" y="146209"/>
                    </a:cubicBezTo>
                    <a:cubicBezTo>
                      <a:pt x="71818" y="150971"/>
                      <a:pt x="58864" y="155067"/>
                      <a:pt x="47815" y="158686"/>
                    </a:cubicBezTo>
                    <a:cubicBezTo>
                      <a:pt x="40958" y="109442"/>
                      <a:pt x="30956" y="62770"/>
                      <a:pt x="0" y="19621"/>
                    </a:cubicBezTo>
                    <a:cubicBezTo>
                      <a:pt x="6572" y="7048"/>
                      <a:pt x="29242" y="13144"/>
                      <a:pt x="40958" y="0"/>
                    </a:cubicBezTo>
                    <a:close/>
                  </a:path>
                </a:pathLst>
              </a:custGeom>
              <a:solidFill>
                <a:srgbClr val="1C211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7" name="Google Shape;1207;p28">
                <a:extLst>
                  <a:ext uri="{FF2B5EF4-FFF2-40B4-BE49-F238E27FC236}">
                    <a16:creationId xmlns:a16="http://schemas.microsoft.com/office/drawing/2014/main" id="{2999E1F2-F5AF-4702-6CC8-0B564B321B51}"/>
                  </a:ext>
                </a:extLst>
              </p:cNvPr>
              <p:cNvSpPr/>
              <p:nvPr/>
            </p:nvSpPr>
            <p:spPr>
              <a:xfrm>
                <a:off x="2753830" y="4342923"/>
                <a:ext cx="174059" cy="186689"/>
              </a:xfrm>
              <a:custGeom>
                <a:avLst/>
                <a:gdLst/>
                <a:ahLst/>
                <a:cxnLst/>
                <a:rect l="l" t="t" r="r" b="b"/>
                <a:pathLst>
                  <a:path w="174059" h="186689" extrusionOk="0">
                    <a:moveTo>
                      <a:pt x="7086" y="55245"/>
                    </a:moveTo>
                    <a:cubicBezTo>
                      <a:pt x="50044" y="35719"/>
                      <a:pt x="76523" y="80963"/>
                      <a:pt x="122338" y="82201"/>
                    </a:cubicBezTo>
                    <a:cubicBezTo>
                      <a:pt x="110623" y="63341"/>
                      <a:pt x="104431" y="40862"/>
                      <a:pt x="90144" y="33052"/>
                    </a:cubicBezTo>
                    <a:cubicBezTo>
                      <a:pt x="57187" y="15050"/>
                      <a:pt x="89572" y="10287"/>
                      <a:pt x="93668" y="0"/>
                    </a:cubicBezTo>
                    <a:cubicBezTo>
                      <a:pt x="96526" y="1810"/>
                      <a:pt x="99383" y="3620"/>
                      <a:pt x="102241" y="5429"/>
                    </a:cubicBezTo>
                    <a:cubicBezTo>
                      <a:pt x="128434" y="46101"/>
                      <a:pt x="158438" y="84487"/>
                      <a:pt x="174059" y="131159"/>
                    </a:cubicBezTo>
                    <a:cubicBezTo>
                      <a:pt x="131387" y="140970"/>
                      <a:pt x="106717" y="97346"/>
                      <a:pt x="64045" y="99060"/>
                    </a:cubicBezTo>
                    <a:cubicBezTo>
                      <a:pt x="76714" y="123825"/>
                      <a:pt x="87096" y="150971"/>
                      <a:pt x="119195" y="165830"/>
                    </a:cubicBezTo>
                    <a:cubicBezTo>
                      <a:pt x="107765" y="173450"/>
                      <a:pt x="97573" y="180213"/>
                      <a:pt x="87763" y="186690"/>
                    </a:cubicBezTo>
                    <a:cubicBezTo>
                      <a:pt x="84143" y="184214"/>
                      <a:pt x="80047" y="182975"/>
                      <a:pt x="79762" y="180975"/>
                    </a:cubicBezTo>
                    <a:cubicBezTo>
                      <a:pt x="71189" y="133826"/>
                      <a:pt x="52520" y="93821"/>
                      <a:pt x="5657" y="72676"/>
                    </a:cubicBezTo>
                    <a:cubicBezTo>
                      <a:pt x="-8154" y="66484"/>
                      <a:pt x="7753" y="61246"/>
                      <a:pt x="7086" y="55245"/>
                    </a:cubicBezTo>
                    <a:close/>
                  </a:path>
                </a:pathLst>
              </a:custGeom>
              <a:solidFill>
                <a:srgbClr val="32291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8" name="Google Shape;1208;p28">
                <a:extLst>
                  <a:ext uri="{FF2B5EF4-FFF2-40B4-BE49-F238E27FC236}">
                    <a16:creationId xmlns:a16="http://schemas.microsoft.com/office/drawing/2014/main" id="{7A8ADD97-E49D-4CA1-8F6C-72EEE4729231}"/>
                  </a:ext>
                </a:extLst>
              </p:cNvPr>
              <p:cNvSpPr/>
              <p:nvPr/>
            </p:nvSpPr>
            <p:spPr>
              <a:xfrm>
                <a:off x="2687764" y="4418837"/>
                <a:ext cx="99367" cy="149828"/>
              </a:xfrm>
              <a:custGeom>
                <a:avLst/>
                <a:gdLst/>
                <a:ahLst/>
                <a:cxnLst/>
                <a:rect l="l" t="t" r="r" b="b"/>
                <a:pathLst>
                  <a:path w="99367" h="149828" extrusionOk="0">
                    <a:moveTo>
                      <a:pt x="62008" y="149828"/>
                    </a:moveTo>
                    <a:cubicBezTo>
                      <a:pt x="67628" y="93631"/>
                      <a:pt x="35147" y="55436"/>
                      <a:pt x="0" y="18383"/>
                    </a:cubicBezTo>
                    <a:cubicBezTo>
                      <a:pt x="14383" y="12383"/>
                      <a:pt x="28670" y="6477"/>
                      <a:pt x="44387" y="0"/>
                    </a:cubicBezTo>
                    <a:cubicBezTo>
                      <a:pt x="43339" y="41720"/>
                      <a:pt x="68675" y="73057"/>
                      <a:pt x="86487" y="106775"/>
                    </a:cubicBezTo>
                    <a:cubicBezTo>
                      <a:pt x="105632" y="143161"/>
                      <a:pt x="107918" y="141923"/>
                      <a:pt x="61913" y="149828"/>
                    </a:cubicBezTo>
                    <a:close/>
                  </a:path>
                </a:pathLst>
              </a:custGeom>
              <a:solidFill>
                <a:srgbClr val="211F0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9" name="Google Shape;1209;p28">
                <a:extLst>
                  <a:ext uri="{FF2B5EF4-FFF2-40B4-BE49-F238E27FC236}">
                    <a16:creationId xmlns:a16="http://schemas.microsoft.com/office/drawing/2014/main" id="{F3779203-CC92-EB97-9BA8-A79FB70A8271}"/>
                  </a:ext>
                </a:extLst>
              </p:cNvPr>
              <p:cNvSpPr/>
              <p:nvPr/>
            </p:nvSpPr>
            <p:spPr>
              <a:xfrm>
                <a:off x="2856166" y="4348352"/>
                <a:ext cx="94297" cy="125729"/>
              </a:xfrm>
              <a:custGeom>
                <a:avLst/>
                <a:gdLst/>
                <a:ahLst/>
                <a:cxnLst/>
                <a:rect l="l" t="t" r="r" b="b"/>
                <a:pathLst>
                  <a:path w="94297" h="125729" extrusionOk="0">
                    <a:moveTo>
                      <a:pt x="71818" y="125730"/>
                    </a:moveTo>
                    <a:cubicBezTo>
                      <a:pt x="48101" y="83725"/>
                      <a:pt x="13145" y="48101"/>
                      <a:pt x="0" y="0"/>
                    </a:cubicBezTo>
                    <a:cubicBezTo>
                      <a:pt x="32575" y="12001"/>
                      <a:pt x="37338" y="46006"/>
                      <a:pt x="53626" y="70390"/>
                    </a:cubicBezTo>
                    <a:cubicBezTo>
                      <a:pt x="63627" y="85344"/>
                      <a:pt x="71342" y="102013"/>
                      <a:pt x="83534" y="115824"/>
                    </a:cubicBezTo>
                    <a:cubicBezTo>
                      <a:pt x="87439" y="110490"/>
                      <a:pt x="90868" y="110776"/>
                      <a:pt x="93821" y="116681"/>
                    </a:cubicBezTo>
                    <a:cubicBezTo>
                      <a:pt x="93821" y="119443"/>
                      <a:pt x="93917" y="122206"/>
                      <a:pt x="94297" y="124968"/>
                    </a:cubicBezTo>
                    <a:cubicBezTo>
                      <a:pt x="86868" y="125158"/>
                      <a:pt x="79343" y="125444"/>
                      <a:pt x="71914" y="125635"/>
                    </a:cubicBezTo>
                    <a:close/>
                  </a:path>
                </a:pathLst>
              </a:custGeom>
              <a:solidFill>
                <a:srgbClr val="DAB05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0" name="Google Shape;1210;p28">
                <a:extLst>
                  <a:ext uri="{FF2B5EF4-FFF2-40B4-BE49-F238E27FC236}">
                    <a16:creationId xmlns:a16="http://schemas.microsoft.com/office/drawing/2014/main" id="{24F266A8-4BC5-1D72-7942-BA7065930E5E}"/>
                  </a:ext>
                </a:extLst>
              </p:cNvPr>
              <p:cNvSpPr/>
              <p:nvPr/>
            </p:nvSpPr>
            <p:spPr>
              <a:xfrm>
                <a:off x="2939672" y="4439966"/>
                <a:ext cx="25745" cy="25162"/>
              </a:xfrm>
              <a:custGeom>
                <a:avLst/>
                <a:gdLst/>
                <a:ahLst/>
                <a:cxnLst/>
                <a:rect l="l" t="t" r="r" b="b"/>
                <a:pathLst>
                  <a:path w="25745" h="25162" extrusionOk="0">
                    <a:moveTo>
                      <a:pt x="10220" y="25163"/>
                    </a:moveTo>
                    <a:cubicBezTo>
                      <a:pt x="6791" y="24877"/>
                      <a:pt x="3362" y="24591"/>
                      <a:pt x="28" y="24306"/>
                    </a:cubicBezTo>
                    <a:cubicBezTo>
                      <a:pt x="-448" y="12494"/>
                      <a:pt x="5171" y="4208"/>
                      <a:pt x="15839" y="112"/>
                    </a:cubicBezTo>
                    <a:cubicBezTo>
                      <a:pt x="18125" y="-745"/>
                      <a:pt x="22412" y="3541"/>
                      <a:pt x="25745" y="5446"/>
                    </a:cubicBezTo>
                    <a:lnTo>
                      <a:pt x="10315" y="25163"/>
                    </a:lnTo>
                    <a:close/>
                  </a:path>
                </a:pathLst>
              </a:custGeom>
              <a:solidFill>
                <a:srgbClr val="854F0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28">
                <a:extLst>
                  <a:ext uri="{FF2B5EF4-FFF2-40B4-BE49-F238E27FC236}">
                    <a16:creationId xmlns:a16="http://schemas.microsoft.com/office/drawing/2014/main" id="{236D5272-8E3D-DF0E-F427-CC0EE7C489DA}"/>
                  </a:ext>
                </a:extLst>
              </p:cNvPr>
              <p:cNvSpPr/>
              <p:nvPr/>
            </p:nvSpPr>
            <p:spPr>
              <a:xfrm>
                <a:off x="2412443" y="3400519"/>
                <a:ext cx="332125" cy="520229"/>
              </a:xfrm>
              <a:custGeom>
                <a:avLst/>
                <a:gdLst/>
                <a:ahLst/>
                <a:cxnLst/>
                <a:rect l="l" t="t" r="r" b="b"/>
                <a:pathLst>
                  <a:path w="332125" h="520229" extrusionOk="0">
                    <a:moveTo>
                      <a:pt x="250080" y="143637"/>
                    </a:moveTo>
                    <a:cubicBezTo>
                      <a:pt x="231697" y="118872"/>
                      <a:pt x="214171" y="93440"/>
                      <a:pt x="194645" y="69628"/>
                    </a:cubicBezTo>
                    <a:cubicBezTo>
                      <a:pt x="176833" y="48006"/>
                      <a:pt x="173404" y="25432"/>
                      <a:pt x="183024" y="0"/>
                    </a:cubicBezTo>
                    <a:cubicBezTo>
                      <a:pt x="220934" y="55150"/>
                      <a:pt x="261986" y="108299"/>
                      <a:pt x="295705" y="165830"/>
                    </a:cubicBezTo>
                    <a:cubicBezTo>
                      <a:pt x="330090" y="224600"/>
                      <a:pt x="345425" y="289084"/>
                      <a:pt x="318089" y="356425"/>
                    </a:cubicBezTo>
                    <a:cubicBezTo>
                      <a:pt x="312469" y="370142"/>
                      <a:pt x="310945" y="387953"/>
                      <a:pt x="291609" y="391859"/>
                    </a:cubicBezTo>
                    <a:cubicBezTo>
                      <a:pt x="289895" y="390525"/>
                      <a:pt x="288085" y="389192"/>
                      <a:pt x="286370" y="387858"/>
                    </a:cubicBezTo>
                    <a:cubicBezTo>
                      <a:pt x="276845" y="371094"/>
                      <a:pt x="287990" y="356330"/>
                      <a:pt x="292847" y="341090"/>
                    </a:cubicBezTo>
                    <a:cubicBezTo>
                      <a:pt x="258939" y="421386"/>
                      <a:pt x="197978" y="473393"/>
                      <a:pt x="121493" y="509016"/>
                    </a:cubicBezTo>
                    <a:cubicBezTo>
                      <a:pt x="80440" y="528161"/>
                      <a:pt x="44245" y="522256"/>
                      <a:pt x="21766" y="495395"/>
                    </a:cubicBezTo>
                    <a:cubicBezTo>
                      <a:pt x="37101" y="469392"/>
                      <a:pt x="-9190" y="477488"/>
                      <a:pt x="1668" y="452152"/>
                    </a:cubicBezTo>
                    <a:cubicBezTo>
                      <a:pt x="70153" y="483489"/>
                      <a:pt x="142162" y="486156"/>
                      <a:pt x="194740" y="427387"/>
                    </a:cubicBezTo>
                    <a:cubicBezTo>
                      <a:pt x="247413" y="368522"/>
                      <a:pt x="282179" y="296704"/>
                      <a:pt x="266749" y="211646"/>
                    </a:cubicBezTo>
                    <a:cubicBezTo>
                      <a:pt x="264272" y="197929"/>
                      <a:pt x="263891" y="183833"/>
                      <a:pt x="262463" y="169926"/>
                    </a:cubicBezTo>
                    <a:cubicBezTo>
                      <a:pt x="264653" y="158210"/>
                      <a:pt x="261605" y="148971"/>
                      <a:pt x="250175" y="143637"/>
                    </a:cubicBezTo>
                    <a:close/>
                  </a:path>
                </a:pathLst>
              </a:custGeom>
              <a:solidFill>
                <a:srgbClr val="AEB1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28">
                <a:extLst>
                  <a:ext uri="{FF2B5EF4-FFF2-40B4-BE49-F238E27FC236}">
                    <a16:creationId xmlns:a16="http://schemas.microsoft.com/office/drawing/2014/main" id="{983556BA-923B-F3B3-5D72-C100258347AB}"/>
                  </a:ext>
                </a:extLst>
              </p:cNvPr>
              <p:cNvSpPr/>
              <p:nvPr/>
            </p:nvSpPr>
            <p:spPr>
              <a:xfrm>
                <a:off x="2406205" y="3909249"/>
                <a:ext cx="164691" cy="38529"/>
              </a:xfrm>
              <a:custGeom>
                <a:avLst/>
                <a:gdLst/>
                <a:ahLst/>
                <a:cxnLst/>
                <a:rect l="l" t="t" r="r" b="b"/>
                <a:pathLst>
                  <a:path w="164691" h="38529" extrusionOk="0">
                    <a:moveTo>
                      <a:pt x="163640" y="11811"/>
                    </a:moveTo>
                    <a:cubicBezTo>
                      <a:pt x="110966" y="39719"/>
                      <a:pt x="56769" y="48768"/>
                      <a:pt x="0" y="24384"/>
                    </a:cubicBezTo>
                    <a:cubicBezTo>
                      <a:pt x="2572" y="13907"/>
                      <a:pt x="10096" y="8668"/>
                      <a:pt x="19717" y="5715"/>
                    </a:cubicBezTo>
                    <a:cubicBezTo>
                      <a:pt x="67151" y="17240"/>
                      <a:pt x="113347" y="0"/>
                      <a:pt x="160401" y="0"/>
                    </a:cubicBezTo>
                    <a:cubicBezTo>
                      <a:pt x="163258" y="2000"/>
                      <a:pt x="164782" y="4477"/>
                      <a:pt x="164687" y="7334"/>
                    </a:cubicBezTo>
                    <a:cubicBezTo>
                      <a:pt x="164687" y="10382"/>
                      <a:pt x="164306" y="11906"/>
                      <a:pt x="163544" y="11906"/>
                    </a:cubicBezTo>
                    <a:close/>
                  </a:path>
                </a:pathLst>
              </a:custGeom>
              <a:solidFill>
                <a:srgbClr val="6D7B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28">
                <a:extLst>
                  <a:ext uri="{FF2B5EF4-FFF2-40B4-BE49-F238E27FC236}">
                    <a16:creationId xmlns:a16="http://schemas.microsoft.com/office/drawing/2014/main" id="{369F1441-7DD4-1F9E-D4E5-7F5630107C47}"/>
                  </a:ext>
                </a:extLst>
              </p:cNvPr>
              <p:cNvSpPr/>
              <p:nvPr/>
            </p:nvSpPr>
            <p:spPr>
              <a:xfrm>
                <a:off x="2380202" y="4189761"/>
                <a:ext cx="132302" cy="21973"/>
              </a:xfrm>
              <a:custGeom>
                <a:avLst/>
                <a:gdLst/>
                <a:ahLst/>
                <a:cxnLst/>
                <a:rect l="l" t="t" r="r" b="b"/>
                <a:pathLst>
                  <a:path w="132302" h="21973" extrusionOk="0">
                    <a:moveTo>
                      <a:pt x="0" y="11906"/>
                    </a:moveTo>
                    <a:cubicBezTo>
                      <a:pt x="51054" y="7334"/>
                      <a:pt x="89630" y="3810"/>
                      <a:pt x="132302" y="0"/>
                    </a:cubicBezTo>
                    <a:cubicBezTo>
                      <a:pt x="100394" y="23050"/>
                      <a:pt x="47625" y="29528"/>
                      <a:pt x="0" y="11906"/>
                    </a:cubicBezTo>
                    <a:close/>
                  </a:path>
                </a:pathLst>
              </a:custGeom>
              <a:solidFill>
                <a:srgbClr val="83929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28">
                <a:extLst>
                  <a:ext uri="{FF2B5EF4-FFF2-40B4-BE49-F238E27FC236}">
                    <a16:creationId xmlns:a16="http://schemas.microsoft.com/office/drawing/2014/main" id="{5A26050C-B311-2E84-6DF9-2EC80FE48322}"/>
                  </a:ext>
                </a:extLst>
              </p:cNvPr>
              <p:cNvSpPr/>
              <p:nvPr/>
            </p:nvSpPr>
            <p:spPr>
              <a:xfrm>
                <a:off x="2614517" y="3785266"/>
                <a:ext cx="89534" cy="100076"/>
              </a:xfrm>
              <a:custGeom>
                <a:avLst/>
                <a:gdLst/>
                <a:ahLst/>
                <a:cxnLst/>
                <a:rect l="l" t="t" r="r" b="b"/>
                <a:pathLst>
                  <a:path w="89534" h="100076" extrusionOk="0">
                    <a:moveTo>
                      <a:pt x="89440" y="7208"/>
                    </a:moveTo>
                    <a:cubicBezTo>
                      <a:pt x="77533" y="54071"/>
                      <a:pt x="44958" y="81598"/>
                      <a:pt x="2476" y="100076"/>
                    </a:cubicBezTo>
                    <a:cubicBezTo>
                      <a:pt x="1619" y="97981"/>
                      <a:pt x="857" y="95790"/>
                      <a:pt x="0" y="93695"/>
                    </a:cubicBezTo>
                    <a:cubicBezTo>
                      <a:pt x="11906" y="52356"/>
                      <a:pt x="53626" y="34925"/>
                      <a:pt x="75152" y="1112"/>
                    </a:cubicBezTo>
                    <a:cubicBezTo>
                      <a:pt x="76867" y="-1651"/>
                      <a:pt x="83915" y="1207"/>
                      <a:pt x="87630" y="4541"/>
                    </a:cubicBezTo>
                    <a:lnTo>
                      <a:pt x="89535" y="7208"/>
                    </a:lnTo>
                    <a:close/>
                  </a:path>
                </a:pathLst>
              </a:custGeom>
              <a:solidFill>
                <a:srgbClr val="939E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28">
                <a:extLst>
                  <a:ext uri="{FF2B5EF4-FFF2-40B4-BE49-F238E27FC236}">
                    <a16:creationId xmlns:a16="http://schemas.microsoft.com/office/drawing/2014/main" id="{55B566F4-5DEC-A12D-A1D0-F98217AD8789}"/>
                  </a:ext>
                </a:extLst>
              </p:cNvPr>
              <p:cNvSpPr/>
              <p:nvPr/>
            </p:nvSpPr>
            <p:spPr>
              <a:xfrm>
                <a:off x="2359247" y="3887645"/>
                <a:ext cx="65246" cy="46083"/>
              </a:xfrm>
              <a:custGeom>
                <a:avLst/>
                <a:gdLst/>
                <a:ahLst/>
                <a:cxnLst/>
                <a:rect l="l" t="t" r="r" b="b"/>
                <a:pathLst>
                  <a:path w="65246" h="46083" extrusionOk="0">
                    <a:moveTo>
                      <a:pt x="65246" y="35511"/>
                    </a:moveTo>
                    <a:cubicBezTo>
                      <a:pt x="59150" y="39035"/>
                      <a:pt x="53054" y="42559"/>
                      <a:pt x="46958" y="46084"/>
                    </a:cubicBezTo>
                    <a:cubicBezTo>
                      <a:pt x="30290" y="34463"/>
                      <a:pt x="1429" y="37511"/>
                      <a:pt x="0" y="7507"/>
                    </a:cubicBezTo>
                    <a:cubicBezTo>
                      <a:pt x="0" y="7507"/>
                      <a:pt x="3429" y="5031"/>
                      <a:pt x="3429" y="5031"/>
                    </a:cubicBezTo>
                    <a:cubicBezTo>
                      <a:pt x="35719" y="-8399"/>
                      <a:pt x="54197" y="6174"/>
                      <a:pt x="65246" y="35511"/>
                    </a:cubicBezTo>
                    <a:close/>
                  </a:path>
                </a:pathLst>
              </a:custGeom>
              <a:solidFill>
                <a:srgbClr val="9FAB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6" name="Google Shape;1216;p28">
                <a:extLst>
                  <a:ext uri="{FF2B5EF4-FFF2-40B4-BE49-F238E27FC236}">
                    <a16:creationId xmlns:a16="http://schemas.microsoft.com/office/drawing/2014/main" id="{BBB34D41-9652-CE94-57AE-7234F19E3C0F}"/>
                  </a:ext>
                </a:extLst>
              </p:cNvPr>
              <p:cNvSpPr/>
              <p:nvPr/>
            </p:nvSpPr>
            <p:spPr>
              <a:xfrm>
                <a:off x="2311930" y="4188523"/>
                <a:ext cx="76177" cy="19938"/>
              </a:xfrm>
              <a:custGeom>
                <a:avLst/>
                <a:gdLst/>
                <a:ahLst/>
                <a:cxnLst/>
                <a:rect l="l" t="t" r="r" b="b"/>
                <a:pathLst>
                  <a:path w="76177" h="19938" extrusionOk="0">
                    <a:moveTo>
                      <a:pt x="73" y="7810"/>
                    </a:moveTo>
                    <a:cubicBezTo>
                      <a:pt x="-118" y="5143"/>
                      <a:pt x="73" y="2572"/>
                      <a:pt x="549" y="0"/>
                    </a:cubicBezTo>
                    <a:cubicBezTo>
                      <a:pt x="21504" y="1810"/>
                      <a:pt x="42459" y="3619"/>
                      <a:pt x="76178" y="6477"/>
                    </a:cubicBezTo>
                    <a:cubicBezTo>
                      <a:pt x="42078" y="29432"/>
                      <a:pt x="21123" y="18288"/>
                      <a:pt x="73" y="7810"/>
                    </a:cubicBezTo>
                    <a:close/>
                  </a:path>
                </a:pathLst>
              </a:custGeom>
              <a:solidFill>
                <a:srgbClr val="8F9CA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7" name="Google Shape;1217;p28">
                <a:extLst>
                  <a:ext uri="{FF2B5EF4-FFF2-40B4-BE49-F238E27FC236}">
                    <a16:creationId xmlns:a16="http://schemas.microsoft.com/office/drawing/2014/main" id="{70758019-A698-A432-7A21-8BCF6BC3020A}"/>
                  </a:ext>
                </a:extLst>
              </p:cNvPr>
              <p:cNvSpPr/>
              <p:nvPr/>
            </p:nvSpPr>
            <p:spPr>
              <a:xfrm>
                <a:off x="2568701" y="3880873"/>
                <a:ext cx="48291" cy="40187"/>
              </a:xfrm>
              <a:custGeom>
                <a:avLst/>
                <a:gdLst/>
                <a:ahLst/>
                <a:cxnLst/>
                <a:rect l="l" t="t" r="r" b="b"/>
                <a:pathLst>
                  <a:path w="48291" h="40187" extrusionOk="0">
                    <a:moveTo>
                      <a:pt x="1143" y="40188"/>
                    </a:moveTo>
                    <a:cubicBezTo>
                      <a:pt x="953" y="37330"/>
                      <a:pt x="572" y="34568"/>
                      <a:pt x="0" y="31806"/>
                    </a:cubicBezTo>
                    <a:cubicBezTo>
                      <a:pt x="3334" y="2754"/>
                      <a:pt x="20860" y="-4199"/>
                      <a:pt x="46768" y="2183"/>
                    </a:cubicBezTo>
                    <a:cubicBezTo>
                      <a:pt x="46768" y="2183"/>
                      <a:pt x="48292" y="4374"/>
                      <a:pt x="48292" y="4374"/>
                    </a:cubicBezTo>
                    <a:cubicBezTo>
                      <a:pt x="41910" y="28567"/>
                      <a:pt x="17050" y="28472"/>
                      <a:pt x="1143" y="40188"/>
                    </a:cubicBezTo>
                    <a:close/>
                  </a:path>
                </a:pathLst>
              </a:custGeom>
              <a:solidFill>
                <a:srgbClr val="939EA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8" name="Google Shape;1218;p28">
                <a:extLst>
                  <a:ext uri="{FF2B5EF4-FFF2-40B4-BE49-F238E27FC236}">
                    <a16:creationId xmlns:a16="http://schemas.microsoft.com/office/drawing/2014/main" id="{5D57A7D7-915A-123F-BD7F-1121B8238804}"/>
                  </a:ext>
                </a:extLst>
              </p:cNvPr>
              <p:cNvSpPr/>
              <p:nvPr/>
            </p:nvSpPr>
            <p:spPr>
              <a:xfrm>
                <a:off x="2577204" y="3335654"/>
                <a:ext cx="13786" cy="46386"/>
              </a:xfrm>
              <a:custGeom>
                <a:avLst/>
                <a:gdLst/>
                <a:ahLst/>
                <a:cxnLst/>
                <a:rect l="l" t="t" r="r" b="b"/>
                <a:pathLst>
                  <a:path w="13786" h="46386" extrusionOk="0">
                    <a:moveTo>
                      <a:pt x="8357" y="46387"/>
                    </a:moveTo>
                    <a:cubicBezTo>
                      <a:pt x="1499" y="29908"/>
                      <a:pt x="-8693" y="13049"/>
                      <a:pt x="13786" y="0"/>
                    </a:cubicBezTo>
                    <a:cubicBezTo>
                      <a:pt x="11977" y="15431"/>
                      <a:pt x="10167" y="30956"/>
                      <a:pt x="8357" y="46387"/>
                    </a:cubicBezTo>
                    <a:close/>
                  </a:path>
                </a:pathLst>
              </a:custGeom>
              <a:solidFill>
                <a:srgbClr val="AEB1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9" name="Google Shape;1219;p28">
                <a:extLst>
                  <a:ext uri="{FF2B5EF4-FFF2-40B4-BE49-F238E27FC236}">
                    <a16:creationId xmlns:a16="http://schemas.microsoft.com/office/drawing/2014/main" id="{2745D6AA-76B0-131E-4DB0-E839CCB6035E}"/>
                  </a:ext>
                </a:extLst>
              </p:cNvPr>
              <p:cNvSpPr/>
              <p:nvPr/>
            </p:nvSpPr>
            <p:spPr>
              <a:xfrm>
                <a:off x="2415413" y="3678854"/>
                <a:ext cx="228535" cy="141093"/>
              </a:xfrm>
              <a:custGeom>
                <a:avLst/>
                <a:gdLst/>
                <a:ahLst/>
                <a:cxnLst/>
                <a:rect l="l" t="t" r="r" b="b"/>
                <a:pathLst>
                  <a:path w="228535" h="141093" extrusionOk="0">
                    <a:moveTo>
                      <a:pt x="223487" y="16368"/>
                    </a:moveTo>
                    <a:cubicBezTo>
                      <a:pt x="225202" y="16749"/>
                      <a:pt x="226916" y="16654"/>
                      <a:pt x="228536" y="15987"/>
                    </a:cubicBezTo>
                    <a:cubicBezTo>
                      <a:pt x="225011" y="58088"/>
                      <a:pt x="202247" y="85806"/>
                      <a:pt x="164337" y="102379"/>
                    </a:cubicBezTo>
                    <a:cubicBezTo>
                      <a:pt x="148621" y="70185"/>
                      <a:pt x="81089" y="63231"/>
                      <a:pt x="58895" y="91616"/>
                    </a:cubicBezTo>
                    <a:cubicBezTo>
                      <a:pt x="54895" y="96759"/>
                      <a:pt x="51561" y="102570"/>
                      <a:pt x="54895" y="108761"/>
                    </a:cubicBezTo>
                    <a:cubicBezTo>
                      <a:pt x="58038" y="114666"/>
                      <a:pt x="64610" y="116476"/>
                      <a:pt x="70992" y="116571"/>
                    </a:cubicBezTo>
                    <a:cubicBezTo>
                      <a:pt x="87089" y="117048"/>
                      <a:pt x="101663" y="110761"/>
                      <a:pt x="116712" y="106380"/>
                    </a:cubicBezTo>
                    <a:cubicBezTo>
                      <a:pt x="132333" y="101808"/>
                      <a:pt x="147383" y="87425"/>
                      <a:pt x="164813" y="101998"/>
                    </a:cubicBezTo>
                    <a:cubicBezTo>
                      <a:pt x="129571" y="136764"/>
                      <a:pt x="84708" y="142098"/>
                      <a:pt x="38798" y="140955"/>
                    </a:cubicBezTo>
                    <a:cubicBezTo>
                      <a:pt x="19367" y="140479"/>
                      <a:pt x="1174" y="131716"/>
                      <a:pt x="221" y="107808"/>
                    </a:cubicBezTo>
                    <a:cubicBezTo>
                      <a:pt x="-1398" y="69994"/>
                      <a:pt x="5174" y="33609"/>
                      <a:pt x="43084" y="15892"/>
                    </a:cubicBezTo>
                    <a:cubicBezTo>
                      <a:pt x="92804" y="-7444"/>
                      <a:pt x="142906" y="-5539"/>
                      <a:pt x="190626" y="24655"/>
                    </a:cubicBezTo>
                    <a:cubicBezTo>
                      <a:pt x="203580" y="32847"/>
                      <a:pt x="219106" y="44753"/>
                      <a:pt x="223583" y="16368"/>
                    </a:cubicBezTo>
                    <a:close/>
                  </a:path>
                </a:pathLst>
              </a:custGeom>
              <a:solidFill>
                <a:srgbClr val="071C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0" name="Google Shape;1220;p28">
                <a:extLst>
                  <a:ext uri="{FF2B5EF4-FFF2-40B4-BE49-F238E27FC236}">
                    <a16:creationId xmlns:a16="http://schemas.microsoft.com/office/drawing/2014/main" id="{66903E47-AC91-A604-8E2C-323015DAF8FA}"/>
                  </a:ext>
                </a:extLst>
              </p:cNvPr>
              <p:cNvSpPr/>
              <p:nvPr/>
            </p:nvSpPr>
            <p:spPr>
              <a:xfrm>
                <a:off x="2362676" y="3709224"/>
                <a:ext cx="349577" cy="219493"/>
              </a:xfrm>
              <a:custGeom>
                <a:avLst/>
                <a:gdLst/>
                <a:ahLst/>
                <a:cxnLst/>
                <a:rect l="l" t="t" r="r" b="b"/>
                <a:pathLst>
                  <a:path w="349577" h="219493" extrusionOk="0">
                    <a:moveTo>
                      <a:pt x="252793" y="173831"/>
                    </a:moveTo>
                    <a:cubicBezTo>
                      <a:pt x="237077" y="183451"/>
                      <a:pt x="215360" y="183737"/>
                      <a:pt x="206026" y="203454"/>
                    </a:cubicBezTo>
                    <a:cubicBezTo>
                      <a:pt x="158591" y="215265"/>
                      <a:pt x="111157" y="226600"/>
                      <a:pt x="61913" y="213932"/>
                    </a:cubicBezTo>
                    <a:cubicBezTo>
                      <a:pt x="43720" y="198882"/>
                      <a:pt x="26956" y="180784"/>
                      <a:pt x="0" y="183451"/>
                    </a:cubicBezTo>
                    <a:cubicBezTo>
                      <a:pt x="6001" y="177165"/>
                      <a:pt x="5810" y="165640"/>
                      <a:pt x="16859" y="163735"/>
                    </a:cubicBezTo>
                    <a:cubicBezTo>
                      <a:pt x="38862" y="162401"/>
                      <a:pt x="49340" y="188214"/>
                      <a:pt x="71438" y="186785"/>
                    </a:cubicBezTo>
                    <a:cubicBezTo>
                      <a:pt x="109061" y="218504"/>
                      <a:pt x="148685" y="199168"/>
                      <a:pt x="182023" y="183642"/>
                    </a:cubicBezTo>
                    <a:cubicBezTo>
                      <a:pt x="261271" y="146495"/>
                      <a:pt x="314134" y="82391"/>
                      <a:pt x="343948" y="0"/>
                    </a:cubicBezTo>
                    <a:cubicBezTo>
                      <a:pt x="352425" y="12954"/>
                      <a:pt x="351663" y="26479"/>
                      <a:pt x="339376" y="80582"/>
                    </a:cubicBezTo>
                    <a:cubicBezTo>
                      <a:pt x="310515" y="111728"/>
                      <a:pt x="281654" y="142780"/>
                      <a:pt x="252793" y="173926"/>
                    </a:cubicBezTo>
                    <a:close/>
                  </a:path>
                </a:pathLst>
              </a:custGeom>
              <a:solidFill>
                <a:srgbClr val="0F1A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1" name="Google Shape;1221;p28">
                <a:extLst>
                  <a:ext uri="{FF2B5EF4-FFF2-40B4-BE49-F238E27FC236}">
                    <a16:creationId xmlns:a16="http://schemas.microsoft.com/office/drawing/2014/main" id="{6487F37D-8140-7CB0-B192-CE78BE3578CC}"/>
                  </a:ext>
                </a:extLst>
              </p:cNvPr>
              <p:cNvSpPr/>
              <p:nvPr/>
            </p:nvSpPr>
            <p:spPr>
              <a:xfrm>
                <a:off x="2662523" y="3539199"/>
                <a:ext cx="24677" cy="31246"/>
              </a:xfrm>
              <a:custGeom>
                <a:avLst/>
                <a:gdLst/>
                <a:ahLst/>
                <a:cxnLst/>
                <a:rect l="l" t="t" r="r" b="b"/>
                <a:pathLst>
                  <a:path w="24677" h="31246" extrusionOk="0">
                    <a:moveTo>
                      <a:pt x="0" y="4958"/>
                    </a:moveTo>
                    <a:cubicBezTo>
                      <a:pt x="15430" y="-9616"/>
                      <a:pt x="16383" y="12197"/>
                      <a:pt x="21717" y="16102"/>
                    </a:cubicBezTo>
                    <a:cubicBezTo>
                      <a:pt x="30099" y="22293"/>
                      <a:pt x="18669" y="27627"/>
                      <a:pt x="12287" y="31247"/>
                    </a:cubicBezTo>
                    <a:cubicBezTo>
                      <a:pt x="8192" y="22484"/>
                      <a:pt x="4096" y="13721"/>
                      <a:pt x="0" y="4958"/>
                    </a:cubicBezTo>
                    <a:close/>
                  </a:path>
                </a:pathLst>
              </a:custGeom>
              <a:solidFill>
                <a:srgbClr val="74787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2" name="Google Shape;1222;p28">
                <a:extLst>
                  <a:ext uri="{FF2B5EF4-FFF2-40B4-BE49-F238E27FC236}">
                    <a16:creationId xmlns:a16="http://schemas.microsoft.com/office/drawing/2014/main" id="{FFF2EB27-7408-DF3D-55A2-622082A6147C}"/>
                  </a:ext>
                </a:extLst>
              </p:cNvPr>
              <p:cNvSpPr/>
              <p:nvPr/>
            </p:nvSpPr>
            <p:spPr>
              <a:xfrm>
                <a:off x="2044541" y="4194999"/>
                <a:ext cx="59594" cy="53143"/>
              </a:xfrm>
              <a:custGeom>
                <a:avLst/>
                <a:gdLst/>
                <a:ahLst/>
                <a:cxnLst/>
                <a:rect l="l" t="t" r="r" b="b"/>
                <a:pathLst>
                  <a:path w="59594" h="53143" extrusionOk="0">
                    <a:moveTo>
                      <a:pt x="40005" y="0"/>
                    </a:moveTo>
                    <a:cubicBezTo>
                      <a:pt x="46292" y="4191"/>
                      <a:pt x="52483" y="8287"/>
                      <a:pt x="58769" y="12478"/>
                    </a:cubicBezTo>
                    <a:cubicBezTo>
                      <a:pt x="64770" y="61341"/>
                      <a:pt x="37338" y="56769"/>
                      <a:pt x="0" y="46482"/>
                    </a:cubicBezTo>
                    <a:cubicBezTo>
                      <a:pt x="15145" y="28861"/>
                      <a:pt x="27623" y="14478"/>
                      <a:pt x="40005" y="0"/>
                    </a:cubicBezTo>
                    <a:close/>
                  </a:path>
                </a:pathLst>
              </a:custGeom>
              <a:solidFill>
                <a:srgbClr val="C49F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28">
                <a:extLst>
                  <a:ext uri="{FF2B5EF4-FFF2-40B4-BE49-F238E27FC236}">
                    <a16:creationId xmlns:a16="http://schemas.microsoft.com/office/drawing/2014/main" id="{0B5AE397-0B8C-4266-8968-A7BBE84CEAC1}"/>
                  </a:ext>
                </a:extLst>
              </p:cNvPr>
              <p:cNvSpPr/>
              <p:nvPr/>
            </p:nvSpPr>
            <p:spPr>
              <a:xfrm>
                <a:off x="2383103" y="4568251"/>
                <a:ext cx="42817" cy="60897"/>
              </a:xfrm>
              <a:custGeom>
                <a:avLst/>
                <a:gdLst/>
                <a:ahLst/>
                <a:cxnLst/>
                <a:rect l="l" t="t" r="r" b="b"/>
                <a:pathLst>
                  <a:path w="42817" h="60897" extrusionOk="0">
                    <a:moveTo>
                      <a:pt x="5767" y="1557"/>
                    </a:moveTo>
                    <a:cubicBezTo>
                      <a:pt x="25960" y="-158"/>
                      <a:pt x="49772" y="-6539"/>
                      <a:pt x="40914" y="28894"/>
                    </a:cubicBezTo>
                    <a:cubicBezTo>
                      <a:pt x="29198" y="37275"/>
                      <a:pt x="18340" y="46420"/>
                      <a:pt x="13673" y="60898"/>
                    </a:cubicBezTo>
                    <a:cubicBezTo>
                      <a:pt x="10529" y="58802"/>
                      <a:pt x="7291" y="56802"/>
                      <a:pt x="4052" y="54706"/>
                    </a:cubicBezTo>
                    <a:cubicBezTo>
                      <a:pt x="-424" y="36799"/>
                      <a:pt x="-2806" y="19083"/>
                      <a:pt x="5672" y="1557"/>
                    </a:cubicBezTo>
                    <a:close/>
                  </a:path>
                </a:pathLst>
              </a:custGeom>
              <a:solidFill>
                <a:srgbClr val="EBBF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28">
                <a:extLst>
                  <a:ext uri="{FF2B5EF4-FFF2-40B4-BE49-F238E27FC236}">
                    <a16:creationId xmlns:a16="http://schemas.microsoft.com/office/drawing/2014/main" id="{586DABFC-3D83-4481-B99B-54A648B642A6}"/>
                  </a:ext>
                </a:extLst>
              </p:cNvPr>
              <p:cNvSpPr/>
              <p:nvPr/>
            </p:nvSpPr>
            <p:spPr>
              <a:xfrm>
                <a:off x="2377344" y="4569808"/>
                <a:ext cx="11525" cy="53149"/>
              </a:xfrm>
              <a:custGeom>
                <a:avLst/>
                <a:gdLst/>
                <a:ahLst/>
                <a:cxnLst/>
                <a:rect l="l" t="t" r="r" b="b"/>
                <a:pathLst>
                  <a:path w="11525" h="53149" extrusionOk="0">
                    <a:moveTo>
                      <a:pt x="11526" y="0"/>
                    </a:moveTo>
                    <a:cubicBezTo>
                      <a:pt x="10954" y="17717"/>
                      <a:pt x="10478" y="35433"/>
                      <a:pt x="9906" y="53150"/>
                    </a:cubicBezTo>
                    <a:cubicBezTo>
                      <a:pt x="-2952" y="35052"/>
                      <a:pt x="-4191" y="17240"/>
                      <a:pt x="11526" y="0"/>
                    </a:cubicBezTo>
                    <a:close/>
                  </a:path>
                </a:pathLst>
              </a:custGeom>
              <a:solidFill>
                <a:srgbClr val="C1BA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28">
                <a:extLst>
                  <a:ext uri="{FF2B5EF4-FFF2-40B4-BE49-F238E27FC236}">
                    <a16:creationId xmlns:a16="http://schemas.microsoft.com/office/drawing/2014/main" id="{A19CDDF6-C138-8CF8-F961-57338C8A2C9F}"/>
                  </a:ext>
                </a:extLst>
              </p:cNvPr>
              <p:cNvSpPr/>
              <p:nvPr/>
            </p:nvSpPr>
            <p:spPr>
              <a:xfrm>
                <a:off x="2627808" y="4474134"/>
                <a:ext cx="29145" cy="60241"/>
              </a:xfrm>
              <a:custGeom>
                <a:avLst/>
                <a:gdLst/>
                <a:ahLst/>
                <a:cxnLst/>
                <a:rect l="l" t="t" r="r" b="b"/>
                <a:pathLst>
                  <a:path w="29145" h="60241" extrusionOk="0">
                    <a:moveTo>
                      <a:pt x="17570" y="60241"/>
                    </a:moveTo>
                    <a:cubicBezTo>
                      <a:pt x="7950" y="35476"/>
                      <a:pt x="-3099" y="22141"/>
                      <a:pt x="806" y="4806"/>
                    </a:cubicBezTo>
                    <a:cubicBezTo>
                      <a:pt x="1949" y="-433"/>
                      <a:pt x="10902" y="-1862"/>
                      <a:pt x="16998" y="2901"/>
                    </a:cubicBezTo>
                    <a:cubicBezTo>
                      <a:pt x="33858" y="16141"/>
                      <a:pt x="32334" y="31380"/>
                      <a:pt x="17570" y="60146"/>
                    </a:cubicBezTo>
                    <a:close/>
                  </a:path>
                </a:pathLst>
              </a:custGeom>
              <a:solidFill>
                <a:srgbClr val="DDBC6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28">
                <a:extLst>
                  <a:ext uri="{FF2B5EF4-FFF2-40B4-BE49-F238E27FC236}">
                    <a16:creationId xmlns:a16="http://schemas.microsoft.com/office/drawing/2014/main" id="{84AD4F23-503A-5FCD-6611-54D13E8B3779}"/>
                  </a:ext>
                </a:extLst>
              </p:cNvPr>
              <p:cNvSpPr/>
              <p:nvPr/>
            </p:nvSpPr>
            <p:spPr>
              <a:xfrm>
                <a:off x="2449410" y="3739388"/>
                <a:ext cx="139357" cy="70455"/>
              </a:xfrm>
              <a:custGeom>
                <a:avLst/>
                <a:gdLst/>
                <a:ahLst/>
                <a:cxnLst/>
                <a:rect l="l" t="t" r="r" b="b"/>
                <a:pathLst>
                  <a:path w="139357" h="70455" extrusionOk="0">
                    <a:moveTo>
                      <a:pt x="130721" y="41370"/>
                    </a:moveTo>
                    <a:cubicBezTo>
                      <a:pt x="101003" y="50609"/>
                      <a:pt x="71666" y="61372"/>
                      <a:pt x="41377" y="68516"/>
                    </a:cubicBezTo>
                    <a:cubicBezTo>
                      <a:pt x="26708" y="71945"/>
                      <a:pt x="6134" y="72802"/>
                      <a:pt x="1086" y="53943"/>
                    </a:cubicBezTo>
                    <a:cubicBezTo>
                      <a:pt x="-3676" y="35940"/>
                      <a:pt x="7754" y="20224"/>
                      <a:pt x="24994" y="12414"/>
                    </a:cubicBezTo>
                    <a:cubicBezTo>
                      <a:pt x="55950" y="-1683"/>
                      <a:pt x="88049" y="-3112"/>
                      <a:pt x="121196" y="4794"/>
                    </a:cubicBezTo>
                    <a:cubicBezTo>
                      <a:pt x="150057" y="11652"/>
                      <a:pt x="137675" y="26987"/>
                      <a:pt x="130245" y="41846"/>
                    </a:cubicBezTo>
                    <a:cubicBezTo>
                      <a:pt x="130245" y="41846"/>
                      <a:pt x="130721" y="41465"/>
                      <a:pt x="130721" y="41465"/>
                    </a:cubicBezTo>
                    <a:close/>
                  </a:path>
                </a:pathLst>
              </a:custGeom>
              <a:solidFill>
                <a:srgbClr val="1F6E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27" name="Google Shape;1227;p28">
              <a:hlinkClick r:id="rId5" action="ppaction://hlinksldjump"/>
              <a:extLst>
                <a:ext uri="{FF2B5EF4-FFF2-40B4-BE49-F238E27FC236}">
                  <a16:creationId xmlns:a16="http://schemas.microsoft.com/office/drawing/2014/main" id="{1BBC0641-15F2-7A32-08F6-33F385FF1231}"/>
                </a:ext>
              </a:extLst>
            </p:cNvPr>
            <p:cNvSpPr/>
            <p:nvPr/>
          </p:nvSpPr>
          <p:spPr>
            <a:xfrm>
              <a:off x="1094173" y="2924009"/>
              <a:ext cx="2242484" cy="2657000"/>
            </a:xfrm>
            <a:custGeom>
              <a:avLst/>
              <a:gdLst/>
              <a:ahLst/>
              <a:cxnLst/>
              <a:rect l="l" t="t" r="r" b="b"/>
              <a:pathLst>
                <a:path w="2242484" h="2657000" extrusionOk="0">
                  <a:moveTo>
                    <a:pt x="1276466" y="2510790"/>
                  </a:moveTo>
                  <a:lnTo>
                    <a:pt x="1273639" y="2511539"/>
                  </a:lnTo>
                  <a:lnTo>
                    <a:pt x="1273638" y="2511540"/>
                  </a:lnTo>
                  <a:close/>
                  <a:moveTo>
                    <a:pt x="1118961" y="2497028"/>
                  </a:moveTo>
                  <a:lnTo>
                    <a:pt x="1118660" y="2497281"/>
                  </a:lnTo>
                  <a:lnTo>
                    <a:pt x="1119078" y="2497401"/>
                  </a:lnTo>
                  <a:lnTo>
                    <a:pt x="1119018" y="2497074"/>
                  </a:lnTo>
                  <a:close/>
                  <a:moveTo>
                    <a:pt x="1226553" y="2371943"/>
                  </a:moveTo>
                  <a:lnTo>
                    <a:pt x="1225699" y="2372582"/>
                  </a:lnTo>
                  <a:lnTo>
                    <a:pt x="1225888" y="2372582"/>
                  </a:lnTo>
                  <a:lnTo>
                    <a:pt x="1226970" y="2372797"/>
                  </a:lnTo>
                  <a:close/>
                  <a:moveTo>
                    <a:pt x="1322190" y="2354774"/>
                  </a:moveTo>
                  <a:lnTo>
                    <a:pt x="1322282" y="2354866"/>
                  </a:lnTo>
                  <a:lnTo>
                    <a:pt x="1322318" y="2354871"/>
                  </a:lnTo>
                  <a:close/>
                  <a:moveTo>
                    <a:pt x="1322186" y="2354771"/>
                  </a:moveTo>
                  <a:lnTo>
                    <a:pt x="1318665" y="2354820"/>
                  </a:lnTo>
                  <a:lnTo>
                    <a:pt x="1317748" y="2356757"/>
                  </a:lnTo>
                  <a:lnTo>
                    <a:pt x="1322187" y="2354772"/>
                  </a:lnTo>
                  <a:close/>
                  <a:moveTo>
                    <a:pt x="817075" y="2345246"/>
                  </a:moveTo>
                  <a:lnTo>
                    <a:pt x="817241" y="2346186"/>
                  </a:lnTo>
                  <a:lnTo>
                    <a:pt x="818443" y="2347050"/>
                  </a:lnTo>
                  <a:close/>
                  <a:moveTo>
                    <a:pt x="359118" y="2326951"/>
                  </a:moveTo>
                  <a:lnTo>
                    <a:pt x="359209" y="2326958"/>
                  </a:lnTo>
                  <a:lnTo>
                    <a:pt x="359113" y="2326958"/>
                  </a:lnTo>
                  <a:close/>
                  <a:moveTo>
                    <a:pt x="1569849" y="2322452"/>
                  </a:moveTo>
                  <a:lnTo>
                    <a:pt x="1569455" y="2324291"/>
                  </a:lnTo>
                  <a:lnTo>
                    <a:pt x="1569105" y="2324465"/>
                  </a:lnTo>
                  <a:lnTo>
                    <a:pt x="1571169" y="2324958"/>
                  </a:lnTo>
                  <a:close/>
                  <a:moveTo>
                    <a:pt x="1454468" y="2297796"/>
                  </a:moveTo>
                  <a:lnTo>
                    <a:pt x="1455443" y="2298728"/>
                  </a:lnTo>
                  <a:lnTo>
                    <a:pt x="1455917" y="2298002"/>
                  </a:lnTo>
                  <a:lnTo>
                    <a:pt x="1456108" y="2297975"/>
                  </a:lnTo>
                  <a:lnTo>
                    <a:pt x="1455917" y="2297907"/>
                  </a:lnTo>
                  <a:close/>
                  <a:moveTo>
                    <a:pt x="1768808" y="2278580"/>
                  </a:moveTo>
                  <a:lnTo>
                    <a:pt x="1767805" y="2279609"/>
                  </a:lnTo>
                  <a:lnTo>
                    <a:pt x="1770073" y="2281402"/>
                  </a:lnTo>
                  <a:close/>
                  <a:moveTo>
                    <a:pt x="1071700" y="2276626"/>
                  </a:moveTo>
                  <a:lnTo>
                    <a:pt x="1076259" y="2280278"/>
                  </a:lnTo>
                  <a:lnTo>
                    <a:pt x="1076623" y="2277519"/>
                  </a:lnTo>
                  <a:close/>
                  <a:moveTo>
                    <a:pt x="746811" y="2240252"/>
                  </a:moveTo>
                  <a:lnTo>
                    <a:pt x="739161" y="2241328"/>
                  </a:lnTo>
                  <a:lnTo>
                    <a:pt x="738320" y="2240821"/>
                  </a:lnTo>
                  <a:lnTo>
                    <a:pt x="739525" y="2241793"/>
                  </a:lnTo>
                  <a:lnTo>
                    <a:pt x="739533" y="2241791"/>
                  </a:lnTo>
                  <a:lnTo>
                    <a:pt x="739256" y="2241328"/>
                  </a:lnTo>
                  <a:lnTo>
                    <a:pt x="739953" y="2241710"/>
                  </a:lnTo>
                  <a:lnTo>
                    <a:pt x="746909" y="2240373"/>
                  </a:lnTo>
                  <a:close/>
                  <a:moveTo>
                    <a:pt x="389402" y="2218564"/>
                  </a:moveTo>
                  <a:lnTo>
                    <a:pt x="384186" y="2220743"/>
                  </a:lnTo>
                  <a:lnTo>
                    <a:pt x="387315" y="2226921"/>
                  </a:lnTo>
                  <a:lnTo>
                    <a:pt x="389402" y="2218566"/>
                  </a:lnTo>
                  <a:close/>
                  <a:moveTo>
                    <a:pt x="1758750" y="2212815"/>
                  </a:moveTo>
                  <a:lnTo>
                    <a:pt x="1759404" y="2214004"/>
                  </a:lnTo>
                  <a:lnTo>
                    <a:pt x="1759735" y="2213287"/>
                  </a:lnTo>
                  <a:close/>
                  <a:moveTo>
                    <a:pt x="465216" y="2196002"/>
                  </a:moveTo>
                  <a:lnTo>
                    <a:pt x="466424" y="2198359"/>
                  </a:lnTo>
                  <a:lnTo>
                    <a:pt x="469603" y="2196656"/>
                  </a:lnTo>
                  <a:lnTo>
                    <a:pt x="470197" y="2196271"/>
                  </a:lnTo>
                  <a:lnTo>
                    <a:pt x="469508" y="2196275"/>
                  </a:lnTo>
                  <a:close/>
                  <a:moveTo>
                    <a:pt x="1436355" y="2189933"/>
                  </a:moveTo>
                  <a:lnTo>
                    <a:pt x="1435472" y="2191119"/>
                  </a:lnTo>
                  <a:lnTo>
                    <a:pt x="1437057" y="2192368"/>
                  </a:lnTo>
                  <a:close/>
                  <a:moveTo>
                    <a:pt x="446162" y="2155788"/>
                  </a:moveTo>
                  <a:lnTo>
                    <a:pt x="446537" y="2160712"/>
                  </a:lnTo>
                  <a:lnTo>
                    <a:pt x="450553" y="2155889"/>
                  </a:lnTo>
                  <a:close/>
                  <a:moveTo>
                    <a:pt x="1911011" y="2153471"/>
                  </a:moveTo>
                  <a:lnTo>
                    <a:pt x="1911015" y="2153516"/>
                  </a:lnTo>
                  <a:lnTo>
                    <a:pt x="1911050" y="2153482"/>
                  </a:lnTo>
                  <a:close/>
                  <a:moveTo>
                    <a:pt x="285980" y="2144276"/>
                  </a:moveTo>
                  <a:lnTo>
                    <a:pt x="284242" y="2144618"/>
                  </a:lnTo>
                  <a:lnTo>
                    <a:pt x="284002" y="2145759"/>
                  </a:lnTo>
                  <a:lnTo>
                    <a:pt x="284057" y="2145793"/>
                  </a:lnTo>
                  <a:lnTo>
                    <a:pt x="283999" y="2145775"/>
                  </a:lnTo>
                  <a:lnTo>
                    <a:pt x="283892" y="2146281"/>
                  </a:lnTo>
                  <a:lnTo>
                    <a:pt x="284953" y="2147609"/>
                  </a:lnTo>
                  <a:close/>
                  <a:moveTo>
                    <a:pt x="338052" y="2138348"/>
                  </a:moveTo>
                  <a:lnTo>
                    <a:pt x="335047" y="2139560"/>
                  </a:lnTo>
                  <a:lnTo>
                    <a:pt x="337967" y="2139411"/>
                  </a:lnTo>
                  <a:close/>
                  <a:moveTo>
                    <a:pt x="338277" y="2135542"/>
                  </a:moveTo>
                  <a:lnTo>
                    <a:pt x="337949" y="2136077"/>
                  </a:lnTo>
                  <a:lnTo>
                    <a:pt x="338234" y="2136077"/>
                  </a:lnTo>
                  <a:close/>
                  <a:moveTo>
                    <a:pt x="585096" y="2104932"/>
                  </a:moveTo>
                  <a:lnTo>
                    <a:pt x="585095" y="2104933"/>
                  </a:lnTo>
                  <a:lnTo>
                    <a:pt x="586738" y="2106549"/>
                  </a:lnTo>
                  <a:lnTo>
                    <a:pt x="586740" y="2106549"/>
                  </a:lnTo>
                  <a:close/>
                  <a:moveTo>
                    <a:pt x="217899" y="2081824"/>
                  </a:moveTo>
                  <a:lnTo>
                    <a:pt x="215285" y="2086643"/>
                  </a:lnTo>
                  <a:cubicBezTo>
                    <a:pt x="211618" y="2093406"/>
                    <a:pt x="207951" y="2100168"/>
                    <a:pt x="207951" y="2100168"/>
                  </a:cubicBezTo>
                  <a:lnTo>
                    <a:pt x="206044" y="2097120"/>
                  </a:lnTo>
                  <a:lnTo>
                    <a:pt x="205761" y="2104263"/>
                  </a:lnTo>
                  <a:lnTo>
                    <a:pt x="205713" y="2104348"/>
                  </a:lnTo>
                  <a:lnTo>
                    <a:pt x="205856" y="2104264"/>
                  </a:lnTo>
                  <a:cubicBezTo>
                    <a:pt x="214714" y="2098978"/>
                    <a:pt x="217620" y="2092215"/>
                    <a:pt x="218156" y="2084881"/>
                  </a:cubicBezTo>
                  <a:close/>
                  <a:moveTo>
                    <a:pt x="794708" y="2080271"/>
                  </a:moveTo>
                  <a:lnTo>
                    <a:pt x="795992" y="2088938"/>
                  </a:lnTo>
                  <a:lnTo>
                    <a:pt x="802502" y="2087691"/>
                  </a:lnTo>
                  <a:close/>
                  <a:moveTo>
                    <a:pt x="752162" y="2041649"/>
                  </a:moveTo>
                  <a:lnTo>
                    <a:pt x="751687" y="2042163"/>
                  </a:lnTo>
                  <a:lnTo>
                    <a:pt x="752306" y="2042065"/>
                  </a:lnTo>
                  <a:lnTo>
                    <a:pt x="752472" y="2042227"/>
                  </a:lnTo>
                  <a:lnTo>
                    <a:pt x="752400" y="2042065"/>
                  </a:lnTo>
                  <a:close/>
                  <a:moveTo>
                    <a:pt x="321218" y="2038692"/>
                  </a:moveTo>
                  <a:lnTo>
                    <a:pt x="320565" y="2041418"/>
                  </a:lnTo>
                  <a:lnTo>
                    <a:pt x="323359" y="2041403"/>
                  </a:lnTo>
                  <a:lnTo>
                    <a:pt x="323575" y="2041085"/>
                  </a:lnTo>
                  <a:lnTo>
                    <a:pt x="323485" y="2040956"/>
                  </a:lnTo>
                  <a:lnTo>
                    <a:pt x="323620" y="2041019"/>
                  </a:lnTo>
                  <a:lnTo>
                    <a:pt x="323643" y="2040985"/>
                  </a:lnTo>
                  <a:lnTo>
                    <a:pt x="323438" y="2040890"/>
                  </a:lnTo>
                  <a:lnTo>
                    <a:pt x="323485" y="2040956"/>
                  </a:lnTo>
                  <a:lnTo>
                    <a:pt x="323204" y="2040827"/>
                  </a:lnTo>
                  <a:lnTo>
                    <a:pt x="323301" y="2040827"/>
                  </a:lnTo>
                  <a:lnTo>
                    <a:pt x="323299" y="2040826"/>
                  </a:lnTo>
                  <a:lnTo>
                    <a:pt x="323327" y="2040827"/>
                  </a:lnTo>
                  <a:lnTo>
                    <a:pt x="323394" y="2040827"/>
                  </a:lnTo>
                  <a:lnTo>
                    <a:pt x="323396" y="2040829"/>
                  </a:lnTo>
                  <a:lnTo>
                    <a:pt x="323741" y="2040841"/>
                  </a:lnTo>
                  <a:lnTo>
                    <a:pt x="323781" y="2040782"/>
                  </a:lnTo>
                  <a:close/>
                  <a:moveTo>
                    <a:pt x="1809771" y="1863685"/>
                  </a:moveTo>
                  <a:lnTo>
                    <a:pt x="1808680" y="1864241"/>
                  </a:lnTo>
                  <a:lnTo>
                    <a:pt x="1814888" y="1866253"/>
                  </a:lnTo>
                  <a:lnTo>
                    <a:pt x="1814834" y="1866108"/>
                  </a:lnTo>
                  <a:cubicBezTo>
                    <a:pt x="1813378" y="1864263"/>
                    <a:pt x="1811664" y="1863590"/>
                    <a:pt x="1809771" y="1863685"/>
                  </a:cubicBezTo>
                  <a:close/>
                  <a:moveTo>
                    <a:pt x="371082" y="1854012"/>
                  </a:moveTo>
                  <a:lnTo>
                    <a:pt x="377158" y="1865996"/>
                  </a:lnTo>
                  <a:lnTo>
                    <a:pt x="376677" y="1855644"/>
                  </a:lnTo>
                  <a:close/>
                  <a:moveTo>
                    <a:pt x="436741" y="1851859"/>
                  </a:moveTo>
                  <a:lnTo>
                    <a:pt x="436742" y="1851946"/>
                  </a:lnTo>
                  <a:lnTo>
                    <a:pt x="436732" y="1851996"/>
                  </a:lnTo>
                  <a:lnTo>
                    <a:pt x="436853" y="1851974"/>
                  </a:lnTo>
                  <a:lnTo>
                    <a:pt x="436837" y="1851946"/>
                  </a:lnTo>
                  <a:close/>
                  <a:moveTo>
                    <a:pt x="1891618" y="1832305"/>
                  </a:moveTo>
                  <a:lnTo>
                    <a:pt x="1891627" y="1832347"/>
                  </a:lnTo>
                  <a:lnTo>
                    <a:pt x="1891660" y="1832328"/>
                  </a:lnTo>
                  <a:close/>
                  <a:moveTo>
                    <a:pt x="1768123" y="1812390"/>
                  </a:moveTo>
                  <a:lnTo>
                    <a:pt x="1768095" y="1812401"/>
                  </a:lnTo>
                  <a:lnTo>
                    <a:pt x="1768158" y="1812509"/>
                  </a:lnTo>
                  <a:lnTo>
                    <a:pt x="1768257" y="1813274"/>
                  </a:lnTo>
                  <a:lnTo>
                    <a:pt x="1768407" y="1812935"/>
                  </a:lnTo>
                  <a:lnTo>
                    <a:pt x="1768158" y="1812509"/>
                  </a:lnTo>
                  <a:lnTo>
                    <a:pt x="1768146" y="1812417"/>
                  </a:lnTo>
                  <a:close/>
                  <a:moveTo>
                    <a:pt x="1767457" y="1811309"/>
                  </a:moveTo>
                  <a:lnTo>
                    <a:pt x="1767169" y="1811315"/>
                  </a:lnTo>
                  <a:lnTo>
                    <a:pt x="1768023" y="1812278"/>
                  </a:lnTo>
                  <a:lnTo>
                    <a:pt x="1768085" y="1812383"/>
                  </a:lnTo>
                  <a:lnTo>
                    <a:pt x="1768101" y="1812366"/>
                  </a:lnTo>
                  <a:lnTo>
                    <a:pt x="1768057" y="1812316"/>
                  </a:lnTo>
                  <a:lnTo>
                    <a:pt x="1768051" y="1812322"/>
                  </a:lnTo>
                  <a:lnTo>
                    <a:pt x="1768049" y="1812307"/>
                  </a:lnTo>
                  <a:lnTo>
                    <a:pt x="1768023" y="1812278"/>
                  </a:lnTo>
                  <a:close/>
                  <a:moveTo>
                    <a:pt x="1351809" y="1804797"/>
                  </a:moveTo>
                  <a:lnTo>
                    <a:pt x="1351332" y="1805731"/>
                  </a:lnTo>
                  <a:lnTo>
                    <a:pt x="1352138" y="1806844"/>
                  </a:lnTo>
                  <a:lnTo>
                    <a:pt x="1351904" y="1804797"/>
                  </a:lnTo>
                  <a:close/>
                  <a:moveTo>
                    <a:pt x="1351869" y="1804747"/>
                  </a:moveTo>
                  <a:lnTo>
                    <a:pt x="1351714" y="1804797"/>
                  </a:lnTo>
                  <a:lnTo>
                    <a:pt x="1351808" y="1804797"/>
                  </a:lnTo>
                  <a:close/>
                  <a:moveTo>
                    <a:pt x="468713" y="1774572"/>
                  </a:moveTo>
                  <a:lnTo>
                    <a:pt x="466986" y="1775372"/>
                  </a:lnTo>
                  <a:lnTo>
                    <a:pt x="467698" y="1778889"/>
                  </a:lnTo>
                  <a:close/>
                  <a:moveTo>
                    <a:pt x="217044" y="1767040"/>
                  </a:moveTo>
                  <a:lnTo>
                    <a:pt x="216604" y="1769744"/>
                  </a:lnTo>
                  <a:lnTo>
                    <a:pt x="218024" y="1768189"/>
                  </a:lnTo>
                  <a:close/>
                  <a:moveTo>
                    <a:pt x="1900315" y="1737051"/>
                  </a:moveTo>
                  <a:lnTo>
                    <a:pt x="1900084" y="1737563"/>
                  </a:lnTo>
                  <a:lnTo>
                    <a:pt x="1900449" y="1737550"/>
                  </a:lnTo>
                  <a:lnTo>
                    <a:pt x="1900449" y="1737455"/>
                  </a:lnTo>
                  <a:lnTo>
                    <a:pt x="1900535" y="1737509"/>
                  </a:lnTo>
                  <a:lnTo>
                    <a:pt x="1900448" y="1737361"/>
                  </a:lnTo>
                  <a:lnTo>
                    <a:pt x="1900448" y="1737456"/>
                  </a:lnTo>
                  <a:close/>
                  <a:moveTo>
                    <a:pt x="1777710" y="1724428"/>
                  </a:moveTo>
                  <a:lnTo>
                    <a:pt x="1777576" y="1724502"/>
                  </a:lnTo>
                  <a:lnTo>
                    <a:pt x="1778178" y="1725958"/>
                  </a:lnTo>
                  <a:lnTo>
                    <a:pt x="1780262" y="1724848"/>
                  </a:lnTo>
                  <a:close/>
                  <a:moveTo>
                    <a:pt x="1781458" y="1720872"/>
                  </a:moveTo>
                  <a:lnTo>
                    <a:pt x="1776774" y="1722963"/>
                  </a:lnTo>
                  <a:lnTo>
                    <a:pt x="1778433" y="1724025"/>
                  </a:lnTo>
                  <a:lnTo>
                    <a:pt x="1778433" y="1724025"/>
                  </a:lnTo>
                  <a:close/>
                  <a:moveTo>
                    <a:pt x="1673636" y="1651547"/>
                  </a:moveTo>
                  <a:lnTo>
                    <a:pt x="1671977" y="1651965"/>
                  </a:lnTo>
                  <a:lnTo>
                    <a:pt x="1672251" y="1655731"/>
                  </a:lnTo>
                  <a:lnTo>
                    <a:pt x="1675126" y="1652585"/>
                  </a:lnTo>
                  <a:close/>
                  <a:moveTo>
                    <a:pt x="1892837" y="1650192"/>
                  </a:moveTo>
                  <a:lnTo>
                    <a:pt x="1891590" y="1651730"/>
                  </a:lnTo>
                  <a:lnTo>
                    <a:pt x="1891534" y="1651978"/>
                  </a:lnTo>
                  <a:lnTo>
                    <a:pt x="1892034" y="1652546"/>
                  </a:lnTo>
                  <a:close/>
                  <a:moveTo>
                    <a:pt x="1659091" y="1649167"/>
                  </a:moveTo>
                  <a:lnTo>
                    <a:pt x="1654608" y="1656207"/>
                  </a:lnTo>
                  <a:lnTo>
                    <a:pt x="1654608" y="1656208"/>
                  </a:lnTo>
                  <a:lnTo>
                    <a:pt x="1662472" y="1653972"/>
                  </a:lnTo>
                  <a:close/>
                  <a:moveTo>
                    <a:pt x="285294" y="1640681"/>
                  </a:moveTo>
                  <a:lnTo>
                    <a:pt x="285077" y="1640713"/>
                  </a:lnTo>
                  <a:lnTo>
                    <a:pt x="285390" y="1640777"/>
                  </a:lnTo>
                  <a:lnTo>
                    <a:pt x="285358" y="1642606"/>
                  </a:lnTo>
                  <a:lnTo>
                    <a:pt x="286183" y="1641349"/>
                  </a:lnTo>
                  <a:close/>
                  <a:moveTo>
                    <a:pt x="464772" y="1622985"/>
                  </a:moveTo>
                  <a:lnTo>
                    <a:pt x="464745" y="1623155"/>
                  </a:lnTo>
                  <a:lnTo>
                    <a:pt x="466067" y="1626004"/>
                  </a:lnTo>
                  <a:lnTo>
                    <a:pt x="467370" y="1625022"/>
                  </a:lnTo>
                  <a:close/>
                  <a:moveTo>
                    <a:pt x="464870" y="1622367"/>
                  </a:moveTo>
                  <a:lnTo>
                    <a:pt x="464773" y="1622981"/>
                  </a:lnTo>
                  <a:lnTo>
                    <a:pt x="465596" y="1623475"/>
                  </a:lnTo>
                  <a:close/>
                  <a:moveTo>
                    <a:pt x="440526" y="1612640"/>
                  </a:moveTo>
                  <a:lnTo>
                    <a:pt x="441028" y="1613059"/>
                  </a:lnTo>
                  <a:lnTo>
                    <a:pt x="441085" y="1612668"/>
                  </a:lnTo>
                  <a:close/>
                  <a:moveTo>
                    <a:pt x="1337622" y="1594680"/>
                  </a:moveTo>
                  <a:lnTo>
                    <a:pt x="1337139" y="1594716"/>
                  </a:lnTo>
                  <a:lnTo>
                    <a:pt x="1337110" y="1594814"/>
                  </a:lnTo>
                  <a:lnTo>
                    <a:pt x="1337566" y="1594779"/>
                  </a:lnTo>
                  <a:close/>
                  <a:moveTo>
                    <a:pt x="1968720" y="1555544"/>
                  </a:moveTo>
                  <a:lnTo>
                    <a:pt x="1968076" y="1556957"/>
                  </a:lnTo>
                  <a:lnTo>
                    <a:pt x="1968106" y="1557367"/>
                  </a:lnTo>
                  <a:lnTo>
                    <a:pt x="1967846" y="1557688"/>
                  </a:lnTo>
                  <a:lnTo>
                    <a:pt x="1968144" y="1557883"/>
                  </a:lnTo>
                  <a:lnTo>
                    <a:pt x="1968106" y="1557367"/>
                  </a:lnTo>
                  <a:lnTo>
                    <a:pt x="1968319" y="1557105"/>
                  </a:lnTo>
                  <a:lnTo>
                    <a:pt x="1968171" y="1556957"/>
                  </a:lnTo>
                  <a:lnTo>
                    <a:pt x="1968492" y="1556568"/>
                  </a:lnTo>
                  <a:lnTo>
                    <a:pt x="1968410" y="1556935"/>
                  </a:lnTo>
                  <a:lnTo>
                    <a:pt x="1968625" y="1556406"/>
                  </a:lnTo>
                  <a:lnTo>
                    <a:pt x="1968492" y="1556568"/>
                  </a:lnTo>
                  <a:close/>
                  <a:moveTo>
                    <a:pt x="257206" y="1555252"/>
                  </a:moveTo>
                  <a:lnTo>
                    <a:pt x="254593" y="1557191"/>
                  </a:lnTo>
                  <a:lnTo>
                    <a:pt x="256624" y="1556861"/>
                  </a:lnTo>
                  <a:lnTo>
                    <a:pt x="258435" y="1558607"/>
                  </a:lnTo>
                  <a:lnTo>
                    <a:pt x="258197" y="1556215"/>
                  </a:lnTo>
                  <a:close/>
                  <a:moveTo>
                    <a:pt x="256994" y="1554946"/>
                  </a:moveTo>
                  <a:lnTo>
                    <a:pt x="257005" y="1555242"/>
                  </a:lnTo>
                  <a:lnTo>
                    <a:pt x="257084" y="1555198"/>
                  </a:lnTo>
                  <a:close/>
                  <a:moveTo>
                    <a:pt x="369057" y="1509179"/>
                  </a:moveTo>
                  <a:lnTo>
                    <a:pt x="368828" y="1509236"/>
                  </a:lnTo>
                  <a:lnTo>
                    <a:pt x="368821" y="1509240"/>
                  </a:lnTo>
                  <a:lnTo>
                    <a:pt x="368924" y="1509237"/>
                  </a:lnTo>
                  <a:lnTo>
                    <a:pt x="369038" y="1509277"/>
                  </a:lnTo>
                  <a:close/>
                  <a:moveTo>
                    <a:pt x="491987" y="1410367"/>
                  </a:moveTo>
                  <a:lnTo>
                    <a:pt x="489293" y="1412066"/>
                  </a:lnTo>
                  <a:lnTo>
                    <a:pt x="492215" y="1412646"/>
                  </a:lnTo>
                  <a:close/>
                  <a:moveTo>
                    <a:pt x="559261" y="1364676"/>
                  </a:moveTo>
                  <a:lnTo>
                    <a:pt x="558194" y="1365434"/>
                  </a:lnTo>
                  <a:lnTo>
                    <a:pt x="558823" y="1367797"/>
                  </a:lnTo>
                  <a:close/>
                  <a:moveTo>
                    <a:pt x="1246097" y="1316869"/>
                  </a:moveTo>
                  <a:lnTo>
                    <a:pt x="1246081" y="1317593"/>
                  </a:lnTo>
                  <a:lnTo>
                    <a:pt x="1246894" y="1318677"/>
                  </a:lnTo>
                  <a:lnTo>
                    <a:pt x="1246835" y="1318339"/>
                  </a:lnTo>
                  <a:close/>
                  <a:moveTo>
                    <a:pt x="346636" y="1316641"/>
                  </a:moveTo>
                  <a:lnTo>
                    <a:pt x="346626" y="1317277"/>
                  </a:lnTo>
                  <a:lnTo>
                    <a:pt x="346640" y="1317326"/>
                  </a:lnTo>
                  <a:close/>
                  <a:moveTo>
                    <a:pt x="266423" y="1297306"/>
                  </a:moveTo>
                  <a:lnTo>
                    <a:pt x="267006" y="1298123"/>
                  </a:lnTo>
                  <a:lnTo>
                    <a:pt x="267084" y="1297493"/>
                  </a:lnTo>
                  <a:close/>
                  <a:moveTo>
                    <a:pt x="75571" y="1272037"/>
                  </a:moveTo>
                  <a:lnTo>
                    <a:pt x="75363" y="1272254"/>
                  </a:lnTo>
                  <a:lnTo>
                    <a:pt x="75115" y="1272454"/>
                  </a:lnTo>
                  <a:lnTo>
                    <a:pt x="75462" y="1272749"/>
                  </a:lnTo>
                  <a:lnTo>
                    <a:pt x="75459" y="1272255"/>
                  </a:lnTo>
                  <a:close/>
                  <a:moveTo>
                    <a:pt x="788410" y="1224403"/>
                  </a:moveTo>
                  <a:lnTo>
                    <a:pt x="788405" y="1224439"/>
                  </a:lnTo>
                  <a:lnTo>
                    <a:pt x="788500" y="1224534"/>
                  </a:lnTo>
                  <a:lnTo>
                    <a:pt x="789458" y="1225820"/>
                  </a:lnTo>
                  <a:lnTo>
                    <a:pt x="790191" y="1224617"/>
                  </a:lnTo>
                  <a:lnTo>
                    <a:pt x="788596" y="1224439"/>
                  </a:lnTo>
                  <a:close/>
                  <a:moveTo>
                    <a:pt x="256053" y="1205513"/>
                  </a:moveTo>
                  <a:lnTo>
                    <a:pt x="255407" y="1206441"/>
                  </a:lnTo>
                  <a:lnTo>
                    <a:pt x="256053" y="1206916"/>
                  </a:lnTo>
                  <a:close/>
                  <a:moveTo>
                    <a:pt x="1021210" y="1188655"/>
                  </a:moveTo>
                  <a:lnTo>
                    <a:pt x="1015814" y="1195143"/>
                  </a:lnTo>
                  <a:lnTo>
                    <a:pt x="1019630" y="1193161"/>
                  </a:lnTo>
                  <a:close/>
                  <a:moveTo>
                    <a:pt x="2119238" y="1186720"/>
                  </a:moveTo>
                  <a:lnTo>
                    <a:pt x="2119143" y="1186815"/>
                  </a:lnTo>
                  <a:lnTo>
                    <a:pt x="2120469" y="1190357"/>
                  </a:lnTo>
                  <a:lnTo>
                    <a:pt x="2123058" y="1188587"/>
                  </a:lnTo>
                  <a:close/>
                  <a:moveTo>
                    <a:pt x="482256" y="1180491"/>
                  </a:moveTo>
                  <a:lnTo>
                    <a:pt x="469990" y="1201359"/>
                  </a:lnTo>
                  <a:lnTo>
                    <a:pt x="473830" y="1200151"/>
                  </a:lnTo>
                  <a:lnTo>
                    <a:pt x="482544" y="1180619"/>
                  </a:lnTo>
                  <a:close/>
                  <a:moveTo>
                    <a:pt x="373093" y="1176799"/>
                  </a:moveTo>
                  <a:lnTo>
                    <a:pt x="371888" y="1176872"/>
                  </a:lnTo>
                  <a:lnTo>
                    <a:pt x="371806" y="1177004"/>
                  </a:lnTo>
                  <a:lnTo>
                    <a:pt x="372995" y="1177004"/>
                  </a:lnTo>
                  <a:close/>
                  <a:moveTo>
                    <a:pt x="2026032" y="1150148"/>
                  </a:moveTo>
                  <a:lnTo>
                    <a:pt x="2023988" y="1150811"/>
                  </a:lnTo>
                  <a:lnTo>
                    <a:pt x="2024731" y="1151456"/>
                  </a:lnTo>
                  <a:close/>
                  <a:moveTo>
                    <a:pt x="902944" y="1136080"/>
                  </a:moveTo>
                  <a:lnTo>
                    <a:pt x="902038" y="1136905"/>
                  </a:lnTo>
                  <a:lnTo>
                    <a:pt x="901969" y="1136999"/>
                  </a:lnTo>
                  <a:lnTo>
                    <a:pt x="902785" y="1137010"/>
                  </a:lnTo>
                  <a:close/>
                  <a:moveTo>
                    <a:pt x="922136" y="1064293"/>
                  </a:moveTo>
                  <a:lnTo>
                    <a:pt x="922136" y="1064515"/>
                  </a:lnTo>
                  <a:lnTo>
                    <a:pt x="922202" y="1064512"/>
                  </a:lnTo>
                  <a:close/>
                  <a:moveTo>
                    <a:pt x="1978811" y="1022622"/>
                  </a:moveTo>
                  <a:lnTo>
                    <a:pt x="1978554" y="1022700"/>
                  </a:lnTo>
                  <a:lnTo>
                    <a:pt x="1979149" y="1023721"/>
                  </a:lnTo>
                  <a:lnTo>
                    <a:pt x="1979551" y="1022670"/>
                  </a:lnTo>
                  <a:close/>
                  <a:moveTo>
                    <a:pt x="959775" y="1003209"/>
                  </a:moveTo>
                  <a:lnTo>
                    <a:pt x="960125" y="1006283"/>
                  </a:lnTo>
                  <a:lnTo>
                    <a:pt x="962753" y="1005104"/>
                  </a:lnTo>
                  <a:close/>
                  <a:moveTo>
                    <a:pt x="207579" y="984215"/>
                  </a:moveTo>
                  <a:lnTo>
                    <a:pt x="206630" y="985831"/>
                  </a:lnTo>
                  <a:lnTo>
                    <a:pt x="208609" y="986219"/>
                  </a:lnTo>
                  <a:lnTo>
                    <a:pt x="209095" y="986219"/>
                  </a:lnTo>
                  <a:close/>
                  <a:moveTo>
                    <a:pt x="955530" y="956703"/>
                  </a:moveTo>
                  <a:lnTo>
                    <a:pt x="955840" y="959567"/>
                  </a:lnTo>
                  <a:lnTo>
                    <a:pt x="957283" y="957263"/>
                  </a:lnTo>
                  <a:lnTo>
                    <a:pt x="957210" y="957126"/>
                  </a:lnTo>
                  <a:close/>
                  <a:moveTo>
                    <a:pt x="1003479" y="944499"/>
                  </a:moveTo>
                  <a:lnTo>
                    <a:pt x="1003274" y="950176"/>
                  </a:lnTo>
                  <a:lnTo>
                    <a:pt x="1003286" y="950209"/>
                  </a:lnTo>
                  <a:close/>
                  <a:moveTo>
                    <a:pt x="940223" y="901538"/>
                  </a:moveTo>
                  <a:lnTo>
                    <a:pt x="940138" y="903732"/>
                  </a:lnTo>
                  <a:lnTo>
                    <a:pt x="940122" y="903822"/>
                  </a:lnTo>
                  <a:lnTo>
                    <a:pt x="940233" y="903637"/>
                  </a:lnTo>
                  <a:lnTo>
                    <a:pt x="943927" y="903213"/>
                  </a:lnTo>
                  <a:close/>
                  <a:moveTo>
                    <a:pt x="1901194" y="834513"/>
                  </a:moveTo>
                  <a:lnTo>
                    <a:pt x="1900734" y="835342"/>
                  </a:lnTo>
                  <a:lnTo>
                    <a:pt x="1900734" y="835344"/>
                  </a:lnTo>
                  <a:lnTo>
                    <a:pt x="1900735" y="835343"/>
                  </a:lnTo>
                  <a:lnTo>
                    <a:pt x="1901875" y="835352"/>
                  </a:lnTo>
                  <a:close/>
                  <a:moveTo>
                    <a:pt x="379021" y="759238"/>
                  </a:moveTo>
                  <a:lnTo>
                    <a:pt x="379117" y="759334"/>
                  </a:lnTo>
                  <a:lnTo>
                    <a:pt x="379406" y="759337"/>
                  </a:lnTo>
                  <a:lnTo>
                    <a:pt x="379402" y="759714"/>
                  </a:lnTo>
                  <a:lnTo>
                    <a:pt x="379264" y="759576"/>
                  </a:lnTo>
                  <a:lnTo>
                    <a:pt x="379237" y="759567"/>
                  </a:lnTo>
                  <a:lnTo>
                    <a:pt x="379201" y="759513"/>
                  </a:lnTo>
                  <a:lnTo>
                    <a:pt x="379021" y="759333"/>
                  </a:lnTo>
                  <a:lnTo>
                    <a:pt x="379084" y="759333"/>
                  </a:lnTo>
                  <a:close/>
                  <a:moveTo>
                    <a:pt x="378827" y="754896"/>
                  </a:moveTo>
                  <a:lnTo>
                    <a:pt x="378332" y="759284"/>
                  </a:lnTo>
                  <a:lnTo>
                    <a:pt x="379237" y="759567"/>
                  </a:lnTo>
                  <a:lnTo>
                    <a:pt x="380716" y="761826"/>
                  </a:lnTo>
                  <a:lnTo>
                    <a:pt x="380842" y="759351"/>
                  </a:lnTo>
                  <a:lnTo>
                    <a:pt x="379406" y="759337"/>
                  </a:lnTo>
                  <a:lnTo>
                    <a:pt x="379447" y="755028"/>
                  </a:lnTo>
                  <a:lnTo>
                    <a:pt x="379402" y="755047"/>
                  </a:lnTo>
                  <a:close/>
                  <a:moveTo>
                    <a:pt x="248310" y="719023"/>
                  </a:moveTo>
                  <a:lnTo>
                    <a:pt x="245385" y="720852"/>
                  </a:lnTo>
                  <a:lnTo>
                    <a:pt x="248095" y="721017"/>
                  </a:lnTo>
                  <a:close/>
                  <a:moveTo>
                    <a:pt x="673712" y="718769"/>
                  </a:moveTo>
                  <a:lnTo>
                    <a:pt x="677175" y="721336"/>
                  </a:lnTo>
                  <a:lnTo>
                    <a:pt x="675645" y="719106"/>
                  </a:lnTo>
                  <a:close/>
                  <a:moveTo>
                    <a:pt x="1030075" y="664398"/>
                  </a:moveTo>
                  <a:lnTo>
                    <a:pt x="1030087" y="664414"/>
                  </a:lnTo>
                  <a:lnTo>
                    <a:pt x="1033479" y="664959"/>
                  </a:lnTo>
                  <a:lnTo>
                    <a:pt x="1033479" y="664953"/>
                  </a:lnTo>
                  <a:close/>
                  <a:moveTo>
                    <a:pt x="961626" y="662662"/>
                  </a:moveTo>
                  <a:lnTo>
                    <a:pt x="961569" y="662750"/>
                  </a:lnTo>
                  <a:lnTo>
                    <a:pt x="959665" y="664597"/>
                  </a:lnTo>
                  <a:lnTo>
                    <a:pt x="962067" y="664283"/>
                  </a:lnTo>
                  <a:lnTo>
                    <a:pt x="961665" y="663035"/>
                  </a:lnTo>
                  <a:close/>
                  <a:moveTo>
                    <a:pt x="1036763" y="660678"/>
                  </a:moveTo>
                  <a:lnTo>
                    <a:pt x="1031007" y="662464"/>
                  </a:lnTo>
                  <a:lnTo>
                    <a:pt x="1029052" y="663035"/>
                  </a:lnTo>
                  <a:lnTo>
                    <a:pt x="1029617" y="663788"/>
                  </a:lnTo>
                  <a:close/>
                  <a:moveTo>
                    <a:pt x="830651" y="645643"/>
                  </a:moveTo>
                  <a:lnTo>
                    <a:pt x="830413" y="646438"/>
                  </a:lnTo>
                  <a:lnTo>
                    <a:pt x="831077" y="646081"/>
                  </a:lnTo>
                  <a:close/>
                  <a:moveTo>
                    <a:pt x="1435741" y="616028"/>
                  </a:moveTo>
                  <a:lnTo>
                    <a:pt x="1434979" y="616072"/>
                  </a:lnTo>
                  <a:lnTo>
                    <a:pt x="1434077" y="616568"/>
                  </a:lnTo>
                  <a:lnTo>
                    <a:pt x="1434254" y="617095"/>
                  </a:lnTo>
                  <a:lnTo>
                    <a:pt x="1434390" y="617220"/>
                  </a:lnTo>
                  <a:lnTo>
                    <a:pt x="1434279" y="617170"/>
                  </a:lnTo>
                  <a:lnTo>
                    <a:pt x="1434296" y="617220"/>
                  </a:lnTo>
                  <a:lnTo>
                    <a:pt x="1434220" y="617143"/>
                  </a:lnTo>
                  <a:lnTo>
                    <a:pt x="1433564" y="616849"/>
                  </a:lnTo>
                  <a:lnTo>
                    <a:pt x="1433392" y="616944"/>
                  </a:lnTo>
                  <a:lnTo>
                    <a:pt x="1433680" y="618471"/>
                  </a:lnTo>
                  <a:close/>
                  <a:moveTo>
                    <a:pt x="735954" y="564244"/>
                  </a:moveTo>
                  <a:lnTo>
                    <a:pt x="726290" y="567551"/>
                  </a:lnTo>
                  <a:lnTo>
                    <a:pt x="733887" y="569036"/>
                  </a:lnTo>
                  <a:close/>
                  <a:moveTo>
                    <a:pt x="1506495" y="550164"/>
                  </a:moveTo>
                  <a:lnTo>
                    <a:pt x="1506590" y="550164"/>
                  </a:lnTo>
                  <a:lnTo>
                    <a:pt x="1506581" y="550165"/>
                  </a:lnTo>
                  <a:close/>
                  <a:moveTo>
                    <a:pt x="1506346" y="547569"/>
                  </a:moveTo>
                  <a:lnTo>
                    <a:pt x="1506399" y="550189"/>
                  </a:lnTo>
                  <a:lnTo>
                    <a:pt x="1506581" y="550165"/>
                  </a:lnTo>
                  <a:lnTo>
                    <a:pt x="1518740" y="550332"/>
                  </a:lnTo>
                  <a:lnTo>
                    <a:pt x="1518723" y="550301"/>
                  </a:lnTo>
                  <a:lnTo>
                    <a:pt x="1508591" y="549974"/>
                  </a:lnTo>
                  <a:close/>
                  <a:moveTo>
                    <a:pt x="1577710" y="547307"/>
                  </a:moveTo>
                  <a:lnTo>
                    <a:pt x="1577353" y="548761"/>
                  </a:lnTo>
                  <a:lnTo>
                    <a:pt x="1578408" y="548640"/>
                  </a:lnTo>
                  <a:lnTo>
                    <a:pt x="1578904" y="548697"/>
                  </a:lnTo>
                  <a:lnTo>
                    <a:pt x="1578599" y="548545"/>
                  </a:lnTo>
                  <a:lnTo>
                    <a:pt x="1578503" y="548640"/>
                  </a:lnTo>
                  <a:close/>
                  <a:moveTo>
                    <a:pt x="1082574" y="539167"/>
                  </a:moveTo>
                  <a:lnTo>
                    <a:pt x="1082164" y="539409"/>
                  </a:lnTo>
                  <a:lnTo>
                    <a:pt x="1082622" y="539270"/>
                  </a:lnTo>
                  <a:close/>
                  <a:moveTo>
                    <a:pt x="1073584" y="473869"/>
                  </a:moveTo>
                  <a:lnTo>
                    <a:pt x="1073679" y="473869"/>
                  </a:lnTo>
                  <a:lnTo>
                    <a:pt x="1073610" y="473984"/>
                  </a:lnTo>
                  <a:close/>
                  <a:moveTo>
                    <a:pt x="1073357" y="471238"/>
                  </a:moveTo>
                  <a:lnTo>
                    <a:pt x="1073387" y="474357"/>
                  </a:lnTo>
                  <a:lnTo>
                    <a:pt x="1073556" y="474075"/>
                  </a:lnTo>
                  <a:lnTo>
                    <a:pt x="1073583" y="473965"/>
                  </a:lnTo>
                  <a:lnTo>
                    <a:pt x="1073564" y="474061"/>
                  </a:lnTo>
                  <a:lnTo>
                    <a:pt x="1073610" y="473984"/>
                  </a:lnTo>
                  <a:lnTo>
                    <a:pt x="1073743" y="474566"/>
                  </a:lnTo>
                  <a:lnTo>
                    <a:pt x="1074822" y="473251"/>
                  </a:lnTo>
                  <a:close/>
                  <a:moveTo>
                    <a:pt x="920238" y="416350"/>
                  </a:moveTo>
                  <a:lnTo>
                    <a:pt x="920136" y="416624"/>
                  </a:lnTo>
                  <a:lnTo>
                    <a:pt x="920041" y="416433"/>
                  </a:lnTo>
                  <a:lnTo>
                    <a:pt x="921282" y="422024"/>
                  </a:lnTo>
                  <a:lnTo>
                    <a:pt x="922685" y="416655"/>
                  </a:lnTo>
                  <a:close/>
                  <a:moveTo>
                    <a:pt x="1351424" y="360010"/>
                  </a:moveTo>
                  <a:lnTo>
                    <a:pt x="1351428" y="360236"/>
                  </a:lnTo>
                  <a:lnTo>
                    <a:pt x="1351255" y="360333"/>
                  </a:lnTo>
                  <a:lnTo>
                    <a:pt x="1351428" y="360331"/>
                  </a:lnTo>
                  <a:lnTo>
                    <a:pt x="1356200" y="360503"/>
                  </a:lnTo>
                  <a:lnTo>
                    <a:pt x="1356459" y="360281"/>
                  </a:lnTo>
                  <a:close/>
                  <a:moveTo>
                    <a:pt x="1066598" y="346779"/>
                  </a:moveTo>
                  <a:lnTo>
                    <a:pt x="1067323" y="347440"/>
                  </a:lnTo>
                  <a:lnTo>
                    <a:pt x="1067323" y="347440"/>
                  </a:lnTo>
                  <a:close/>
                  <a:moveTo>
                    <a:pt x="1339843" y="321424"/>
                  </a:moveTo>
                  <a:lnTo>
                    <a:pt x="1339334" y="322438"/>
                  </a:lnTo>
                  <a:lnTo>
                    <a:pt x="1340952" y="322423"/>
                  </a:lnTo>
                  <a:lnTo>
                    <a:pt x="1340950" y="322421"/>
                  </a:lnTo>
                  <a:close/>
                  <a:moveTo>
                    <a:pt x="1150083" y="311740"/>
                  </a:moveTo>
                  <a:lnTo>
                    <a:pt x="1150070" y="311849"/>
                  </a:lnTo>
                  <a:lnTo>
                    <a:pt x="1150172" y="311900"/>
                  </a:lnTo>
                  <a:close/>
                  <a:moveTo>
                    <a:pt x="1008337" y="284702"/>
                  </a:moveTo>
                  <a:lnTo>
                    <a:pt x="1007365" y="284711"/>
                  </a:lnTo>
                  <a:lnTo>
                    <a:pt x="1007686" y="285730"/>
                  </a:lnTo>
                  <a:lnTo>
                    <a:pt x="1008242" y="284797"/>
                  </a:lnTo>
                  <a:lnTo>
                    <a:pt x="1008656" y="284788"/>
                  </a:lnTo>
                  <a:close/>
                  <a:moveTo>
                    <a:pt x="1087872" y="132779"/>
                  </a:moveTo>
                  <a:lnTo>
                    <a:pt x="1087830" y="132874"/>
                  </a:lnTo>
                  <a:lnTo>
                    <a:pt x="1093024" y="132874"/>
                  </a:lnTo>
                  <a:lnTo>
                    <a:pt x="1092714" y="132779"/>
                  </a:lnTo>
                  <a:close/>
                  <a:moveTo>
                    <a:pt x="1006528" y="131350"/>
                  </a:moveTo>
                  <a:lnTo>
                    <a:pt x="1006566" y="131401"/>
                  </a:lnTo>
                  <a:lnTo>
                    <a:pt x="1006528" y="131445"/>
                  </a:lnTo>
                  <a:close/>
                  <a:moveTo>
                    <a:pt x="1187407" y="0"/>
                  </a:moveTo>
                  <a:lnTo>
                    <a:pt x="1187406" y="0"/>
                  </a:lnTo>
                  <a:lnTo>
                    <a:pt x="1187408" y="0"/>
                  </a:lnTo>
                  <a:cubicBezTo>
                    <a:pt x="1217412" y="3620"/>
                    <a:pt x="1242939" y="16193"/>
                    <a:pt x="1263989" y="37814"/>
                  </a:cubicBezTo>
                  <a:lnTo>
                    <a:pt x="1263742" y="37997"/>
                  </a:lnTo>
                  <a:lnTo>
                    <a:pt x="1263988" y="37910"/>
                  </a:lnTo>
                  <a:cubicBezTo>
                    <a:pt x="1283324" y="53436"/>
                    <a:pt x="1302755" y="68961"/>
                    <a:pt x="1322091" y="84487"/>
                  </a:cubicBezTo>
                  <a:cubicBezTo>
                    <a:pt x="1333807" y="95631"/>
                    <a:pt x="1350571" y="103251"/>
                    <a:pt x="1349523" y="123349"/>
                  </a:cubicBezTo>
                  <a:lnTo>
                    <a:pt x="1349618" y="123349"/>
                  </a:lnTo>
                  <a:lnTo>
                    <a:pt x="1349540" y="123390"/>
                  </a:lnTo>
                  <a:lnTo>
                    <a:pt x="1359059" y="145185"/>
                  </a:lnTo>
                  <a:lnTo>
                    <a:pt x="1361515" y="168794"/>
                  </a:lnTo>
                  <a:lnTo>
                    <a:pt x="1361524" y="168783"/>
                  </a:lnTo>
                  <a:lnTo>
                    <a:pt x="1361571" y="168879"/>
                  </a:lnTo>
                  <a:lnTo>
                    <a:pt x="1361619" y="168879"/>
                  </a:lnTo>
                  <a:lnTo>
                    <a:pt x="1361618" y="168975"/>
                  </a:lnTo>
                  <a:lnTo>
                    <a:pt x="1376098" y="198696"/>
                  </a:lnTo>
                  <a:cubicBezTo>
                    <a:pt x="1383813" y="229963"/>
                    <a:pt x="1375026" y="264486"/>
                    <a:pt x="1386384" y="294990"/>
                  </a:cubicBezTo>
                  <a:lnTo>
                    <a:pt x="1386354" y="295274"/>
                  </a:lnTo>
                  <a:lnTo>
                    <a:pt x="1386480" y="295085"/>
                  </a:lnTo>
                  <a:cubicBezTo>
                    <a:pt x="1400005" y="316707"/>
                    <a:pt x="1413531" y="338233"/>
                    <a:pt x="1427056" y="359855"/>
                  </a:cubicBezTo>
                  <a:lnTo>
                    <a:pt x="1426821" y="360067"/>
                  </a:lnTo>
                  <a:lnTo>
                    <a:pt x="1427056" y="360046"/>
                  </a:lnTo>
                  <a:lnTo>
                    <a:pt x="1427056" y="359855"/>
                  </a:lnTo>
                  <a:cubicBezTo>
                    <a:pt x="1471919" y="406813"/>
                    <a:pt x="1513353" y="457486"/>
                    <a:pt x="1568503" y="493681"/>
                  </a:cubicBezTo>
                  <a:lnTo>
                    <a:pt x="1568584" y="493777"/>
                  </a:lnTo>
                  <a:lnTo>
                    <a:pt x="1608507" y="494538"/>
                  </a:lnTo>
                  <a:lnTo>
                    <a:pt x="1608509" y="494538"/>
                  </a:lnTo>
                  <a:lnTo>
                    <a:pt x="1608508" y="494538"/>
                  </a:lnTo>
                  <a:cubicBezTo>
                    <a:pt x="1622891" y="494729"/>
                    <a:pt x="1637178" y="495014"/>
                    <a:pt x="1651561" y="495205"/>
                  </a:cubicBezTo>
                  <a:lnTo>
                    <a:pt x="1651561" y="495205"/>
                  </a:lnTo>
                  <a:lnTo>
                    <a:pt x="1688545" y="514698"/>
                  </a:lnTo>
                  <a:cubicBezTo>
                    <a:pt x="1725331" y="531334"/>
                    <a:pt x="1761407" y="535138"/>
                    <a:pt x="1795769" y="487776"/>
                  </a:cubicBezTo>
                  <a:cubicBezTo>
                    <a:pt x="1801198" y="480274"/>
                    <a:pt x="1814182" y="484775"/>
                    <a:pt x="1824795" y="482150"/>
                  </a:cubicBezTo>
                  <a:lnTo>
                    <a:pt x="1834183" y="476482"/>
                  </a:lnTo>
                  <a:lnTo>
                    <a:pt x="1824951" y="473405"/>
                  </a:lnTo>
                  <a:cubicBezTo>
                    <a:pt x="1821892" y="472417"/>
                    <a:pt x="1820868" y="470726"/>
                    <a:pt x="1827773" y="466059"/>
                  </a:cubicBezTo>
                  <a:cubicBezTo>
                    <a:pt x="1832393" y="462963"/>
                    <a:pt x="1838298" y="462058"/>
                    <a:pt x="1844287" y="463142"/>
                  </a:cubicBezTo>
                  <a:lnTo>
                    <a:pt x="1861078" y="472037"/>
                  </a:lnTo>
                  <a:lnTo>
                    <a:pt x="1861205" y="472059"/>
                  </a:lnTo>
                  <a:cubicBezTo>
                    <a:pt x="1869683" y="488728"/>
                    <a:pt x="1896543" y="480632"/>
                    <a:pt x="1901687" y="501873"/>
                  </a:cubicBezTo>
                  <a:lnTo>
                    <a:pt x="1901522" y="502347"/>
                  </a:lnTo>
                  <a:lnTo>
                    <a:pt x="1901783" y="501968"/>
                  </a:lnTo>
                  <a:cubicBezTo>
                    <a:pt x="1912356" y="513041"/>
                    <a:pt x="1929679" y="516666"/>
                    <a:pt x="1939890" y="528154"/>
                  </a:cubicBezTo>
                  <a:lnTo>
                    <a:pt x="1947148" y="542691"/>
                  </a:lnTo>
                  <a:lnTo>
                    <a:pt x="1947312" y="542735"/>
                  </a:lnTo>
                  <a:lnTo>
                    <a:pt x="1947217" y="542830"/>
                  </a:lnTo>
                  <a:cubicBezTo>
                    <a:pt x="1951313" y="554546"/>
                    <a:pt x="1955408" y="566357"/>
                    <a:pt x="1959504" y="578073"/>
                  </a:cubicBezTo>
                  <a:lnTo>
                    <a:pt x="1959562" y="578348"/>
                  </a:lnTo>
                  <a:lnTo>
                    <a:pt x="1981971" y="632912"/>
                  </a:lnTo>
                  <a:lnTo>
                    <a:pt x="1988171" y="691960"/>
                  </a:lnTo>
                  <a:lnTo>
                    <a:pt x="1988214" y="691988"/>
                  </a:lnTo>
                  <a:lnTo>
                    <a:pt x="1988270" y="691991"/>
                  </a:lnTo>
                  <a:lnTo>
                    <a:pt x="1988218" y="691991"/>
                  </a:lnTo>
                  <a:lnTo>
                    <a:pt x="1988365" y="692087"/>
                  </a:lnTo>
                  <a:lnTo>
                    <a:pt x="1996074" y="693109"/>
                  </a:lnTo>
                  <a:lnTo>
                    <a:pt x="1996175" y="693039"/>
                  </a:lnTo>
                  <a:cubicBezTo>
                    <a:pt x="2009033" y="702278"/>
                    <a:pt x="2021892" y="711613"/>
                    <a:pt x="2034846" y="720852"/>
                  </a:cubicBezTo>
                  <a:lnTo>
                    <a:pt x="2034782" y="720968"/>
                  </a:lnTo>
                  <a:lnTo>
                    <a:pt x="2034847" y="720948"/>
                  </a:lnTo>
                  <a:cubicBezTo>
                    <a:pt x="2068184" y="734378"/>
                    <a:pt x="2082376" y="769430"/>
                    <a:pt x="2110951" y="788194"/>
                  </a:cubicBezTo>
                  <a:lnTo>
                    <a:pt x="2110951" y="788198"/>
                  </a:lnTo>
                  <a:lnTo>
                    <a:pt x="2110952" y="788194"/>
                  </a:lnTo>
                  <a:cubicBezTo>
                    <a:pt x="2141622" y="812673"/>
                    <a:pt x="2148956" y="850964"/>
                    <a:pt x="2167435" y="882682"/>
                  </a:cubicBezTo>
                  <a:lnTo>
                    <a:pt x="2167431" y="882681"/>
                  </a:lnTo>
                  <a:lnTo>
                    <a:pt x="2167435" y="882683"/>
                  </a:lnTo>
                  <a:lnTo>
                    <a:pt x="2195343" y="921640"/>
                  </a:lnTo>
                  <a:lnTo>
                    <a:pt x="2195303" y="921707"/>
                  </a:lnTo>
                  <a:lnTo>
                    <a:pt x="2216393" y="947452"/>
                  </a:lnTo>
                  <a:lnTo>
                    <a:pt x="2216374" y="947590"/>
                  </a:lnTo>
                  <a:lnTo>
                    <a:pt x="2216489" y="947452"/>
                  </a:lnTo>
                  <a:cubicBezTo>
                    <a:pt x="2272115" y="1018604"/>
                    <a:pt x="2226490" y="1077183"/>
                    <a:pt x="2190771" y="1134999"/>
                  </a:cubicBezTo>
                  <a:cubicBezTo>
                    <a:pt x="2176769" y="1157669"/>
                    <a:pt x="2158958" y="1177290"/>
                    <a:pt x="2157434" y="1205389"/>
                  </a:cubicBezTo>
                  <a:lnTo>
                    <a:pt x="2157320" y="1205333"/>
                  </a:lnTo>
                  <a:lnTo>
                    <a:pt x="2157434" y="1205484"/>
                  </a:lnTo>
                  <a:cubicBezTo>
                    <a:pt x="2155148" y="1229677"/>
                    <a:pt x="2163720" y="1251680"/>
                    <a:pt x="2174007" y="1272540"/>
                  </a:cubicBezTo>
                  <a:cubicBezTo>
                    <a:pt x="2203344" y="1332357"/>
                    <a:pt x="2202201" y="1392936"/>
                    <a:pt x="2182961" y="1455039"/>
                  </a:cubicBezTo>
                  <a:cubicBezTo>
                    <a:pt x="2175150" y="1480185"/>
                    <a:pt x="2166387" y="1505331"/>
                    <a:pt x="2168197" y="1532763"/>
                  </a:cubicBezTo>
                  <a:cubicBezTo>
                    <a:pt x="2171912" y="1586865"/>
                    <a:pt x="2166959" y="1639443"/>
                    <a:pt x="2136574" y="1686592"/>
                  </a:cubicBezTo>
                  <a:cubicBezTo>
                    <a:pt x="2124572" y="1705261"/>
                    <a:pt x="2133431" y="1726978"/>
                    <a:pt x="2127430" y="1746409"/>
                  </a:cubicBezTo>
                  <a:cubicBezTo>
                    <a:pt x="2137241" y="1750029"/>
                    <a:pt x="2144099" y="1756791"/>
                    <a:pt x="2148290" y="1766221"/>
                  </a:cubicBezTo>
                  <a:cubicBezTo>
                    <a:pt x="2150480" y="1768221"/>
                    <a:pt x="2151147" y="1770603"/>
                    <a:pt x="2150480" y="1773365"/>
                  </a:cubicBezTo>
                  <a:lnTo>
                    <a:pt x="2150433" y="1773479"/>
                  </a:lnTo>
                  <a:lnTo>
                    <a:pt x="2150575" y="1773365"/>
                  </a:lnTo>
                  <a:cubicBezTo>
                    <a:pt x="2152671" y="1775651"/>
                    <a:pt x="2156957" y="1778890"/>
                    <a:pt x="2156385" y="1780128"/>
                  </a:cubicBezTo>
                  <a:cubicBezTo>
                    <a:pt x="2128382" y="1847660"/>
                    <a:pt x="2154861" y="1924146"/>
                    <a:pt x="2121619" y="1991107"/>
                  </a:cubicBezTo>
                  <a:cubicBezTo>
                    <a:pt x="2114285" y="2005870"/>
                    <a:pt x="2113904" y="2024158"/>
                    <a:pt x="2110380" y="2040827"/>
                  </a:cubicBezTo>
                  <a:lnTo>
                    <a:pt x="2110265" y="2040786"/>
                  </a:lnTo>
                  <a:lnTo>
                    <a:pt x="2110285" y="2040827"/>
                  </a:lnTo>
                  <a:cubicBezTo>
                    <a:pt x="2114381" y="2057400"/>
                    <a:pt x="2136955" y="2061972"/>
                    <a:pt x="2136764" y="2081403"/>
                  </a:cubicBezTo>
                  <a:lnTo>
                    <a:pt x="2136654" y="2081550"/>
                  </a:lnTo>
                  <a:lnTo>
                    <a:pt x="2137049" y="2081308"/>
                  </a:lnTo>
                  <a:cubicBezTo>
                    <a:pt x="2180198" y="2159984"/>
                    <a:pt x="2132096" y="2268950"/>
                    <a:pt x="2039228" y="2310194"/>
                  </a:cubicBezTo>
                  <a:cubicBezTo>
                    <a:pt x="1988936" y="2332482"/>
                    <a:pt x="1937215" y="2327625"/>
                    <a:pt x="1885875" y="2325815"/>
                  </a:cubicBezTo>
                  <a:cubicBezTo>
                    <a:pt x="1831202" y="2323910"/>
                    <a:pt x="1791768" y="2341436"/>
                    <a:pt x="1765289" y="2390775"/>
                  </a:cubicBezTo>
                  <a:cubicBezTo>
                    <a:pt x="1749477" y="2420112"/>
                    <a:pt x="1722712" y="2441258"/>
                    <a:pt x="1696613" y="2461927"/>
                  </a:cubicBezTo>
                  <a:cubicBezTo>
                    <a:pt x="1560977" y="2569464"/>
                    <a:pt x="1411149" y="2643664"/>
                    <a:pt x="1235413" y="2656999"/>
                  </a:cubicBezTo>
                  <a:lnTo>
                    <a:pt x="1235060" y="2656986"/>
                  </a:lnTo>
                  <a:lnTo>
                    <a:pt x="1235223" y="2657000"/>
                  </a:lnTo>
                  <a:cubicBezTo>
                    <a:pt x="1159404" y="2657000"/>
                    <a:pt x="1083585" y="2656904"/>
                    <a:pt x="1007766" y="2656809"/>
                  </a:cubicBezTo>
                  <a:lnTo>
                    <a:pt x="1007765" y="2656809"/>
                  </a:lnTo>
                  <a:cubicBezTo>
                    <a:pt x="826505" y="2636615"/>
                    <a:pt x="657436" y="2584228"/>
                    <a:pt x="512465" y="2468785"/>
                  </a:cubicBezTo>
                  <a:lnTo>
                    <a:pt x="496392" y="2457287"/>
                  </a:lnTo>
                  <a:lnTo>
                    <a:pt x="473318" y="2440782"/>
                  </a:lnTo>
                  <a:lnTo>
                    <a:pt x="473321" y="2440783"/>
                  </a:lnTo>
                  <a:lnTo>
                    <a:pt x="473318" y="2440781"/>
                  </a:lnTo>
                  <a:cubicBezTo>
                    <a:pt x="467126" y="2434686"/>
                    <a:pt x="460840" y="2428494"/>
                    <a:pt x="454649" y="2422398"/>
                  </a:cubicBezTo>
                  <a:lnTo>
                    <a:pt x="454639" y="2422312"/>
                  </a:lnTo>
                  <a:lnTo>
                    <a:pt x="428366" y="2401070"/>
                  </a:lnTo>
                  <a:cubicBezTo>
                    <a:pt x="405828" y="2375910"/>
                    <a:pt x="391808" y="2342245"/>
                    <a:pt x="359304" y="2326957"/>
                  </a:cubicBezTo>
                  <a:lnTo>
                    <a:pt x="359209" y="2326957"/>
                  </a:lnTo>
                  <a:lnTo>
                    <a:pt x="359242" y="2326758"/>
                  </a:lnTo>
                  <a:lnTo>
                    <a:pt x="359118" y="2326951"/>
                  </a:lnTo>
                  <a:lnTo>
                    <a:pt x="294470" y="2321822"/>
                  </a:lnTo>
                  <a:cubicBezTo>
                    <a:pt x="229930" y="2315933"/>
                    <a:pt x="166851" y="2304646"/>
                    <a:pt x="112987" y="2259711"/>
                  </a:cubicBezTo>
                  <a:lnTo>
                    <a:pt x="112987" y="2259710"/>
                  </a:lnTo>
                  <a:lnTo>
                    <a:pt x="73280" y="2227505"/>
                  </a:lnTo>
                  <a:cubicBezTo>
                    <a:pt x="61695" y="2215325"/>
                    <a:pt x="52313" y="2201228"/>
                    <a:pt x="46789" y="2183797"/>
                  </a:cubicBezTo>
                  <a:lnTo>
                    <a:pt x="46850" y="2183808"/>
                  </a:lnTo>
                  <a:lnTo>
                    <a:pt x="46693" y="2183702"/>
                  </a:lnTo>
                  <a:lnTo>
                    <a:pt x="36120" y="2155224"/>
                  </a:lnTo>
                  <a:lnTo>
                    <a:pt x="22940" y="2148745"/>
                  </a:lnTo>
                  <a:cubicBezTo>
                    <a:pt x="20380" y="2145078"/>
                    <a:pt x="19547" y="2140077"/>
                    <a:pt x="19928" y="2134171"/>
                  </a:cubicBezTo>
                  <a:lnTo>
                    <a:pt x="20059" y="2133192"/>
                  </a:lnTo>
                  <a:lnTo>
                    <a:pt x="19737" y="2134171"/>
                  </a:lnTo>
                  <a:cubicBezTo>
                    <a:pt x="19451" y="2116264"/>
                    <a:pt x="19166" y="2098262"/>
                    <a:pt x="18880" y="2080355"/>
                  </a:cubicBezTo>
                  <a:lnTo>
                    <a:pt x="19230" y="2081315"/>
                  </a:lnTo>
                  <a:lnTo>
                    <a:pt x="19070" y="2080355"/>
                  </a:lnTo>
                  <a:cubicBezTo>
                    <a:pt x="19451" y="2071021"/>
                    <a:pt x="16022" y="2056638"/>
                    <a:pt x="20690" y="2053209"/>
                  </a:cubicBezTo>
                  <a:cubicBezTo>
                    <a:pt x="78792" y="2010823"/>
                    <a:pt x="43264" y="1954720"/>
                    <a:pt x="36882" y="1908143"/>
                  </a:cubicBezTo>
                  <a:cubicBezTo>
                    <a:pt x="29643" y="1855470"/>
                    <a:pt x="40025" y="1805273"/>
                    <a:pt x="38406" y="1753933"/>
                  </a:cubicBezTo>
                  <a:cubicBezTo>
                    <a:pt x="38120" y="1744218"/>
                    <a:pt x="41835" y="1734979"/>
                    <a:pt x="53360" y="1733169"/>
                  </a:cubicBezTo>
                  <a:cubicBezTo>
                    <a:pt x="85864" y="1728096"/>
                    <a:pt x="79953" y="1718202"/>
                    <a:pt x="69180" y="1707665"/>
                  </a:cubicBezTo>
                  <a:lnTo>
                    <a:pt x="58043" y="1697083"/>
                  </a:lnTo>
                  <a:lnTo>
                    <a:pt x="57933" y="1697070"/>
                  </a:lnTo>
                  <a:cubicBezTo>
                    <a:pt x="60600" y="1694689"/>
                    <a:pt x="63172" y="1692403"/>
                    <a:pt x="65839" y="1690021"/>
                  </a:cubicBezTo>
                  <a:lnTo>
                    <a:pt x="65743" y="1690021"/>
                  </a:lnTo>
                  <a:lnTo>
                    <a:pt x="66066" y="1689965"/>
                  </a:lnTo>
                  <a:lnTo>
                    <a:pt x="65743" y="1689926"/>
                  </a:lnTo>
                  <a:cubicBezTo>
                    <a:pt x="66409" y="1677591"/>
                    <a:pt x="61242" y="1668256"/>
                    <a:pt x="54836" y="1659553"/>
                  </a:cubicBezTo>
                  <a:lnTo>
                    <a:pt x="36635" y="1633160"/>
                  </a:lnTo>
                  <a:lnTo>
                    <a:pt x="36596" y="1633156"/>
                  </a:lnTo>
                  <a:lnTo>
                    <a:pt x="36501" y="1633061"/>
                  </a:lnTo>
                  <a:lnTo>
                    <a:pt x="36501" y="1633062"/>
                  </a:lnTo>
                  <a:lnTo>
                    <a:pt x="36501" y="1633061"/>
                  </a:lnTo>
                  <a:cubicBezTo>
                    <a:pt x="27452" y="1621345"/>
                    <a:pt x="9545" y="1611820"/>
                    <a:pt x="26595" y="1593532"/>
                  </a:cubicBezTo>
                  <a:cubicBezTo>
                    <a:pt x="23833" y="1569720"/>
                    <a:pt x="20309" y="1548479"/>
                    <a:pt x="46312" y="1530572"/>
                  </a:cubicBezTo>
                  <a:cubicBezTo>
                    <a:pt x="73363" y="1511903"/>
                    <a:pt x="53361" y="1483995"/>
                    <a:pt x="43836" y="1464754"/>
                  </a:cubicBezTo>
                  <a:cubicBezTo>
                    <a:pt x="31548" y="1439894"/>
                    <a:pt x="23952" y="1414629"/>
                    <a:pt x="19975" y="1388864"/>
                  </a:cubicBezTo>
                  <a:lnTo>
                    <a:pt x="17835" y="1310068"/>
                  </a:lnTo>
                  <a:lnTo>
                    <a:pt x="17832" y="1310069"/>
                  </a:lnTo>
                  <a:lnTo>
                    <a:pt x="17834" y="1310060"/>
                  </a:lnTo>
                  <a:lnTo>
                    <a:pt x="17832" y="1309973"/>
                  </a:lnTo>
                  <a:lnTo>
                    <a:pt x="17865" y="1309944"/>
                  </a:lnTo>
                  <a:lnTo>
                    <a:pt x="36132" y="1240833"/>
                  </a:lnTo>
                  <a:cubicBezTo>
                    <a:pt x="45621" y="1219319"/>
                    <a:pt x="58885" y="1199578"/>
                    <a:pt x="77078" y="1182243"/>
                  </a:cubicBezTo>
                  <a:cubicBezTo>
                    <a:pt x="90889" y="1169099"/>
                    <a:pt x="87460" y="1154430"/>
                    <a:pt x="84412" y="1139190"/>
                  </a:cubicBezTo>
                  <a:lnTo>
                    <a:pt x="84495" y="1139077"/>
                  </a:lnTo>
                  <a:lnTo>
                    <a:pt x="81826" y="1116743"/>
                  </a:lnTo>
                  <a:cubicBezTo>
                    <a:pt x="74745" y="1096607"/>
                    <a:pt x="56385" y="1082445"/>
                    <a:pt x="44026" y="1065657"/>
                  </a:cubicBezTo>
                  <a:cubicBezTo>
                    <a:pt x="39216" y="1059180"/>
                    <a:pt x="34668" y="1053179"/>
                    <a:pt x="31525" y="1046738"/>
                  </a:cubicBezTo>
                  <a:lnTo>
                    <a:pt x="27474" y="1025285"/>
                  </a:lnTo>
                  <a:lnTo>
                    <a:pt x="27358" y="1025176"/>
                  </a:lnTo>
                  <a:cubicBezTo>
                    <a:pt x="5641" y="1025843"/>
                    <a:pt x="9451" y="1009650"/>
                    <a:pt x="8498" y="996696"/>
                  </a:cubicBezTo>
                  <a:lnTo>
                    <a:pt x="8619" y="996716"/>
                  </a:lnTo>
                  <a:lnTo>
                    <a:pt x="8593" y="996696"/>
                  </a:lnTo>
                  <a:cubicBezTo>
                    <a:pt x="12213" y="968312"/>
                    <a:pt x="-18363" y="936117"/>
                    <a:pt x="18023" y="911352"/>
                  </a:cubicBezTo>
                  <a:lnTo>
                    <a:pt x="17928" y="911257"/>
                  </a:lnTo>
                  <a:cubicBezTo>
                    <a:pt x="2117" y="866299"/>
                    <a:pt x="38216" y="852774"/>
                    <a:pt x="66220" y="842296"/>
                  </a:cubicBezTo>
                  <a:cubicBezTo>
                    <a:pt x="90604" y="833152"/>
                    <a:pt x="109940" y="829247"/>
                    <a:pt x="104129" y="797243"/>
                  </a:cubicBezTo>
                  <a:cubicBezTo>
                    <a:pt x="101462" y="782479"/>
                    <a:pt x="109463" y="766191"/>
                    <a:pt x="120322" y="759619"/>
                  </a:cubicBezTo>
                  <a:cubicBezTo>
                    <a:pt x="170328" y="729615"/>
                    <a:pt x="209857" y="683419"/>
                    <a:pt x="267293" y="665322"/>
                  </a:cubicBezTo>
                  <a:lnTo>
                    <a:pt x="267890" y="665409"/>
                  </a:lnTo>
                  <a:lnTo>
                    <a:pt x="331087" y="664380"/>
                  </a:lnTo>
                  <a:lnTo>
                    <a:pt x="331682" y="664274"/>
                  </a:lnTo>
                  <a:lnTo>
                    <a:pt x="331301" y="663512"/>
                  </a:lnTo>
                  <a:lnTo>
                    <a:pt x="331396" y="663607"/>
                  </a:lnTo>
                  <a:lnTo>
                    <a:pt x="331785" y="663610"/>
                  </a:lnTo>
                  <a:lnTo>
                    <a:pt x="331491" y="663511"/>
                  </a:lnTo>
                  <a:cubicBezTo>
                    <a:pt x="337682" y="641794"/>
                    <a:pt x="342921" y="621506"/>
                    <a:pt x="336539" y="597217"/>
                  </a:cubicBezTo>
                  <a:cubicBezTo>
                    <a:pt x="332324" y="581144"/>
                    <a:pt x="329556" y="562123"/>
                    <a:pt x="337959" y="545943"/>
                  </a:cubicBezTo>
                  <a:lnTo>
                    <a:pt x="350413" y="530963"/>
                  </a:lnTo>
                  <a:lnTo>
                    <a:pt x="350255" y="530924"/>
                  </a:lnTo>
                  <a:cubicBezTo>
                    <a:pt x="362613" y="488562"/>
                    <a:pt x="410923" y="464737"/>
                    <a:pt x="461992" y="469215"/>
                  </a:cubicBezTo>
                  <a:lnTo>
                    <a:pt x="512717" y="483479"/>
                  </a:lnTo>
                  <a:lnTo>
                    <a:pt x="512942" y="483489"/>
                  </a:lnTo>
                  <a:lnTo>
                    <a:pt x="512752" y="483489"/>
                  </a:lnTo>
                  <a:cubicBezTo>
                    <a:pt x="525134" y="484156"/>
                    <a:pt x="537612" y="484822"/>
                    <a:pt x="549994" y="485489"/>
                  </a:cubicBezTo>
                  <a:lnTo>
                    <a:pt x="550067" y="485560"/>
                  </a:lnTo>
                  <a:lnTo>
                    <a:pt x="550089" y="485489"/>
                  </a:lnTo>
                  <a:cubicBezTo>
                    <a:pt x="563043" y="467677"/>
                    <a:pt x="581808" y="475488"/>
                    <a:pt x="598572" y="474631"/>
                  </a:cubicBezTo>
                  <a:cubicBezTo>
                    <a:pt x="617622" y="474536"/>
                    <a:pt x="636672" y="474441"/>
                    <a:pt x="655722" y="474250"/>
                  </a:cubicBezTo>
                  <a:cubicBezTo>
                    <a:pt x="701537" y="492728"/>
                    <a:pt x="738589" y="476059"/>
                    <a:pt x="774784" y="447865"/>
                  </a:cubicBezTo>
                  <a:cubicBezTo>
                    <a:pt x="791548" y="434816"/>
                    <a:pt x="810979" y="422719"/>
                    <a:pt x="834220" y="421767"/>
                  </a:cubicBezTo>
                  <a:cubicBezTo>
                    <a:pt x="874416" y="420052"/>
                    <a:pt x="855651" y="378047"/>
                    <a:pt x="875559" y="358616"/>
                  </a:cubicBezTo>
                  <a:cubicBezTo>
                    <a:pt x="891656" y="342900"/>
                    <a:pt x="901657" y="337471"/>
                    <a:pt x="920707" y="340709"/>
                  </a:cubicBezTo>
                  <a:lnTo>
                    <a:pt x="922287" y="342913"/>
                  </a:lnTo>
                  <a:lnTo>
                    <a:pt x="922517" y="342519"/>
                  </a:lnTo>
                  <a:lnTo>
                    <a:pt x="920898" y="340900"/>
                  </a:lnTo>
                  <a:lnTo>
                    <a:pt x="920708" y="340709"/>
                  </a:lnTo>
                  <a:cubicBezTo>
                    <a:pt x="904229" y="316802"/>
                    <a:pt x="925565" y="301752"/>
                    <a:pt x="936519" y="287465"/>
                  </a:cubicBezTo>
                  <a:cubicBezTo>
                    <a:pt x="958046" y="259271"/>
                    <a:pt x="983763" y="234220"/>
                    <a:pt x="1007766" y="207931"/>
                  </a:cubicBezTo>
                  <a:lnTo>
                    <a:pt x="1008080" y="207841"/>
                  </a:lnTo>
                  <a:lnTo>
                    <a:pt x="1007670" y="207835"/>
                  </a:lnTo>
                  <a:cubicBezTo>
                    <a:pt x="995669" y="187643"/>
                    <a:pt x="991859" y="166402"/>
                    <a:pt x="999288" y="143637"/>
                  </a:cubicBezTo>
                  <a:lnTo>
                    <a:pt x="999432" y="143790"/>
                  </a:lnTo>
                  <a:lnTo>
                    <a:pt x="999384" y="143638"/>
                  </a:lnTo>
                  <a:lnTo>
                    <a:pt x="1006613" y="131464"/>
                  </a:lnTo>
                  <a:lnTo>
                    <a:pt x="1006566" y="131401"/>
                  </a:lnTo>
                  <a:lnTo>
                    <a:pt x="1067881" y="59496"/>
                  </a:lnTo>
                  <a:lnTo>
                    <a:pt x="1141593" y="191"/>
                  </a:lnTo>
                  <a:lnTo>
                    <a:pt x="1141592" y="191"/>
                  </a:lnTo>
                  <a:cubicBezTo>
                    <a:pt x="1156832" y="191"/>
                    <a:pt x="1172167" y="95"/>
                    <a:pt x="1187407" y="0"/>
                  </a:cubicBezTo>
                  <a:close/>
                </a:path>
              </a:pathLst>
            </a:custGeom>
            <a:solidFill>
              <a:srgbClr val="2D2D2E">
                <a:alpha val="9803"/>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228" name="Google Shape;1228;p28">
            <a:extLst>
              <a:ext uri="{FF2B5EF4-FFF2-40B4-BE49-F238E27FC236}">
                <a16:creationId xmlns:a16="http://schemas.microsoft.com/office/drawing/2014/main" id="{3CB0FF0E-2E48-4F13-ECDF-65C7EFE77FD1}"/>
              </a:ext>
            </a:extLst>
          </p:cNvPr>
          <p:cNvGrpSpPr/>
          <p:nvPr/>
        </p:nvGrpSpPr>
        <p:grpSpPr>
          <a:xfrm>
            <a:off x="4793300" y="3724855"/>
            <a:ext cx="1192602" cy="1270750"/>
            <a:chOff x="6397144" y="2902031"/>
            <a:chExt cx="2140357" cy="2722151"/>
          </a:xfrm>
        </p:grpSpPr>
        <p:grpSp>
          <p:nvGrpSpPr>
            <p:cNvPr id="1229" name="Google Shape;1229;p28">
              <a:extLst>
                <a:ext uri="{FF2B5EF4-FFF2-40B4-BE49-F238E27FC236}">
                  <a16:creationId xmlns:a16="http://schemas.microsoft.com/office/drawing/2014/main" id="{07A1DA62-E750-42C0-EA31-1FE9F99DE013}"/>
                </a:ext>
              </a:extLst>
            </p:cNvPr>
            <p:cNvGrpSpPr/>
            <p:nvPr/>
          </p:nvGrpSpPr>
          <p:grpSpPr>
            <a:xfrm>
              <a:off x="6404764" y="2921919"/>
              <a:ext cx="2132737" cy="2702263"/>
              <a:chOff x="6365707" y="2078186"/>
              <a:chExt cx="2132737" cy="2702263"/>
            </a:xfrm>
          </p:grpSpPr>
          <p:sp>
            <p:nvSpPr>
              <p:cNvPr id="1230" name="Google Shape;1230;p28">
                <a:extLst>
                  <a:ext uri="{FF2B5EF4-FFF2-40B4-BE49-F238E27FC236}">
                    <a16:creationId xmlns:a16="http://schemas.microsoft.com/office/drawing/2014/main" id="{02266B9E-6ADA-0070-4A04-8DC2994E6867}"/>
                  </a:ext>
                </a:extLst>
              </p:cNvPr>
              <p:cNvSpPr/>
              <p:nvPr/>
            </p:nvSpPr>
            <p:spPr>
              <a:xfrm>
                <a:off x="6789834" y="4255719"/>
                <a:ext cx="1407595" cy="524730"/>
              </a:xfrm>
              <a:custGeom>
                <a:avLst/>
                <a:gdLst/>
                <a:ahLst/>
                <a:cxnLst/>
                <a:rect l="l" t="t" r="r" b="b"/>
                <a:pathLst>
                  <a:path w="1407595" h="524730" extrusionOk="0">
                    <a:moveTo>
                      <a:pt x="1402618" y="94919"/>
                    </a:moveTo>
                    <a:cubicBezTo>
                      <a:pt x="1336038" y="223888"/>
                      <a:pt x="1284985" y="363524"/>
                      <a:pt x="1136204" y="429247"/>
                    </a:cubicBezTo>
                    <a:cubicBezTo>
                      <a:pt x="1041049" y="471252"/>
                      <a:pt x="942561" y="498398"/>
                      <a:pt x="840643" y="510590"/>
                    </a:cubicBezTo>
                    <a:cubicBezTo>
                      <a:pt x="642714" y="534212"/>
                      <a:pt x="445642" y="533260"/>
                      <a:pt x="253713" y="468490"/>
                    </a:cubicBezTo>
                    <a:cubicBezTo>
                      <a:pt x="162368" y="437629"/>
                      <a:pt x="77119" y="395433"/>
                      <a:pt x="3681" y="331806"/>
                    </a:cubicBezTo>
                    <a:cubicBezTo>
                      <a:pt x="-6034" y="313042"/>
                      <a:pt x="4920" y="309613"/>
                      <a:pt x="19779" y="312185"/>
                    </a:cubicBezTo>
                    <a:cubicBezTo>
                      <a:pt x="36923" y="315137"/>
                      <a:pt x="50068" y="327520"/>
                      <a:pt x="65689" y="334283"/>
                    </a:cubicBezTo>
                    <a:cubicBezTo>
                      <a:pt x="171512" y="384384"/>
                      <a:pt x="278002" y="432580"/>
                      <a:pt x="396016" y="447249"/>
                    </a:cubicBezTo>
                    <a:cubicBezTo>
                      <a:pt x="526318" y="470776"/>
                      <a:pt x="657001" y="464870"/>
                      <a:pt x="787875" y="454202"/>
                    </a:cubicBezTo>
                    <a:cubicBezTo>
                      <a:pt x="900936" y="445058"/>
                      <a:pt x="1008283" y="415340"/>
                      <a:pt x="1111534" y="369335"/>
                    </a:cubicBezTo>
                    <a:cubicBezTo>
                      <a:pt x="1153825" y="350475"/>
                      <a:pt x="1191068" y="324186"/>
                      <a:pt x="1226311" y="294849"/>
                    </a:cubicBezTo>
                    <a:cubicBezTo>
                      <a:pt x="1235931" y="286753"/>
                      <a:pt x="1249647" y="278371"/>
                      <a:pt x="1251361" y="267036"/>
                    </a:cubicBezTo>
                    <a:cubicBezTo>
                      <a:pt x="1265268" y="177215"/>
                      <a:pt x="1353469" y="123113"/>
                      <a:pt x="1364042" y="31387"/>
                    </a:cubicBezTo>
                    <a:cubicBezTo>
                      <a:pt x="1365852" y="15576"/>
                      <a:pt x="1370996" y="-15475"/>
                      <a:pt x="1402142" y="9194"/>
                    </a:cubicBezTo>
                    <a:lnTo>
                      <a:pt x="1402142" y="9194"/>
                    </a:lnTo>
                    <a:cubicBezTo>
                      <a:pt x="1409762" y="37769"/>
                      <a:pt x="1408905" y="66344"/>
                      <a:pt x="1402618" y="95015"/>
                    </a:cubicBezTo>
                    <a:close/>
                  </a:path>
                </a:pathLst>
              </a:custGeom>
              <a:solidFill>
                <a:srgbClr val="2D2D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1" name="Google Shape;1231;p28">
                <a:extLst>
                  <a:ext uri="{FF2B5EF4-FFF2-40B4-BE49-F238E27FC236}">
                    <a16:creationId xmlns:a16="http://schemas.microsoft.com/office/drawing/2014/main" id="{0340D866-6172-6927-9757-824758F92FEC}"/>
                  </a:ext>
                </a:extLst>
              </p:cNvPr>
              <p:cNvSpPr/>
              <p:nvPr/>
            </p:nvSpPr>
            <p:spPr>
              <a:xfrm>
                <a:off x="8078125" y="3552146"/>
                <a:ext cx="224949" cy="637350"/>
              </a:xfrm>
              <a:custGeom>
                <a:avLst/>
                <a:gdLst/>
                <a:ahLst/>
                <a:cxnLst/>
                <a:rect l="l" t="t" r="r" b="b"/>
                <a:pathLst>
                  <a:path w="224949" h="637350" extrusionOk="0">
                    <a:moveTo>
                      <a:pt x="209768" y="8965"/>
                    </a:moveTo>
                    <a:cubicBezTo>
                      <a:pt x="241962" y="100786"/>
                      <a:pt x="222722" y="182987"/>
                      <a:pt x="154237" y="242613"/>
                    </a:cubicBezTo>
                    <a:cubicBezTo>
                      <a:pt x="120519" y="271950"/>
                      <a:pt x="132711" y="308527"/>
                      <a:pt x="138711" y="342912"/>
                    </a:cubicBezTo>
                    <a:cubicBezTo>
                      <a:pt x="144903" y="378535"/>
                      <a:pt x="156237" y="413206"/>
                      <a:pt x="164239" y="448544"/>
                    </a:cubicBezTo>
                    <a:cubicBezTo>
                      <a:pt x="171382" y="480262"/>
                      <a:pt x="162334" y="512076"/>
                      <a:pt x="129948" y="516362"/>
                    </a:cubicBezTo>
                    <a:cubicBezTo>
                      <a:pt x="53368" y="526268"/>
                      <a:pt x="51748" y="580941"/>
                      <a:pt x="47557" y="636663"/>
                    </a:cubicBezTo>
                    <a:cubicBezTo>
                      <a:pt x="12600" y="641711"/>
                      <a:pt x="3075" y="618184"/>
                      <a:pt x="504" y="591514"/>
                    </a:cubicBezTo>
                    <a:cubicBezTo>
                      <a:pt x="-5116" y="533602"/>
                      <a:pt x="36889" y="477786"/>
                      <a:pt x="95659" y="461974"/>
                    </a:cubicBezTo>
                    <a:cubicBezTo>
                      <a:pt x="116614" y="458164"/>
                      <a:pt x="120805" y="442924"/>
                      <a:pt x="113946" y="427017"/>
                    </a:cubicBezTo>
                    <a:cubicBezTo>
                      <a:pt x="96420" y="386155"/>
                      <a:pt x="94516" y="342531"/>
                      <a:pt x="87562" y="299859"/>
                    </a:cubicBezTo>
                    <a:cubicBezTo>
                      <a:pt x="65369" y="261759"/>
                      <a:pt x="94516" y="230421"/>
                      <a:pt x="101469" y="196131"/>
                    </a:cubicBezTo>
                    <a:cubicBezTo>
                      <a:pt x="113280" y="171176"/>
                      <a:pt x="137283" y="158984"/>
                      <a:pt x="157666" y="142887"/>
                    </a:cubicBezTo>
                    <a:cubicBezTo>
                      <a:pt x="179669" y="110025"/>
                      <a:pt x="161476" y="72783"/>
                      <a:pt x="169573" y="38778"/>
                    </a:cubicBezTo>
                    <a:cubicBezTo>
                      <a:pt x="174240" y="19347"/>
                      <a:pt x="170334" y="-16848"/>
                      <a:pt x="210054" y="8965"/>
                    </a:cubicBezTo>
                    <a:close/>
                  </a:path>
                </a:pathLst>
              </a:custGeom>
              <a:solidFill>
                <a:srgbClr val="3F3F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2" name="Google Shape;1232;p28">
                <a:extLst>
                  <a:ext uri="{FF2B5EF4-FFF2-40B4-BE49-F238E27FC236}">
                    <a16:creationId xmlns:a16="http://schemas.microsoft.com/office/drawing/2014/main" id="{81048F7B-61E7-227B-3D51-88ADD4752681}"/>
                  </a:ext>
                </a:extLst>
              </p:cNvPr>
              <p:cNvSpPr/>
              <p:nvPr/>
            </p:nvSpPr>
            <p:spPr>
              <a:xfrm>
                <a:off x="6365707" y="2534444"/>
                <a:ext cx="354275" cy="597253"/>
              </a:xfrm>
              <a:custGeom>
                <a:avLst/>
                <a:gdLst/>
                <a:ahLst/>
                <a:cxnLst/>
                <a:rect l="l" t="t" r="r" b="b"/>
                <a:pathLst>
                  <a:path w="354275" h="597253" extrusionOk="0">
                    <a:moveTo>
                      <a:pt x="8613" y="590993"/>
                    </a:moveTo>
                    <a:cubicBezTo>
                      <a:pt x="-9104" y="574039"/>
                      <a:pt x="4041" y="559466"/>
                      <a:pt x="16518" y="552512"/>
                    </a:cubicBezTo>
                    <a:cubicBezTo>
                      <a:pt x="46808" y="535558"/>
                      <a:pt x="46046" y="507935"/>
                      <a:pt x="47761" y="480218"/>
                    </a:cubicBezTo>
                    <a:cubicBezTo>
                      <a:pt x="50999" y="429830"/>
                      <a:pt x="61953" y="381729"/>
                      <a:pt x="93957" y="341248"/>
                    </a:cubicBezTo>
                    <a:cubicBezTo>
                      <a:pt x="111959" y="318388"/>
                      <a:pt x="101387" y="292670"/>
                      <a:pt x="104720" y="268477"/>
                    </a:cubicBezTo>
                    <a:cubicBezTo>
                      <a:pt x="107197" y="243712"/>
                      <a:pt x="126723" y="229805"/>
                      <a:pt x="140820" y="212565"/>
                    </a:cubicBezTo>
                    <a:cubicBezTo>
                      <a:pt x="177777" y="167702"/>
                      <a:pt x="207876" y="118268"/>
                      <a:pt x="239404" y="69785"/>
                    </a:cubicBezTo>
                    <a:cubicBezTo>
                      <a:pt x="257978" y="41210"/>
                      <a:pt x="283790" y="21494"/>
                      <a:pt x="314270" y="7301"/>
                    </a:cubicBezTo>
                    <a:cubicBezTo>
                      <a:pt x="328653" y="634"/>
                      <a:pt x="343797" y="-7462"/>
                      <a:pt x="354275" y="13302"/>
                    </a:cubicBezTo>
                    <a:cubicBezTo>
                      <a:pt x="348846" y="36734"/>
                      <a:pt x="330558" y="49307"/>
                      <a:pt x="311889" y="60356"/>
                    </a:cubicBezTo>
                    <a:cubicBezTo>
                      <a:pt x="277789" y="80453"/>
                      <a:pt x="259216" y="111314"/>
                      <a:pt x="246071" y="147319"/>
                    </a:cubicBezTo>
                    <a:cubicBezTo>
                      <a:pt x="286647" y="154558"/>
                      <a:pt x="302297" y="168242"/>
                      <a:pt x="293030" y="188372"/>
                    </a:cubicBezTo>
                    <a:cubicBezTo>
                      <a:pt x="276837" y="196182"/>
                      <a:pt x="259406" y="194658"/>
                      <a:pt x="242261" y="195230"/>
                    </a:cubicBezTo>
                    <a:cubicBezTo>
                      <a:pt x="212829" y="196087"/>
                      <a:pt x="191779" y="209517"/>
                      <a:pt x="178634" y="235711"/>
                    </a:cubicBezTo>
                    <a:cubicBezTo>
                      <a:pt x="169966" y="251141"/>
                      <a:pt x="164537" y="267715"/>
                      <a:pt x="165109" y="285336"/>
                    </a:cubicBezTo>
                    <a:cubicBezTo>
                      <a:pt x="166252" y="319531"/>
                      <a:pt x="158155" y="349820"/>
                      <a:pt x="136057" y="377348"/>
                    </a:cubicBezTo>
                    <a:cubicBezTo>
                      <a:pt x="112245" y="407066"/>
                      <a:pt x="115864" y="446023"/>
                      <a:pt x="107768" y="480884"/>
                    </a:cubicBezTo>
                    <a:cubicBezTo>
                      <a:pt x="100529" y="511745"/>
                      <a:pt x="94433" y="542511"/>
                      <a:pt x="71192" y="566419"/>
                    </a:cubicBezTo>
                    <a:cubicBezTo>
                      <a:pt x="54714" y="585659"/>
                      <a:pt x="39379" y="608329"/>
                      <a:pt x="8518" y="591184"/>
                    </a:cubicBezTo>
                    <a:close/>
                  </a:path>
                </a:pathLst>
              </a:custGeom>
              <a:solidFill>
                <a:srgbClr val="CACBD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3" name="Google Shape;1233;p28">
                <a:extLst>
                  <a:ext uri="{FF2B5EF4-FFF2-40B4-BE49-F238E27FC236}">
                    <a16:creationId xmlns:a16="http://schemas.microsoft.com/office/drawing/2014/main" id="{8C7EF581-117B-7848-10E5-3E425CBA8E69}"/>
                  </a:ext>
                </a:extLst>
              </p:cNvPr>
              <p:cNvSpPr/>
              <p:nvPr/>
            </p:nvSpPr>
            <p:spPr>
              <a:xfrm>
                <a:off x="6654220" y="3985014"/>
                <a:ext cx="139188" cy="463589"/>
              </a:xfrm>
              <a:custGeom>
                <a:avLst/>
                <a:gdLst/>
                <a:ahLst/>
                <a:cxnLst/>
                <a:rect l="l" t="t" r="r" b="b"/>
                <a:pathLst>
                  <a:path w="139188" h="463589" extrusionOk="0">
                    <a:moveTo>
                      <a:pt x="14518" y="338478"/>
                    </a:moveTo>
                    <a:cubicBezTo>
                      <a:pt x="-7009" y="305521"/>
                      <a:pt x="-5008" y="276375"/>
                      <a:pt x="23281" y="246752"/>
                    </a:cubicBezTo>
                    <a:cubicBezTo>
                      <a:pt x="40331" y="228940"/>
                      <a:pt x="64333" y="208557"/>
                      <a:pt x="28139" y="180934"/>
                    </a:cubicBezTo>
                    <a:cubicBezTo>
                      <a:pt x="18900" y="173886"/>
                      <a:pt x="26138" y="145406"/>
                      <a:pt x="25757" y="126832"/>
                    </a:cubicBezTo>
                    <a:cubicBezTo>
                      <a:pt x="26805" y="98352"/>
                      <a:pt x="36330" y="69301"/>
                      <a:pt x="16518" y="42631"/>
                    </a:cubicBezTo>
                    <a:cubicBezTo>
                      <a:pt x="10041" y="33868"/>
                      <a:pt x="17280" y="25105"/>
                      <a:pt x="24424" y="18342"/>
                    </a:cubicBezTo>
                    <a:cubicBezTo>
                      <a:pt x="95194" y="-13662"/>
                      <a:pt x="104339" y="-7851"/>
                      <a:pt x="103767" y="68444"/>
                    </a:cubicBezTo>
                    <a:cubicBezTo>
                      <a:pt x="103672" y="80826"/>
                      <a:pt x="102243" y="93209"/>
                      <a:pt x="102243" y="105496"/>
                    </a:cubicBezTo>
                    <a:cubicBezTo>
                      <a:pt x="102243" y="122451"/>
                      <a:pt x="115102" y="112640"/>
                      <a:pt x="122626" y="114164"/>
                    </a:cubicBezTo>
                    <a:cubicBezTo>
                      <a:pt x="127389" y="114926"/>
                      <a:pt x="131294" y="117117"/>
                      <a:pt x="134343" y="120831"/>
                    </a:cubicBezTo>
                    <a:cubicBezTo>
                      <a:pt x="141581" y="135119"/>
                      <a:pt x="141296" y="151121"/>
                      <a:pt x="129485" y="160170"/>
                    </a:cubicBezTo>
                    <a:cubicBezTo>
                      <a:pt x="98528" y="184077"/>
                      <a:pt x="93956" y="222654"/>
                      <a:pt x="74525" y="252943"/>
                    </a:cubicBezTo>
                    <a:cubicBezTo>
                      <a:pt x="57857" y="278851"/>
                      <a:pt x="63095" y="310760"/>
                      <a:pt x="74525" y="339525"/>
                    </a:cubicBezTo>
                    <a:cubicBezTo>
                      <a:pt x="82145" y="358575"/>
                      <a:pt x="92242" y="376673"/>
                      <a:pt x="95671" y="397247"/>
                    </a:cubicBezTo>
                    <a:cubicBezTo>
                      <a:pt x="99671" y="412011"/>
                      <a:pt x="103100" y="426774"/>
                      <a:pt x="96623" y="441729"/>
                    </a:cubicBezTo>
                    <a:cubicBezTo>
                      <a:pt x="82717" y="459445"/>
                      <a:pt x="65762" y="468589"/>
                      <a:pt x="42807" y="460779"/>
                    </a:cubicBezTo>
                    <a:cubicBezTo>
                      <a:pt x="31949" y="449063"/>
                      <a:pt x="36235" y="435156"/>
                      <a:pt x="36901" y="421726"/>
                    </a:cubicBezTo>
                    <a:cubicBezTo>
                      <a:pt x="56809" y="386674"/>
                      <a:pt x="35758" y="362576"/>
                      <a:pt x="14613" y="338478"/>
                    </a:cubicBezTo>
                    <a:close/>
                  </a:path>
                </a:pathLst>
              </a:custGeom>
              <a:solidFill>
                <a:srgbClr val="B6B8B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4" name="Google Shape;1234;p28">
                <a:extLst>
                  <a:ext uri="{FF2B5EF4-FFF2-40B4-BE49-F238E27FC236}">
                    <a16:creationId xmlns:a16="http://schemas.microsoft.com/office/drawing/2014/main" id="{E5E466B8-AA16-D978-741E-FD30EF09406A}"/>
                  </a:ext>
                </a:extLst>
              </p:cNvPr>
              <p:cNvSpPr/>
              <p:nvPr/>
            </p:nvSpPr>
            <p:spPr>
              <a:xfrm>
                <a:off x="6469471" y="2487839"/>
                <a:ext cx="486142" cy="315081"/>
              </a:xfrm>
              <a:custGeom>
                <a:avLst/>
                <a:gdLst/>
                <a:ahLst/>
                <a:cxnLst/>
                <a:rect l="l" t="t" r="r" b="b"/>
                <a:pathLst>
                  <a:path w="486142" h="315081" extrusionOk="0">
                    <a:moveTo>
                      <a:pt x="250607" y="60098"/>
                    </a:moveTo>
                    <a:cubicBezTo>
                      <a:pt x="205173" y="46763"/>
                      <a:pt x="177169" y="80767"/>
                      <a:pt x="155738" y="106580"/>
                    </a:cubicBezTo>
                    <a:cubicBezTo>
                      <a:pt x="113161" y="157919"/>
                      <a:pt x="80585" y="217355"/>
                      <a:pt x="42390" y="272410"/>
                    </a:cubicBezTo>
                    <a:cubicBezTo>
                      <a:pt x="31246" y="288507"/>
                      <a:pt x="14863" y="300985"/>
                      <a:pt x="957" y="315082"/>
                    </a:cubicBezTo>
                    <a:cubicBezTo>
                      <a:pt x="-4854" y="282887"/>
                      <a:pt x="17054" y="262694"/>
                      <a:pt x="32960" y="239644"/>
                    </a:cubicBezTo>
                    <a:cubicBezTo>
                      <a:pt x="44295" y="223356"/>
                      <a:pt x="74585" y="216117"/>
                      <a:pt x="59630" y="186590"/>
                    </a:cubicBezTo>
                    <a:cubicBezTo>
                      <a:pt x="121353" y="151728"/>
                      <a:pt x="131544" y="63336"/>
                      <a:pt x="208221" y="43905"/>
                    </a:cubicBezTo>
                    <a:cubicBezTo>
                      <a:pt x="211269" y="43143"/>
                      <a:pt x="215364" y="42286"/>
                      <a:pt x="216793" y="40095"/>
                    </a:cubicBezTo>
                    <a:cubicBezTo>
                      <a:pt x="256893" y="-22198"/>
                      <a:pt x="312233" y="15997"/>
                      <a:pt x="359382" y="22950"/>
                    </a:cubicBezTo>
                    <a:cubicBezTo>
                      <a:pt x="385862" y="26855"/>
                      <a:pt x="386434" y="4662"/>
                      <a:pt x="400340" y="1995"/>
                    </a:cubicBezTo>
                    <a:cubicBezTo>
                      <a:pt x="430629" y="-3815"/>
                      <a:pt x="459966" y="3233"/>
                      <a:pt x="485969" y="20950"/>
                    </a:cubicBezTo>
                    <a:cubicBezTo>
                      <a:pt x="488065" y="46001"/>
                      <a:pt x="470825" y="53525"/>
                      <a:pt x="451299" y="58955"/>
                    </a:cubicBezTo>
                    <a:cubicBezTo>
                      <a:pt x="425581" y="63527"/>
                      <a:pt x="395006" y="53525"/>
                      <a:pt x="377289" y="83243"/>
                    </a:cubicBezTo>
                    <a:cubicBezTo>
                      <a:pt x="329474" y="106103"/>
                      <a:pt x="291945" y="72385"/>
                      <a:pt x="250512" y="60288"/>
                    </a:cubicBezTo>
                    <a:close/>
                  </a:path>
                </a:pathLst>
              </a:custGeom>
              <a:solidFill>
                <a:srgbClr val="DCDD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5" name="Google Shape;1235;p28">
                <a:extLst>
                  <a:ext uri="{FF2B5EF4-FFF2-40B4-BE49-F238E27FC236}">
                    <a16:creationId xmlns:a16="http://schemas.microsoft.com/office/drawing/2014/main" id="{F90EF9BD-C89F-8664-6A6E-5E8EB8D0BD4F}"/>
                  </a:ext>
                </a:extLst>
              </p:cNvPr>
              <p:cNvSpPr/>
              <p:nvPr/>
            </p:nvSpPr>
            <p:spPr>
              <a:xfrm>
                <a:off x="7180611" y="4242365"/>
                <a:ext cx="1012161" cy="492089"/>
              </a:xfrm>
              <a:custGeom>
                <a:avLst/>
                <a:gdLst/>
                <a:ahLst/>
                <a:cxnLst/>
                <a:rect l="l" t="t" r="r" b="b"/>
                <a:pathLst>
                  <a:path w="1012161" h="492089" extrusionOk="0">
                    <a:moveTo>
                      <a:pt x="1011364" y="22452"/>
                    </a:moveTo>
                    <a:cubicBezTo>
                      <a:pt x="982504" y="15309"/>
                      <a:pt x="985361" y="38835"/>
                      <a:pt x="983456" y="53694"/>
                    </a:cubicBezTo>
                    <a:cubicBezTo>
                      <a:pt x="977360" y="100748"/>
                      <a:pt x="960691" y="141801"/>
                      <a:pt x="923544" y="173233"/>
                    </a:cubicBezTo>
                    <a:cubicBezTo>
                      <a:pt x="911162" y="183711"/>
                      <a:pt x="901446" y="197236"/>
                      <a:pt x="898874" y="212857"/>
                    </a:cubicBezTo>
                    <a:cubicBezTo>
                      <a:pt x="882872" y="312108"/>
                      <a:pt x="806768" y="355161"/>
                      <a:pt x="727900" y="393546"/>
                    </a:cubicBezTo>
                    <a:cubicBezTo>
                      <a:pt x="611410" y="450125"/>
                      <a:pt x="486156" y="480224"/>
                      <a:pt x="358045" y="486129"/>
                    </a:cubicBezTo>
                    <a:cubicBezTo>
                      <a:pt x="238887" y="491654"/>
                      <a:pt x="118110" y="501465"/>
                      <a:pt x="0" y="470509"/>
                    </a:cubicBezTo>
                    <a:cubicBezTo>
                      <a:pt x="4763" y="459936"/>
                      <a:pt x="13907" y="455173"/>
                      <a:pt x="24289" y="451839"/>
                    </a:cubicBezTo>
                    <a:cubicBezTo>
                      <a:pt x="55340" y="449553"/>
                      <a:pt x="85630" y="457554"/>
                      <a:pt x="116396" y="459555"/>
                    </a:cubicBezTo>
                    <a:cubicBezTo>
                      <a:pt x="238316" y="474414"/>
                      <a:pt x="359188" y="466603"/>
                      <a:pt x="478822" y="440695"/>
                    </a:cubicBezTo>
                    <a:cubicBezTo>
                      <a:pt x="570071" y="420978"/>
                      <a:pt x="660178" y="397261"/>
                      <a:pt x="742855" y="351255"/>
                    </a:cubicBezTo>
                    <a:cubicBezTo>
                      <a:pt x="776383" y="332586"/>
                      <a:pt x="807530" y="311441"/>
                      <a:pt x="832390" y="282199"/>
                    </a:cubicBezTo>
                    <a:cubicBezTo>
                      <a:pt x="853345" y="257625"/>
                      <a:pt x="870014" y="231050"/>
                      <a:pt x="862203" y="196284"/>
                    </a:cubicBezTo>
                    <a:cubicBezTo>
                      <a:pt x="861250" y="184663"/>
                      <a:pt x="863822" y="173614"/>
                      <a:pt x="874490" y="167994"/>
                    </a:cubicBezTo>
                    <a:cubicBezTo>
                      <a:pt x="926782" y="140753"/>
                      <a:pt x="945642" y="92366"/>
                      <a:pt x="957263" y="39216"/>
                    </a:cubicBezTo>
                    <a:cubicBezTo>
                      <a:pt x="968693" y="21786"/>
                      <a:pt x="970312" y="-7932"/>
                      <a:pt x="1003649" y="1974"/>
                    </a:cubicBezTo>
                    <a:cubicBezTo>
                      <a:pt x="1009745" y="7403"/>
                      <a:pt x="1013746" y="13689"/>
                      <a:pt x="1011555" y="22262"/>
                    </a:cubicBezTo>
                    <a:close/>
                  </a:path>
                </a:pathLst>
              </a:custGeom>
              <a:solidFill>
                <a:srgbClr val="82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6" name="Google Shape;1236;p28">
                <a:extLst>
                  <a:ext uri="{FF2B5EF4-FFF2-40B4-BE49-F238E27FC236}">
                    <a16:creationId xmlns:a16="http://schemas.microsoft.com/office/drawing/2014/main" id="{A9947034-A71B-6E89-A576-14ADBDE3E04D}"/>
                  </a:ext>
                </a:extLst>
              </p:cNvPr>
              <p:cNvSpPr/>
              <p:nvPr/>
            </p:nvSpPr>
            <p:spPr>
              <a:xfrm>
                <a:off x="8292367" y="3039496"/>
                <a:ext cx="206077" cy="427573"/>
              </a:xfrm>
              <a:custGeom>
                <a:avLst/>
                <a:gdLst/>
                <a:ahLst/>
                <a:cxnLst/>
                <a:rect l="l" t="t" r="r" b="b"/>
                <a:pathLst>
                  <a:path w="206077" h="427573" extrusionOk="0">
                    <a:moveTo>
                      <a:pt x="202695" y="1168"/>
                    </a:moveTo>
                    <a:cubicBezTo>
                      <a:pt x="207266" y="35744"/>
                      <a:pt x="209648" y="69844"/>
                      <a:pt x="193360" y="102705"/>
                    </a:cubicBezTo>
                    <a:cubicBezTo>
                      <a:pt x="187931" y="113754"/>
                      <a:pt x="188122" y="125279"/>
                      <a:pt x="191074" y="138519"/>
                    </a:cubicBezTo>
                    <a:cubicBezTo>
                      <a:pt x="201075" y="183191"/>
                      <a:pt x="200218" y="224815"/>
                      <a:pt x="143068" y="237960"/>
                    </a:cubicBezTo>
                    <a:cubicBezTo>
                      <a:pt x="136115" y="239579"/>
                      <a:pt x="130209" y="242437"/>
                      <a:pt x="131448" y="249676"/>
                    </a:cubicBezTo>
                    <a:cubicBezTo>
                      <a:pt x="139448" y="296729"/>
                      <a:pt x="101444" y="331019"/>
                      <a:pt x="97634" y="375310"/>
                    </a:cubicBezTo>
                    <a:cubicBezTo>
                      <a:pt x="94491" y="411601"/>
                      <a:pt x="73536" y="433032"/>
                      <a:pt x="33245" y="426364"/>
                    </a:cubicBezTo>
                    <a:cubicBezTo>
                      <a:pt x="22291" y="417411"/>
                      <a:pt x="4670" y="416839"/>
                      <a:pt x="3" y="399885"/>
                    </a:cubicBezTo>
                    <a:cubicBezTo>
                      <a:pt x="-188" y="386931"/>
                      <a:pt x="9337" y="381978"/>
                      <a:pt x="18767" y="376834"/>
                    </a:cubicBezTo>
                    <a:cubicBezTo>
                      <a:pt x="22482" y="375215"/>
                      <a:pt x="26387" y="373977"/>
                      <a:pt x="30292" y="372834"/>
                    </a:cubicBezTo>
                    <a:cubicBezTo>
                      <a:pt x="53057" y="365023"/>
                      <a:pt x="48675" y="345021"/>
                      <a:pt x="50581" y="327781"/>
                    </a:cubicBezTo>
                    <a:cubicBezTo>
                      <a:pt x="51533" y="311874"/>
                      <a:pt x="56391" y="297205"/>
                      <a:pt x="64011" y="283394"/>
                    </a:cubicBezTo>
                    <a:cubicBezTo>
                      <a:pt x="81251" y="239484"/>
                      <a:pt x="92872" y="192049"/>
                      <a:pt x="142306" y="169475"/>
                    </a:cubicBezTo>
                    <a:cubicBezTo>
                      <a:pt x="151165" y="165475"/>
                      <a:pt x="147069" y="152616"/>
                      <a:pt x="146402" y="143472"/>
                    </a:cubicBezTo>
                    <a:cubicBezTo>
                      <a:pt x="142116" y="113182"/>
                      <a:pt x="144211" y="83750"/>
                      <a:pt x="156308" y="55366"/>
                    </a:cubicBezTo>
                    <a:cubicBezTo>
                      <a:pt x="169738" y="35553"/>
                      <a:pt x="156499" y="-7309"/>
                      <a:pt x="202885" y="1073"/>
                    </a:cubicBezTo>
                    <a:close/>
                  </a:path>
                </a:pathLst>
              </a:custGeom>
              <a:solidFill>
                <a:srgbClr val="30313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7" name="Google Shape;1237;p28">
                <a:extLst>
                  <a:ext uri="{FF2B5EF4-FFF2-40B4-BE49-F238E27FC236}">
                    <a16:creationId xmlns:a16="http://schemas.microsoft.com/office/drawing/2014/main" id="{86FFEEC4-3372-811B-E0CA-265CFFB12A26}"/>
                  </a:ext>
                </a:extLst>
              </p:cNvPr>
              <p:cNvSpPr/>
              <p:nvPr/>
            </p:nvSpPr>
            <p:spPr>
              <a:xfrm>
                <a:off x="6374320" y="3097910"/>
                <a:ext cx="178542" cy="306860"/>
              </a:xfrm>
              <a:custGeom>
                <a:avLst/>
                <a:gdLst/>
                <a:ahLst/>
                <a:cxnLst/>
                <a:rect l="l" t="t" r="r" b="b"/>
                <a:pathLst>
                  <a:path w="178542" h="306860" extrusionOk="0">
                    <a:moveTo>
                      <a:pt x="0" y="27527"/>
                    </a:moveTo>
                    <a:cubicBezTo>
                      <a:pt x="21336" y="26765"/>
                      <a:pt x="38481" y="18193"/>
                      <a:pt x="50197" y="0"/>
                    </a:cubicBezTo>
                    <a:cubicBezTo>
                      <a:pt x="59817" y="7049"/>
                      <a:pt x="66485" y="17050"/>
                      <a:pt x="75819" y="24384"/>
                    </a:cubicBezTo>
                    <a:cubicBezTo>
                      <a:pt x="99251" y="42958"/>
                      <a:pt x="83630" y="61913"/>
                      <a:pt x="76677" y="80772"/>
                    </a:cubicBezTo>
                    <a:cubicBezTo>
                      <a:pt x="73629" y="89154"/>
                      <a:pt x="74581" y="96393"/>
                      <a:pt x="82868" y="101537"/>
                    </a:cubicBezTo>
                    <a:cubicBezTo>
                      <a:pt x="107823" y="112586"/>
                      <a:pt x="140399" y="116967"/>
                      <a:pt x="131255" y="157544"/>
                    </a:cubicBezTo>
                    <a:cubicBezTo>
                      <a:pt x="128588" y="169640"/>
                      <a:pt x="136208" y="174879"/>
                      <a:pt x="147257" y="174974"/>
                    </a:cubicBezTo>
                    <a:cubicBezTo>
                      <a:pt x="185547" y="175451"/>
                      <a:pt x="181452" y="197930"/>
                      <a:pt x="172498" y="222885"/>
                    </a:cubicBezTo>
                    <a:cubicBezTo>
                      <a:pt x="163925" y="246602"/>
                      <a:pt x="153544" y="269272"/>
                      <a:pt x="131826" y="284512"/>
                    </a:cubicBezTo>
                    <a:cubicBezTo>
                      <a:pt x="114586" y="297466"/>
                      <a:pt x="98393" y="313658"/>
                      <a:pt x="73533" y="303848"/>
                    </a:cubicBezTo>
                    <a:cubicBezTo>
                      <a:pt x="69723" y="261271"/>
                      <a:pt x="65723" y="218694"/>
                      <a:pt x="48578" y="178784"/>
                    </a:cubicBezTo>
                    <a:cubicBezTo>
                      <a:pt x="57531" y="171069"/>
                      <a:pt x="60103" y="160211"/>
                      <a:pt x="57341" y="150019"/>
                    </a:cubicBezTo>
                    <a:cubicBezTo>
                      <a:pt x="50768" y="125730"/>
                      <a:pt x="44672" y="147733"/>
                      <a:pt x="38386" y="150876"/>
                    </a:cubicBezTo>
                    <a:cubicBezTo>
                      <a:pt x="12859" y="136017"/>
                      <a:pt x="15336" y="109538"/>
                      <a:pt x="11811" y="85820"/>
                    </a:cubicBezTo>
                    <a:cubicBezTo>
                      <a:pt x="8859" y="66104"/>
                      <a:pt x="11145" y="45434"/>
                      <a:pt x="0" y="27432"/>
                    </a:cubicBezTo>
                    <a:close/>
                  </a:path>
                </a:pathLst>
              </a:custGeom>
              <a:solidFill>
                <a:srgbClr val="B4B4B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8" name="Google Shape;1238;p28">
                <a:extLst>
                  <a:ext uri="{FF2B5EF4-FFF2-40B4-BE49-F238E27FC236}">
                    <a16:creationId xmlns:a16="http://schemas.microsoft.com/office/drawing/2014/main" id="{E69C529D-7C2F-D01D-25B0-CF4DCFE3DEC2}"/>
                  </a:ext>
                </a:extLst>
              </p:cNvPr>
              <p:cNvSpPr/>
              <p:nvPr/>
            </p:nvSpPr>
            <p:spPr>
              <a:xfrm>
                <a:off x="8014503" y="3408139"/>
                <a:ext cx="273389" cy="297019"/>
              </a:xfrm>
              <a:custGeom>
                <a:avLst/>
                <a:gdLst/>
                <a:ahLst/>
                <a:cxnLst/>
                <a:rect l="l" t="t" r="r" b="b"/>
                <a:pathLst>
                  <a:path w="273389" h="297019" extrusionOk="0">
                    <a:moveTo>
                      <a:pt x="273389" y="152971"/>
                    </a:moveTo>
                    <a:cubicBezTo>
                      <a:pt x="245767" y="142018"/>
                      <a:pt x="245481" y="161163"/>
                      <a:pt x="245100" y="179165"/>
                    </a:cubicBezTo>
                    <a:cubicBezTo>
                      <a:pt x="244434" y="209074"/>
                      <a:pt x="245386" y="238982"/>
                      <a:pt x="243481" y="268700"/>
                    </a:cubicBezTo>
                    <a:cubicBezTo>
                      <a:pt x="242719" y="280225"/>
                      <a:pt x="249386" y="301371"/>
                      <a:pt x="223288" y="296228"/>
                    </a:cubicBezTo>
                    <a:cubicBezTo>
                      <a:pt x="205285" y="263176"/>
                      <a:pt x="231956" y="225647"/>
                      <a:pt x="212620" y="192786"/>
                    </a:cubicBezTo>
                    <a:cubicBezTo>
                      <a:pt x="203952" y="152019"/>
                      <a:pt x="177092" y="136112"/>
                      <a:pt x="137277" y="137636"/>
                    </a:cubicBezTo>
                    <a:cubicBezTo>
                      <a:pt x="90319" y="130874"/>
                      <a:pt x="55172" y="161163"/>
                      <a:pt x="14976" y="176022"/>
                    </a:cubicBezTo>
                    <a:cubicBezTo>
                      <a:pt x="-18171" y="153734"/>
                      <a:pt x="13357" y="134874"/>
                      <a:pt x="18120" y="114586"/>
                    </a:cubicBezTo>
                    <a:cubicBezTo>
                      <a:pt x="39075" y="89249"/>
                      <a:pt x="55933" y="61246"/>
                      <a:pt x="70792" y="32004"/>
                    </a:cubicBezTo>
                    <a:cubicBezTo>
                      <a:pt x="77555" y="18574"/>
                      <a:pt x="80699" y="1429"/>
                      <a:pt x="100510" y="0"/>
                    </a:cubicBezTo>
                    <a:cubicBezTo>
                      <a:pt x="110607" y="7429"/>
                      <a:pt x="113274" y="18764"/>
                      <a:pt x="110035" y="29146"/>
                    </a:cubicBezTo>
                    <a:cubicBezTo>
                      <a:pt x="103464" y="50006"/>
                      <a:pt x="116894" y="33909"/>
                      <a:pt x="120513" y="35433"/>
                    </a:cubicBezTo>
                    <a:cubicBezTo>
                      <a:pt x="142992" y="40862"/>
                      <a:pt x="150612" y="69818"/>
                      <a:pt x="176234" y="70199"/>
                    </a:cubicBezTo>
                    <a:cubicBezTo>
                      <a:pt x="179949" y="72390"/>
                      <a:pt x="183283" y="74962"/>
                      <a:pt x="186235" y="78010"/>
                    </a:cubicBezTo>
                    <a:cubicBezTo>
                      <a:pt x="217668" y="100203"/>
                      <a:pt x="255958" y="114586"/>
                      <a:pt x="273199" y="153067"/>
                    </a:cubicBezTo>
                    <a:close/>
                  </a:path>
                </a:pathLst>
              </a:custGeom>
              <a:solidFill>
                <a:srgbClr val="B2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9" name="Google Shape;1239;p28">
                <a:extLst>
                  <a:ext uri="{FF2B5EF4-FFF2-40B4-BE49-F238E27FC236}">
                    <a16:creationId xmlns:a16="http://schemas.microsoft.com/office/drawing/2014/main" id="{1D7CEC4F-F226-1006-29F2-83D76828EB96}"/>
                  </a:ext>
                </a:extLst>
              </p:cNvPr>
              <p:cNvSpPr/>
              <p:nvPr/>
            </p:nvSpPr>
            <p:spPr>
              <a:xfrm>
                <a:off x="6554534" y="3454621"/>
                <a:ext cx="148788" cy="344233"/>
              </a:xfrm>
              <a:custGeom>
                <a:avLst/>
                <a:gdLst/>
                <a:ahLst/>
                <a:cxnLst/>
                <a:rect l="l" t="t" r="r" b="b"/>
                <a:pathLst>
                  <a:path w="148788" h="344233" extrusionOk="0">
                    <a:moveTo>
                      <a:pt x="49719" y="344138"/>
                    </a:moveTo>
                    <a:cubicBezTo>
                      <a:pt x="1523" y="313658"/>
                      <a:pt x="27145" y="259747"/>
                      <a:pt x="10286" y="219075"/>
                    </a:cubicBezTo>
                    <a:cubicBezTo>
                      <a:pt x="5714" y="208121"/>
                      <a:pt x="11715" y="192786"/>
                      <a:pt x="7238" y="181737"/>
                    </a:cubicBezTo>
                    <a:cubicBezTo>
                      <a:pt x="-13622" y="129921"/>
                      <a:pt x="13048" y="97917"/>
                      <a:pt x="56006" y="83725"/>
                    </a:cubicBezTo>
                    <a:cubicBezTo>
                      <a:pt x="99536" y="69247"/>
                      <a:pt x="102583" y="47911"/>
                      <a:pt x="85438" y="13145"/>
                    </a:cubicBezTo>
                    <a:cubicBezTo>
                      <a:pt x="96106" y="14097"/>
                      <a:pt x="102774" y="8096"/>
                      <a:pt x="108203" y="0"/>
                    </a:cubicBezTo>
                    <a:cubicBezTo>
                      <a:pt x="152875" y="14573"/>
                      <a:pt x="157542" y="26384"/>
                      <a:pt x="137349" y="73438"/>
                    </a:cubicBezTo>
                    <a:cubicBezTo>
                      <a:pt x="130587" y="79534"/>
                      <a:pt x="122967" y="84392"/>
                      <a:pt x="115537" y="89725"/>
                    </a:cubicBezTo>
                    <a:cubicBezTo>
                      <a:pt x="72865" y="113062"/>
                      <a:pt x="56102" y="146113"/>
                      <a:pt x="69817" y="195263"/>
                    </a:cubicBezTo>
                    <a:cubicBezTo>
                      <a:pt x="77723" y="223552"/>
                      <a:pt x="84200" y="253365"/>
                      <a:pt x="76866" y="283464"/>
                    </a:cubicBezTo>
                    <a:cubicBezTo>
                      <a:pt x="75437" y="300418"/>
                      <a:pt x="55911" y="300704"/>
                      <a:pt x="49719" y="313087"/>
                    </a:cubicBezTo>
                    <a:cubicBezTo>
                      <a:pt x="51244" y="323564"/>
                      <a:pt x="58768" y="333946"/>
                      <a:pt x="49624" y="344234"/>
                    </a:cubicBezTo>
                    <a:close/>
                  </a:path>
                </a:pathLst>
              </a:custGeom>
              <a:solidFill>
                <a:srgbClr val="C5C6C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28">
                <a:extLst>
                  <a:ext uri="{FF2B5EF4-FFF2-40B4-BE49-F238E27FC236}">
                    <a16:creationId xmlns:a16="http://schemas.microsoft.com/office/drawing/2014/main" id="{5C5D980D-BCAE-48A4-E8A7-1C630137A94D}"/>
                  </a:ext>
                </a:extLst>
              </p:cNvPr>
              <p:cNvSpPr/>
              <p:nvPr/>
            </p:nvSpPr>
            <p:spPr>
              <a:xfrm>
                <a:off x="7241762" y="2078186"/>
                <a:ext cx="284511" cy="232131"/>
              </a:xfrm>
              <a:custGeom>
                <a:avLst/>
                <a:gdLst/>
                <a:ahLst/>
                <a:cxnLst/>
                <a:rect l="l" t="t" r="r" b="b"/>
                <a:pathLst>
                  <a:path w="284511" h="232131" extrusionOk="0">
                    <a:moveTo>
                      <a:pt x="95" y="222100"/>
                    </a:moveTo>
                    <a:cubicBezTo>
                      <a:pt x="17526" y="175428"/>
                      <a:pt x="51531" y="149139"/>
                      <a:pt x="96488" y="127231"/>
                    </a:cubicBezTo>
                    <a:cubicBezTo>
                      <a:pt x="134588" y="108658"/>
                      <a:pt x="159068" y="67986"/>
                      <a:pt x="182213" y="31410"/>
                    </a:cubicBezTo>
                    <a:cubicBezTo>
                      <a:pt x="205645" y="-5547"/>
                      <a:pt x="227267" y="-10214"/>
                      <a:pt x="259842" y="19123"/>
                    </a:cubicBezTo>
                    <a:cubicBezTo>
                      <a:pt x="267938" y="26362"/>
                      <a:pt x="276225" y="33410"/>
                      <a:pt x="284512" y="40459"/>
                    </a:cubicBezTo>
                    <a:cubicBezTo>
                      <a:pt x="269081" y="55413"/>
                      <a:pt x="249460" y="62652"/>
                      <a:pt x="230029" y="70367"/>
                    </a:cubicBezTo>
                    <a:cubicBezTo>
                      <a:pt x="202597" y="72367"/>
                      <a:pt x="195834" y="93703"/>
                      <a:pt x="187833" y="114373"/>
                    </a:cubicBezTo>
                    <a:cubicBezTo>
                      <a:pt x="177355" y="141519"/>
                      <a:pt x="164497" y="166474"/>
                      <a:pt x="129540" y="166665"/>
                    </a:cubicBezTo>
                    <a:cubicBezTo>
                      <a:pt x="112300" y="167713"/>
                      <a:pt x="96964" y="174856"/>
                      <a:pt x="81439" y="181429"/>
                    </a:cubicBezTo>
                    <a:cubicBezTo>
                      <a:pt x="66675" y="185239"/>
                      <a:pt x="58484" y="195811"/>
                      <a:pt x="52674" y="209146"/>
                    </a:cubicBezTo>
                    <a:cubicBezTo>
                      <a:pt x="50292" y="212671"/>
                      <a:pt x="47340" y="215528"/>
                      <a:pt x="43815" y="218005"/>
                    </a:cubicBezTo>
                    <a:cubicBezTo>
                      <a:pt x="29433" y="221434"/>
                      <a:pt x="16955" y="245246"/>
                      <a:pt x="0" y="222196"/>
                    </a:cubicBezTo>
                    <a:close/>
                  </a:path>
                </a:pathLst>
              </a:custGeom>
              <a:solidFill>
                <a:srgbClr val="D7DAD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1" name="Google Shape;1241;p28">
                <a:extLst>
                  <a:ext uri="{FF2B5EF4-FFF2-40B4-BE49-F238E27FC236}">
                    <a16:creationId xmlns:a16="http://schemas.microsoft.com/office/drawing/2014/main" id="{0043E7FA-11E0-1AA1-5709-8C7C4A1D13DD}"/>
                  </a:ext>
                </a:extLst>
              </p:cNvPr>
              <p:cNvSpPr/>
              <p:nvPr/>
            </p:nvSpPr>
            <p:spPr>
              <a:xfrm>
                <a:off x="7241658" y="2286018"/>
                <a:ext cx="134802" cy="197990"/>
              </a:xfrm>
              <a:custGeom>
                <a:avLst/>
                <a:gdLst/>
                <a:ahLst/>
                <a:cxnLst/>
                <a:rect l="l" t="t" r="r" b="b"/>
                <a:pathLst>
                  <a:path w="134802" h="197990" extrusionOk="0">
                    <a:moveTo>
                      <a:pt x="199" y="14269"/>
                    </a:moveTo>
                    <a:cubicBezTo>
                      <a:pt x="18487" y="23032"/>
                      <a:pt x="28678" y="-3733"/>
                      <a:pt x="46681" y="3791"/>
                    </a:cubicBezTo>
                    <a:cubicBezTo>
                      <a:pt x="53253" y="6744"/>
                      <a:pt x="58778" y="11983"/>
                      <a:pt x="66207" y="13126"/>
                    </a:cubicBezTo>
                    <a:cubicBezTo>
                      <a:pt x="88781" y="9602"/>
                      <a:pt x="117547" y="-16687"/>
                      <a:pt x="131263" y="16841"/>
                    </a:cubicBezTo>
                    <a:cubicBezTo>
                      <a:pt x="142407" y="43892"/>
                      <a:pt x="126120" y="70943"/>
                      <a:pt x="98021" y="85802"/>
                    </a:cubicBezTo>
                    <a:cubicBezTo>
                      <a:pt x="90305" y="89897"/>
                      <a:pt x="78685" y="89993"/>
                      <a:pt x="83162" y="103899"/>
                    </a:cubicBezTo>
                    <a:cubicBezTo>
                      <a:pt x="86210" y="109614"/>
                      <a:pt x="89067" y="115329"/>
                      <a:pt x="90686" y="121616"/>
                    </a:cubicBezTo>
                    <a:cubicBezTo>
                      <a:pt x="91925" y="128664"/>
                      <a:pt x="91162" y="135522"/>
                      <a:pt x="88781" y="142285"/>
                    </a:cubicBezTo>
                    <a:cubicBezTo>
                      <a:pt x="69350" y="165431"/>
                      <a:pt x="67827" y="214389"/>
                      <a:pt x="16772" y="192482"/>
                    </a:cubicBezTo>
                    <a:cubicBezTo>
                      <a:pt x="32774" y="168193"/>
                      <a:pt x="34012" y="141904"/>
                      <a:pt x="20678" y="117425"/>
                    </a:cubicBezTo>
                    <a:cubicBezTo>
                      <a:pt x="2675" y="84659"/>
                      <a:pt x="-182" y="49988"/>
                      <a:pt x="9" y="14174"/>
                    </a:cubicBezTo>
                    <a:close/>
                  </a:path>
                </a:pathLst>
              </a:custGeom>
              <a:solidFill>
                <a:srgbClr val="BBBEC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2" name="Google Shape;1242;p28">
                <a:extLst>
                  <a:ext uri="{FF2B5EF4-FFF2-40B4-BE49-F238E27FC236}">
                    <a16:creationId xmlns:a16="http://schemas.microsoft.com/office/drawing/2014/main" id="{0721C768-5C99-997C-D5A6-8D2E16937202}"/>
                  </a:ext>
                </a:extLst>
              </p:cNvPr>
              <p:cNvSpPr/>
              <p:nvPr/>
            </p:nvSpPr>
            <p:spPr>
              <a:xfrm>
                <a:off x="8160353" y="2588391"/>
                <a:ext cx="232791" cy="216838"/>
              </a:xfrm>
              <a:custGeom>
                <a:avLst/>
                <a:gdLst/>
                <a:ahLst/>
                <a:cxnLst/>
                <a:rect l="l" t="t" r="r" b="b"/>
                <a:pathLst>
                  <a:path w="232791" h="216838" extrusionOk="0">
                    <a:moveTo>
                      <a:pt x="148400" y="70321"/>
                    </a:moveTo>
                    <a:cubicBezTo>
                      <a:pt x="166307" y="111088"/>
                      <a:pt x="215361" y="124328"/>
                      <a:pt x="232791" y="165476"/>
                    </a:cubicBezTo>
                    <a:cubicBezTo>
                      <a:pt x="206216" y="166238"/>
                      <a:pt x="202788" y="185193"/>
                      <a:pt x="201263" y="205671"/>
                    </a:cubicBezTo>
                    <a:cubicBezTo>
                      <a:pt x="199549" y="209862"/>
                      <a:pt x="196977" y="213387"/>
                      <a:pt x="193548" y="216339"/>
                    </a:cubicBezTo>
                    <a:cubicBezTo>
                      <a:pt x="188976" y="217387"/>
                      <a:pt x="184595" y="216816"/>
                      <a:pt x="180594" y="214339"/>
                    </a:cubicBezTo>
                    <a:cubicBezTo>
                      <a:pt x="173736" y="208053"/>
                      <a:pt x="169069" y="200242"/>
                      <a:pt x="164497" y="192336"/>
                    </a:cubicBezTo>
                    <a:cubicBezTo>
                      <a:pt x="141351" y="145950"/>
                      <a:pt x="100679" y="138234"/>
                      <a:pt x="54388" y="141663"/>
                    </a:cubicBezTo>
                    <a:cubicBezTo>
                      <a:pt x="34004" y="143187"/>
                      <a:pt x="9716" y="153855"/>
                      <a:pt x="0" y="123090"/>
                    </a:cubicBezTo>
                    <a:cubicBezTo>
                      <a:pt x="7239" y="97848"/>
                      <a:pt x="29909" y="92514"/>
                      <a:pt x="50388" y="87847"/>
                    </a:cubicBezTo>
                    <a:cubicBezTo>
                      <a:pt x="76010" y="82132"/>
                      <a:pt x="78105" y="67559"/>
                      <a:pt x="72390" y="46985"/>
                    </a:cubicBezTo>
                    <a:cubicBezTo>
                      <a:pt x="66485" y="-1307"/>
                      <a:pt x="72009" y="-6450"/>
                      <a:pt x="116491" y="5361"/>
                    </a:cubicBezTo>
                    <a:cubicBezTo>
                      <a:pt x="117348" y="8218"/>
                      <a:pt x="117729" y="11171"/>
                      <a:pt x="117634" y="14219"/>
                    </a:cubicBezTo>
                    <a:cubicBezTo>
                      <a:pt x="109633" y="42889"/>
                      <a:pt x="107061" y="68607"/>
                      <a:pt x="148400" y="70226"/>
                    </a:cubicBezTo>
                    <a:close/>
                  </a:path>
                </a:pathLst>
              </a:custGeom>
              <a:solidFill>
                <a:srgbClr val="B0B2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28">
                <a:extLst>
                  <a:ext uri="{FF2B5EF4-FFF2-40B4-BE49-F238E27FC236}">
                    <a16:creationId xmlns:a16="http://schemas.microsoft.com/office/drawing/2014/main" id="{427A473A-ABA2-269C-0A3D-5E19819E1BB5}"/>
                  </a:ext>
                </a:extLst>
              </p:cNvPr>
              <p:cNvSpPr/>
              <p:nvPr/>
            </p:nvSpPr>
            <p:spPr>
              <a:xfrm>
                <a:off x="8038433" y="4002336"/>
                <a:ext cx="145742" cy="280918"/>
              </a:xfrm>
              <a:custGeom>
                <a:avLst/>
                <a:gdLst/>
                <a:ahLst/>
                <a:cxnLst/>
                <a:rect l="l" t="t" r="r" b="b"/>
                <a:pathLst>
                  <a:path w="145742" h="280918" extrusionOk="0">
                    <a:moveTo>
                      <a:pt x="145637" y="242098"/>
                    </a:moveTo>
                    <a:cubicBezTo>
                      <a:pt x="120396" y="242670"/>
                      <a:pt x="121444" y="268959"/>
                      <a:pt x="107728" y="280865"/>
                    </a:cubicBezTo>
                    <a:cubicBezTo>
                      <a:pt x="100870" y="281341"/>
                      <a:pt x="95059" y="278579"/>
                      <a:pt x="89821" y="274579"/>
                    </a:cubicBezTo>
                    <a:cubicBezTo>
                      <a:pt x="63341" y="253052"/>
                      <a:pt x="43339" y="226191"/>
                      <a:pt x="25241" y="197616"/>
                    </a:cubicBezTo>
                    <a:cubicBezTo>
                      <a:pt x="18383" y="189806"/>
                      <a:pt x="11906" y="181614"/>
                      <a:pt x="6001" y="172947"/>
                    </a:cubicBezTo>
                    <a:cubicBezTo>
                      <a:pt x="3524" y="169422"/>
                      <a:pt x="1619" y="165612"/>
                      <a:pt x="0" y="161707"/>
                    </a:cubicBezTo>
                    <a:cubicBezTo>
                      <a:pt x="3715" y="113511"/>
                      <a:pt x="42767" y="79983"/>
                      <a:pt x="53054" y="34453"/>
                    </a:cubicBezTo>
                    <a:cubicBezTo>
                      <a:pt x="55912" y="31120"/>
                      <a:pt x="59150" y="28357"/>
                      <a:pt x="62770" y="25976"/>
                    </a:cubicBezTo>
                    <a:cubicBezTo>
                      <a:pt x="79820" y="16927"/>
                      <a:pt x="96869" y="7688"/>
                      <a:pt x="114967" y="830"/>
                    </a:cubicBezTo>
                    <a:cubicBezTo>
                      <a:pt x="126873" y="-1647"/>
                      <a:pt x="136874" y="1306"/>
                      <a:pt x="144399" y="11212"/>
                    </a:cubicBezTo>
                    <a:cubicBezTo>
                      <a:pt x="146590" y="15499"/>
                      <a:pt x="146114" y="19404"/>
                      <a:pt x="142875" y="23023"/>
                    </a:cubicBezTo>
                    <a:cubicBezTo>
                      <a:pt x="88678" y="34167"/>
                      <a:pt x="47720" y="84650"/>
                      <a:pt x="48863" y="139228"/>
                    </a:cubicBezTo>
                    <a:cubicBezTo>
                      <a:pt x="49435" y="164565"/>
                      <a:pt x="64675" y="178471"/>
                      <a:pt x="87059" y="186567"/>
                    </a:cubicBezTo>
                    <a:cubicBezTo>
                      <a:pt x="119825" y="191235"/>
                      <a:pt x="132207" y="217238"/>
                      <a:pt x="145542" y="242193"/>
                    </a:cubicBezTo>
                    <a:close/>
                  </a:path>
                </a:pathLst>
              </a:custGeom>
              <a:solidFill>
                <a:srgbClr val="AEB1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28">
                <a:extLst>
                  <a:ext uri="{FF2B5EF4-FFF2-40B4-BE49-F238E27FC236}">
                    <a16:creationId xmlns:a16="http://schemas.microsoft.com/office/drawing/2014/main" id="{497CA2D3-5137-69AD-2A2D-E1CE913C10CB}"/>
                  </a:ext>
                </a:extLst>
              </p:cNvPr>
              <p:cNvSpPr/>
              <p:nvPr/>
            </p:nvSpPr>
            <p:spPr>
              <a:xfrm>
                <a:off x="6915816" y="2508598"/>
                <a:ext cx="292527" cy="127740"/>
              </a:xfrm>
              <a:custGeom>
                <a:avLst/>
                <a:gdLst/>
                <a:ahLst/>
                <a:cxnLst/>
                <a:rect l="l" t="t" r="r" b="b"/>
                <a:pathLst>
                  <a:path w="292527" h="127740" extrusionOk="0">
                    <a:moveTo>
                      <a:pt x="0" y="28956"/>
                    </a:moveTo>
                    <a:cubicBezTo>
                      <a:pt x="18859" y="27051"/>
                      <a:pt x="30861" y="15716"/>
                      <a:pt x="39624" y="0"/>
                    </a:cubicBezTo>
                    <a:cubicBezTo>
                      <a:pt x="77438" y="22289"/>
                      <a:pt x="115157" y="44672"/>
                      <a:pt x="152971" y="66961"/>
                    </a:cubicBezTo>
                    <a:cubicBezTo>
                      <a:pt x="182213" y="96583"/>
                      <a:pt x="207264" y="78105"/>
                      <a:pt x="230124" y="58388"/>
                    </a:cubicBezTo>
                    <a:cubicBezTo>
                      <a:pt x="240316" y="49625"/>
                      <a:pt x="245173" y="34862"/>
                      <a:pt x="258699" y="28575"/>
                    </a:cubicBezTo>
                    <a:cubicBezTo>
                      <a:pt x="267176" y="21622"/>
                      <a:pt x="275749" y="14669"/>
                      <a:pt x="284226" y="7620"/>
                    </a:cubicBezTo>
                    <a:cubicBezTo>
                      <a:pt x="297752" y="17145"/>
                      <a:pt x="291369" y="29051"/>
                      <a:pt x="288417" y="40577"/>
                    </a:cubicBezTo>
                    <a:cubicBezTo>
                      <a:pt x="280607" y="58007"/>
                      <a:pt x="276034" y="77343"/>
                      <a:pt x="260032" y="90202"/>
                    </a:cubicBezTo>
                    <a:cubicBezTo>
                      <a:pt x="170783" y="145447"/>
                      <a:pt x="136112" y="141542"/>
                      <a:pt x="44958" y="66294"/>
                    </a:cubicBezTo>
                    <a:cubicBezTo>
                      <a:pt x="32385" y="51054"/>
                      <a:pt x="4476" y="54007"/>
                      <a:pt x="95" y="28956"/>
                    </a:cubicBezTo>
                    <a:close/>
                  </a:path>
                </a:pathLst>
              </a:custGeom>
              <a:solidFill>
                <a:srgbClr val="C2C4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28">
                <a:extLst>
                  <a:ext uri="{FF2B5EF4-FFF2-40B4-BE49-F238E27FC236}">
                    <a16:creationId xmlns:a16="http://schemas.microsoft.com/office/drawing/2014/main" id="{F8EB6511-AB5A-BB06-60F4-1D667199AE19}"/>
                  </a:ext>
                </a:extLst>
              </p:cNvPr>
              <p:cNvSpPr/>
              <p:nvPr/>
            </p:nvSpPr>
            <p:spPr>
              <a:xfrm>
                <a:off x="6613588" y="3819215"/>
                <a:ext cx="97249" cy="203563"/>
              </a:xfrm>
              <a:custGeom>
                <a:avLst/>
                <a:gdLst/>
                <a:ahLst/>
                <a:cxnLst/>
                <a:rect l="l" t="t" r="r" b="b"/>
                <a:pathLst>
                  <a:path w="97249" h="203563" extrusionOk="0">
                    <a:moveTo>
                      <a:pt x="95" y="198810"/>
                    </a:moveTo>
                    <a:cubicBezTo>
                      <a:pt x="23336" y="137183"/>
                      <a:pt x="17526" y="72794"/>
                      <a:pt x="18002" y="8976"/>
                    </a:cubicBezTo>
                    <a:cubicBezTo>
                      <a:pt x="31622" y="26788"/>
                      <a:pt x="38100" y="7452"/>
                      <a:pt x="47434" y="3261"/>
                    </a:cubicBezTo>
                    <a:cubicBezTo>
                      <a:pt x="74295" y="-6835"/>
                      <a:pt x="87916" y="7738"/>
                      <a:pt x="97250" y="30122"/>
                    </a:cubicBezTo>
                    <a:cubicBezTo>
                      <a:pt x="96869" y="48314"/>
                      <a:pt x="85344" y="63174"/>
                      <a:pt x="82296" y="80604"/>
                    </a:cubicBezTo>
                    <a:cubicBezTo>
                      <a:pt x="72961" y="111751"/>
                      <a:pt x="84201" y="146422"/>
                      <a:pt x="65817" y="175950"/>
                    </a:cubicBezTo>
                    <a:cubicBezTo>
                      <a:pt x="59341" y="185093"/>
                      <a:pt x="52101" y="193666"/>
                      <a:pt x="42672" y="200048"/>
                    </a:cubicBezTo>
                    <a:cubicBezTo>
                      <a:pt x="28384" y="205001"/>
                      <a:pt x="14097" y="204810"/>
                      <a:pt x="0" y="198905"/>
                    </a:cubicBezTo>
                    <a:close/>
                  </a:path>
                </a:pathLst>
              </a:custGeom>
              <a:solidFill>
                <a:srgbClr val="CCCBC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6" name="Google Shape;1246;p28">
                <a:extLst>
                  <a:ext uri="{FF2B5EF4-FFF2-40B4-BE49-F238E27FC236}">
                    <a16:creationId xmlns:a16="http://schemas.microsoft.com/office/drawing/2014/main" id="{DCA5D38A-74EC-72B1-9F3A-A391565E8DB6}"/>
                  </a:ext>
                </a:extLst>
              </p:cNvPr>
              <p:cNvSpPr/>
              <p:nvPr/>
            </p:nvSpPr>
            <p:spPr>
              <a:xfrm>
                <a:off x="7239681" y="2409062"/>
                <a:ext cx="252284" cy="95547"/>
              </a:xfrm>
              <a:custGeom>
                <a:avLst/>
                <a:gdLst/>
                <a:ahLst/>
                <a:cxnLst/>
                <a:rect l="l" t="t" r="r" b="b"/>
                <a:pathLst>
                  <a:path w="252284" h="95547" extrusionOk="0">
                    <a:moveTo>
                      <a:pt x="18940" y="69533"/>
                    </a:moveTo>
                    <a:cubicBezTo>
                      <a:pt x="63136" y="76962"/>
                      <a:pt x="61040" y="28289"/>
                      <a:pt x="87044" y="13716"/>
                    </a:cubicBezTo>
                    <a:cubicBezTo>
                      <a:pt x="121905" y="-4477"/>
                      <a:pt x="160386" y="6668"/>
                      <a:pt x="196772" y="0"/>
                    </a:cubicBezTo>
                    <a:cubicBezTo>
                      <a:pt x="201344" y="1238"/>
                      <a:pt x="205440" y="3524"/>
                      <a:pt x="209155" y="6382"/>
                    </a:cubicBezTo>
                    <a:cubicBezTo>
                      <a:pt x="219251" y="25051"/>
                      <a:pt x="258113" y="16859"/>
                      <a:pt x="251540" y="51245"/>
                    </a:cubicBezTo>
                    <a:cubicBezTo>
                      <a:pt x="240968" y="63056"/>
                      <a:pt x="225061" y="65913"/>
                      <a:pt x="212393" y="74295"/>
                    </a:cubicBezTo>
                    <a:cubicBezTo>
                      <a:pt x="181246" y="78581"/>
                      <a:pt x="150671" y="60674"/>
                      <a:pt x="119333" y="72200"/>
                    </a:cubicBezTo>
                    <a:cubicBezTo>
                      <a:pt x="100760" y="80201"/>
                      <a:pt x="79423" y="80010"/>
                      <a:pt x="61898" y="91345"/>
                    </a:cubicBezTo>
                    <a:cubicBezTo>
                      <a:pt x="48372" y="96107"/>
                      <a:pt x="33894" y="91535"/>
                      <a:pt x="20178" y="95345"/>
                    </a:cubicBezTo>
                    <a:cubicBezTo>
                      <a:pt x="15987" y="95822"/>
                      <a:pt x="11892" y="95441"/>
                      <a:pt x="7796" y="94393"/>
                    </a:cubicBezTo>
                    <a:cubicBezTo>
                      <a:pt x="2176" y="91154"/>
                      <a:pt x="-2777" y="87630"/>
                      <a:pt x="1795" y="80105"/>
                    </a:cubicBezTo>
                    <a:cubicBezTo>
                      <a:pt x="7510" y="76581"/>
                      <a:pt x="13320" y="72962"/>
                      <a:pt x="19035" y="69437"/>
                    </a:cubicBezTo>
                    <a:close/>
                  </a:path>
                </a:pathLst>
              </a:custGeom>
              <a:solidFill>
                <a:srgbClr val="5F30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7" name="Google Shape;1247;p28">
                <a:extLst>
                  <a:ext uri="{FF2B5EF4-FFF2-40B4-BE49-F238E27FC236}">
                    <a16:creationId xmlns:a16="http://schemas.microsoft.com/office/drawing/2014/main" id="{D80D4FCE-DCBE-586D-8D49-04184967AA5A}"/>
                  </a:ext>
                </a:extLst>
              </p:cNvPr>
              <p:cNvSpPr/>
              <p:nvPr/>
            </p:nvSpPr>
            <p:spPr>
              <a:xfrm>
                <a:off x="6457745" y="3381496"/>
                <a:ext cx="196509" cy="69315"/>
              </a:xfrm>
              <a:custGeom>
                <a:avLst/>
                <a:gdLst/>
                <a:ahLst/>
                <a:cxnLst/>
                <a:rect l="l" t="t" r="r" b="b"/>
                <a:pathLst>
                  <a:path w="196509" h="69315" extrusionOk="0">
                    <a:moveTo>
                      <a:pt x="172798" y="69315"/>
                    </a:moveTo>
                    <a:cubicBezTo>
                      <a:pt x="131936" y="44455"/>
                      <a:pt x="86692" y="68458"/>
                      <a:pt x="44210" y="57790"/>
                    </a:cubicBezTo>
                    <a:cubicBezTo>
                      <a:pt x="28113" y="53694"/>
                      <a:pt x="9444" y="58552"/>
                      <a:pt x="14" y="39312"/>
                    </a:cubicBezTo>
                    <a:cubicBezTo>
                      <a:pt x="110" y="36073"/>
                      <a:pt x="-462" y="31977"/>
                      <a:pt x="1348" y="30168"/>
                    </a:cubicBezTo>
                    <a:cubicBezTo>
                      <a:pt x="31733" y="69"/>
                      <a:pt x="142032" y="-10790"/>
                      <a:pt x="175275" y="12832"/>
                    </a:cubicBezTo>
                    <a:cubicBezTo>
                      <a:pt x="204421" y="33501"/>
                      <a:pt x="203563" y="50932"/>
                      <a:pt x="172703" y="69315"/>
                    </a:cubicBezTo>
                    <a:close/>
                  </a:path>
                </a:pathLst>
              </a:custGeom>
              <a:solidFill>
                <a:srgbClr val="3E3E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8" name="Google Shape;1248;p28">
                <a:extLst>
                  <a:ext uri="{FF2B5EF4-FFF2-40B4-BE49-F238E27FC236}">
                    <a16:creationId xmlns:a16="http://schemas.microsoft.com/office/drawing/2014/main" id="{8EE7AD43-9250-AFB5-8E6D-82DC09FEDDA2}"/>
                  </a:ext>
                </a:extLst>
              </p:cNvPr>
              <p:cNvSpPr/>
              <p:nvPr/>
            </p:nvSpPr>
            <p:spPr>
              <a:xfrm>
                <a:off x="7468362" y="2117282"/>
                <a:ext cx="125821" cy="138360"/>
              </a:xfrm>
              <a:custGeom>
                <a:avLst/>
                <a:gdLst/>
                <a:ahLst/>
                <a:cxnLst/>
                <a:rect l="l" t="t" r="r" b="b"/>
                <a:pathLst>
                  <a:path w="125821" h="138360" extrusionOk="0">
                    <a:moveTo>
                      <a:pt x="95" y="20889"/>
                    </a:moveTo>
                    <a:cubicBezTo>
                      <a:pt x="19526" y="14889"/>
                      <a:pt x="34099" y="-5400"/>
                      <a:pt x="57912" y="1363"/>
                    </a:cubicBezTo>
                    <a:cubicBezTo>
                      <a:pt x="76485" y="18032"/>
                      <a:pt x="83629" y="47845"/>
                      <a:pt x="114300" y="50893"/>
                    </a:cubicBezTo>
                    <a:cubicBezTo>
                      <a:pt x="121825" y="54227"/>
                      <a:pt x="130397" y="64895"/>
                      <a:pt x="122967" y="66895"/>
                    </a:cubicBezTo>
                    <a:cubicBezTo>
                      <a:pt x="87153" y="76896"/>
                      <a:pt x="106394" y="96137"/>
                      <a:pt x="112490" y="113663"/>
                    </a:cubicBezTo>
                    <a:cubicBezTo>
                      <a:pt x="111919" y="118235"/>
                      <a:pt x="110490" y="122521"/>
                      <a:pt x="108013" y="126426"/>
                    </a:cubicBezTo>
                    <a:cubicBezTo>
                      <a:pt x="104584" y="129665"/>
                      <a:pt x="100774" y="132237"/>
                      <a:pt x="96488" y="134142"/>
                    </a:cubicBezTo>
                    <a:cubicBezTo>
                      <a:pt x="80772" y="139761"/>
                      <a:pt x="63246" y="142047"/>
                      <a:pt x="54387" y="126141"/>
                    </a:cubicBezTo>
                    <a:cubicBezTo>
                      <a:pt x="35243" y="91660"/>
                      <a:pt x="4191" y="63085"/>
                      <a:pt x="0" y="20889"/>
                    </a:cubicBezTo>
                    <a:close/>
                  </a:path>
                </a:pathLst>
              </a:custGeom>
              <a:solidFill>
                <a:srgbClr val="B5B3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9" name="Google Shape;1249;p28">
                <a:extLst>
                  <a:ext uri="{FF2B5EF4-FFF2-40B4-BE49-F238E27FC236}">
                    <a16:creationId xmlns:a16="http://schemas.microsoft.com/office/drawing/2014/main" id="{D0EB56A1-3463-DFFC-D4D2-88295460EE65}"/>
                  </a:ext>
                </a:extLst>
              </p:cNvPr>
              <p:cNvSpPr/>
              <p:nvPr/>
            </p:nvSpPr>
            <p:spPr>
              <a:xfrm>
                <a:off x="6447853" y="3323516"/>
                <a:ext cx="241337" cy="149618"/>
              </a:xfrm>
              <a:custGeom>
                <a:avLst/>
                <a:gdLst/>
                <a:ahLst/>
                <a:cxnLst/>
                <a:rect l="l" t="t" r="r" b="b"/>
                <a:pathLst>
                  <a:path w="241337" h="149618" extrusionOk="0">
                    <a:moveTo>
                      <a:pt x="182689" y="127296"/>
                    </a:moveTo>
                    <a:cubicBezTo>
                      <a:pt x="222980" y="105864"/>
                      <a:pt x="194120" y="90434"/>
                      <a:pt x="176498" y="78147"/>
                    </a:cubicBezTo>
                    <a:cubicBezTo>
                      <a:pt x="149923" y="59573"/>
                      <a:pt x="36671" y="74146"/>
                      <a:pt x="9906" y="97292"/>
                    </a:cubicBezTo>
                    <a:cubicBezTo>
                      <a:pt x="667" y="94053"/>
                      <a:pt x="1238" y="85767"/>
                      <a:pt x="0" y="78337"/>
                    </a:cubicBezTo>
                    <a:cubicBezTo>
                      <a:pt x="18002" y="70146"/>
                      <a:pt x="38100" y="65669"/>
                      <a:pt x="50959" y="48810"/>
                    </a:cubicBezTo>
                    <a:cubicBezTo>
                      <a:pt x="88106" y="60525"/>
                      <a:pt x="120110" y="52620"/>
                      <a:pt x="146495" y="23568"/>
                    </a:cubicBezTo>
                    <a:cubicBezTo>
                      <a:pt x="150876" y="18425"/>
                      <a:pt x="155734" y="13948"/>
                      <a:pt x="161163" y="9948"/>
                    </a:cubicBezTo>
                    <a:cubicBezTo>
                      <a:pt x="184975" y="-8150"/>
                      <a:pt x="199834" y="-816"/>
                      <a:pt x="208788" y="25950"/>
                    </a:cubicBezTo>
                    <a:cubicBezTo>
                      <a:pt x="215170" y="44714"/>
                      <a:pt x="220599" y="63859"/>
                      <a:pt x="229171" y="81861"/>
                    </a:cubicBezTo>
                    <a:cubicBezTo>
                      <a:pt x="247269" y="106817"/>
                      <a:pt x="247745" y="126438"/>
                      <a:pt x="212884" y="135297"/>
                    </a:cubicBezTo>
                    <a:cubicBezTo>
                      <a:pt x="212884" y="154442"/>
                      <a:pt x="203168" y="151013"/>
                      <a:pt x="191929" y="144345"/>
                    </a:cubicBezTo>
                    <a:cubicBezTo>
                      <a:pt x="188786" y="138726"/>
                      <a:pt x="185642" y="133011"/>
                      <a:pt x="182499" y="127391"/>
                    </a:cubicBezTo>
                    <a:close/>
                  </a:path>
                </a:pathLst>
              </a:custGeom>
              <a:solidFill>
                <a:srgbClr val="A6A9A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0" name="Google Shape;1250;p28">
                <a:extLst>
                  <a:ext uri="{FF2B5EF4-FFF2-40B4-BE49-F238E27FC236}">
                    <a16:creationId xmlns:a16="http://schemas.microsoft.com/office/drawing/2014/main" id="{9441A453-CA2C-74C9-E48D-C7DB2900CF93}"/>
                  </a:ext>
                </a:extLst>
              </p:cNvPr>
              <p:cNvSpPr/>
              <p:nvPr/>
            </p:nvSpPr>
            <p:spPr>
              <a:xfrm>
                <a:off x="7768971" y="2478923"/>
                <a:ext cx="252507" cy="90050"/>
              </a:xfrm>
              <a:custGeom>
                <a:avLst/>
                <a:gdLst/>
                <a:ahLst/>
                <a:cxnLst/>
                <a:rect l="l" t="t" r="r" b="b"/>
                <a:pathLst>
                  <a:path w="252507" h="90050" extrusionOk="0">
                    <a:moveTo>
                      <a:pt x="5619" y="38438"/>
                    </a:moveTo>
                    <a:cubicBezTo>
                      <a:pt x="71247" y="53487"/>
                      <a:pt x="127921" y="25579"/>
                      <a:pt x="186594" y="3291"/>
                    </a:cubicBezTo>
                    <a:cubicBezTo>
                      <a:pt x="211455" y="-6139"/>
                      <a:pt x="235934" y="5481"/>
                      <a:pt x="252508" y="28151"/>
                    </a:cubicBezTo>
                    <a:cubicBezTo>
                      <a:pt x="251650" y="30151"/>
                      <a:pt x="250793" y="32247"/>
                      <a:pt x="249936" y="34247"/>
                    </a:cubicBezTo>
                    <a:cubicBezTo>
                      <a:pt x="191262" y="58726"/>
                      <a:pt x="125444" y="55964"/>
                      <a:pt x="67151" y="85301"/>
                    </a:cubicBezTo>
                    <a:cubicBezTo>
                      <a:pt x="37242" y="100350"/>
                      <a:pt x="14478" y="77205"/>
                      <a:pt x="0" y="49963"/>
                    </a:cubicBezTo>
                    <a:cubicBezTo>
                      <a:pt x="285" y="45296"/>
                      <a:pt x="2000" y="41486"/>
                      <a:pt x="5619" y="38438"/>
                    </a:cubicBezTo>
                    <a:close/>
                  </a:path>
                </a:pathLst>
              </a:custGeom>
              <a:solidFill>
                <a:srgbClr val="E3E1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1" name="Google Shape;1251;p28">
                <a:extLst>
                  <a:ext uri="{FF2B5EF4-FFF2-40B4-BE49-F238E27FC236}">
                    <a16:creationId xmlns:a16="http://schemas.microsoft.com/office/drawing/2014/main" id="{A467A83B-045A-DEF9-A93B-ECE4764E0D58}"/>
                  </a:ext>
                </a:extLst>
              </p:cNvPr>
              <p:cNvSpPr/>
              <p:nvPr/>
            </p:nvSpPr>
            <p:spPr>
              <a:xfrm>
                <a:off x="6696932" y="4405222"/>
                <a:ext cx="184380" cy="187929"/>
              </a:xfrm>
              <a:custGeom>
                <a:avLst/>
                <a:gdLst/>
                <a:ahLst/>
                <a:cxnLst/>
                <a:rect l="l" t="t" r="r" b="b"/>
                <a:pathLst>
                  <a:path w="184380" h="187929" extrusionOk="0">
                    <a:moveTo>
                      <a:pt x="0" y="40571"/>
                    </a:moveTo>
                    <a:cubicBezTo>
                      <a:pt x="16287" y="34094"/>
                      <a:pt x="32575" y="27521"/>
                      <a:pt x="48863" y="21044"/>
                    </a:cubicBezTo>
                    <a:cubicBezTo>
                      <a:pt x="60769" y="11519"/>
                      <a:pt x="68675" y="-6864"/>
                      <a:pt x="89344" y="2661"/>
                    </a:cubicBezTo>
                    <a:cubicBezTo>
                      <a:pt x="81724" y="69527"/>
                      <a:pt x="117157" y="114294"/>
                      <a:pt x="166401" y="152108"/>
                    </a:cubicBezTo>
                    <a:cubicBezTo>
                      <a:pt x="176307" y="159728"/>
                      <a:pt x="186690" y="167444"/>
                      <a:pt x="183928" y="182588"/>
                    </a:cubicBezTo>
                    <a:cubicBezTo>
                      <a:pt x="173355" y="192304"/>
                      <a:pt x="162591" y="186494"/>
                      <a:pt x="151923" y="182874"/>
                    </a:cubicBezTo>
                    <a:cubicBezTo>
                      <a:pt x="110775" y="164777"/>
                      <a:pt x="79724" y="133535"/>
                      <a:pt x="49339" y="102007"/>
                    </a:cubicBezTo>
                    <a:cubicBezTo>
                      <a:pt x="37242" y="89434"/>
                      <a:pt x="26003" y="76670"/>
                      <a:pt x="10382" y="68574"/>
                    </a:cubicBezTo>
                    <a:cubicBezTo>
                      <a:pt x="-2286" y="62669"/>
                      <a:pt x="1143" y="50762"/>
                      <a:pt x="95" y="40571"/>
                    </a:cubicBezTo>
                    <a:close/>
                  </a:path>
                </a:pathLst>
              </a:custGeom>
              <a:solidFill>
                <a:srgbClr val="AAAB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2" name="Google Shape;1252;p28">
                <a:extLst>
                  <a:ext uri="{FF2B5EF4-FFF2-40B4-BE49-F238E27FC236}">
                    <a16:creationId xmlns:a16="http://schemas.microsoft.com/office/drawing/2014/main" id="{545FFADC-173C-CB8C-CFF1-D409889AB9EC}"/>
                  </a:ext>
                </a:extLst>
              </p:cNvPr>
              <p:cNvSpPr/>
              <p:nvPr/>
            </p:nvSpPr>
            <p:spPr>
              <a:xfrm>
                <a:off x="8355901" y="2802201"/>
                <a:ext cx="139160" cy="295709"/>
              </a:xfrm>
              <a:custGeom>
                <a:avLst/>
                <a:gdLst/>
                <a:ahLst/>
                <a:cxnLst/>
                <a:rect l="l" t="t" r="r" b="b"/>
                <a:pathLst>
                  <a:path w="139160" h="295709" extrusionOk="0">
                    <a:moveTo>
                      <a:pt x="139160" y="238464"/>
                    </a:moveTo>
                    <a:cubicBezTo>
                      <a:pt x="100679" y="241036"/>
                      <a:pt x="120586" y="279803"/>
                      <a:pt x="103537" y="295709"/>
                    </a:cubicBezTo>
                    <a:cubicBezTo>
                      <a:pt x="92773" y="239893"/>
                      <a:pt x="54673" y="194173"/>
                      <a:pt x="49530" y="135023"/>
                    </a:cubicBezTo>
                    <a:cubicBezTo>
                      <a:pt x="45815" y="92255"/>
                      <a:pt x="15050" y="55775"/>
                      <a:pt x="0" y="15007"/>
                    </a:cubicBezTo>
                    <a:cubicBezTo>
                      <a:pt x="0" y="10436"/>
                      <a:pt x="1238" y="6054"/>
                      <a:pt x="3524" y="2054"/>
                    </a:cubicBezTo>
                    <a:cubicBezTo>
                      <a:pt x="37242" y="-8995"/>
                      <a:pt x="43434" y="27676"/>
                      <a:pt x="64961" y="37582"/>
                    </a:cubicBezTo>
                    <a:lnTo>
                      <a:pt x="101441" y="124164"/>
                    </a:lnTo>
                    <a:cubicBezTo>
                      <a:pt x="86296" y="149310"/>
                      <a:pt x="76485" y="173313"/>
                      <a:pt x="114109" y="188077"/>
                    </a:cubicBezTo>
                    <a:cubicBezTo>
                      <a:pt x="122491" y="204841"/>
                      <a:pt x="130778" y="221700"/>
                      <a:pt x="139160" y="238464"/>
                    </a:cubicBezTo>
                    <a:close/>
                  </a:path>
                </a:pathLst>
              </a:custGeom>
              <a:solidFill>
                <a:srgbClr val="7675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3" name="Google Shape;1253;p28">
                <a:extLst>
                  <a:ext uri="{FF2B5EF4-FFF2-40B4-BE49-F238E27FC236}">
                    <a16:creationId xmlns:a16="http://schemas.microsoft.com/office/drawing/2014/main" id="{CCBA20EC-4FAB-7206-4CA3-4F410BB3D0B6}"/>
                  </a:ext>
                </a:extLst>
              </p:cNvPr>
              <p:cNvSpPr/>
              <p:nvPr/>
            </p:nvSpPr>
            <p:spPr>
              <a:xfrm>
                <a:off x="8155740" y="3369854"/>
                <a:ext cx="160155" cy="116199"/>
              </a:xfrm>
              <a:custGeom>
                <a:avLst/>
                <a:gdLst/>
                <a:ahLst/>
                <a:cxnLst/>
                <a:rect l="l" t="t" r="r" b="b"/>
                <a:pathLst>
                  <a:path w="160155" h="116199" extrusionOk="0">
                    <a:moveTo>
                      <a:pt x="45189" y="116200"/>
                    </a:moveTo>
                    <a:lnTo>
                      <a:pt x="40998" y="115819"/>
                    </a:lnTo>
                    <a:lnTo>
                      <a:pt x="36807" y="115819"/>
                    </a:lnTo>
                    <a:cubicBezTo>
                      <a:pt x="-4626" y="96673"/>
                      <a:pt x="-10437" y="76957"/>
                      <a:pt x="16138" y="41524"/>
                    </a:cubicBezTo>
                    <a:cubicBezTo>
                      <a:pt x="28330" y="25236"/>
                      <a:pt x="42427" y="10377"/>
                      <a:pt x="62715" y="3519"/>
                    </a:cubicBezTo>
                    <a:cubicBezTo>
                      <a:pt x="103387" y="-10197"/>
                      <a:pt x="126247" y="19140"/>
                      <a:pt x="152345" y="40666"/>
                    </a:cubicBezTo>
                    <a:cubicBezTo>
                      <a:pt x="156346" y="43810"/>
                      <a:pt x="158918" y="47810"/>
                      <a:pt x="160156" y="52668"/>
                    </a:cubicBezTo>
                    <a:cubicBezTo>
                      <a:pt x="153870" y="57716"/>
                      <a:pt x="147583" y="62860"/>
                      <a:pt x="141297" y="67908"/>
                    </a:cubicBezTo>
                    <a:cubicBezTo>
                      <a:pt x="138344" y="73623"/>
                      <a:pt x="134438" y="74385"/>
                      <a:pt x="129486" y="70289"/>
                    </a:cubicBezTo>
                    <a:cubicBezTo>
                      <a:pt x="83575" y="37237"/>
                      <a:pt x="53762" y="53525"/>
                      <a:pt x="45285" y="116200"/>
                    </a:cubicBezTo>
                    <a:close/>
                  </a:path>
                </a:pathLst>
              </a:custGeom>
              <a:solidFill>
                <a:srgbClr val="3433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4" name="Google Shape;1254;p28">
                <a:extLst>
                  <a:ext uri="{FF2B5EF4-FFF2-40B4-BE49-F238E27FC236}">
                    <a16:creationId xmlns:a16="http://schemas.microsoft.com/office/drawing/2014/main" id="{507A817A-D3CF-945B-E31C-5ADA136A9746}"/>
                  </a:ext>
                </a:extLst>
              </p:cNvPr>
              <p:cNvSpPr/>
              <p:nvPr/>
            </p:nvSpPr>
            <p:spPr>
              <a:xfrm>
                <a:off x="7578947" y="2209597"/>
                <a:ext cx="122015" cy="223897"/>
              </a:xfrm>
              <a:custGeom>
                <a:avLst/>
                <a:gdLst/>
                <a:ahLst/>
                <a:cxnLst/>
                <a:rect l="l" t="t" r="r" b="b"/>
                <a:pathLst>
                  <a:path w="122015" h="223897" extrusionOk="0">
                    <a:moveTo>
                      <a:pt x="51245" y="4964"/>
                    </a:moveTo>
                    <a:cubicBezTo>
                      <a:pt x="51816" y="7726"/>
                      <a:pt x="52007" y="10584"/>
                      <a:pt x="51816" y="13441"/>
                    </a:cubicBezTo>
                    <a:cubicBezTo>
                      <a:pt x="48292" y="43445"/>
                      <a:pt x="45339" y="73258"/>
                      <a:pt x="74390" y="94213"/>
                    </a:cubicBezTo>
                    <a:cubicBezTo>
                      <a:pt x="81248" y="105453"/>
                      <a:pt x="87059" y="117073"/>
                      <a:pt x="87154" y="130694"/>
                    </a:cubicBezTo>
                    <a:cubicBezTo>
                      <a:pt x="87059" y="134980"/>
                      <a:pt x="86487" y="139171"/>
                      <a:pt x="85630" y="143362"/>
                    </a:cubicBezTo>
                    <a:cubicBezTo>
                      <a:pt x="73152" y="179843"/>
                      <a:pt x="118682" y="187654"/>
                      <a:pt x="122015" y="216419"/>
                    </a:cubicBezTo>
                    <a:cubicBezTo>
                      <a:pt x="79915" y="231373"/>
                      <a:pt x="71247" y="226706"/>
                      <a:pt x="46863" y="176414"/>
                    </a:cubicBezTo>
                    <a:cubicBezTo>
                      <a:pt x="43529" y="170890"/>
                      <a:pt x="40386" y="165175"/>
                      <a:pt x="37433" y="159460"/>
                    </a:cubicBezTo>
                    <a:cubicBezTo>
                      <a:pt x="35433" y="155840"/>
                      <a:pt x="33623" y="152030"/>
                      <a:pt x="32004" y="148315"/>
                    </a:cubicBezTo>
                    <a:cubicBezTo>
                      <a:pt x="28670" y="128789"/>
                      <a:pt x="381" y="127932"/>
                      <a:pt x="0" y="106120"/>
                    </a:cubicBezTo>
                    <a:cubicBezTo>
                      <a:pt x="4667" y="77926"/>
                      <a:pt x="10859" y="50017"/>
                      <a:pt x="10668" y="21157"/>
                    </a:cubicBezTo>
                    <a:cubicBezTo>
                      <a:pt x="20860" y="7441"/>
                      <a:pt x="30289" y="-8276"/>
                      <a:pt x="51245" y="5059"/>
                    </a:cubicBezTo>
                    <a:close/>
                  </a:path>
                </a:pathLst>
              </a:custGeom>
              <a:solidFill>
                <a:srgbClr val="8F8F8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5" name="Google Shape;1255;p28">
                <a:extLst>
                  <a:ext uri="{FF2B5EF4-FFF2-40B4-BE49-F238E27FC236}">
                    <a16:creationId xmlns:a16="http://schemas.microsoft.com/office/drawing/2014/main" id="{BC05BF3D-3F9C-C901-247D-49AC02C5D30D}"/>
                  </a:ext>
                </a:extLst>
              </p:cNvPr>
              <p:cNvSpPr/>
              <p:nvPr/>
            </p:nvSpPr>
            <p:spPr>
              <a:xfrm>
                <a:off x="8113680" y="2527077"/>
                <a:ext cx="163163" cy="104203"/>
              </a:xfrm>
              <a:custGeom>
                <a:avLst/>
                <a:gdLst/>
                <a:ahLst/>
                <a:cxnLst/>
                <a:rect l="l" t="t" r="r" b="b"/>
                <a:pathLst>
                  <a:path w="163163" h="104203" extrusionOk="0">
                    <a:moveTo>
                      <a:pt x="163163" y="66770"/>
                    </a:moveTo>
                    <a:cubicBezTo>
                      <a:pt x="131730" y="60674"/>
                      <a:pt x="119253" y="72771"/>
                      <a:pt x="126873" y="104203"/>
                    </a:cubicBezTo>
                    <a:cubicBezTo>
                      <a:pt x="83439" y="84963"/>
                      <a:pt x="29051" y="87249"/>
                      <a:pt x="0" y="39815"/>
                    </a:cubicBezTo>
                    <a:cubicBezTo>
                      <a:pt x="26955" y="28194"/>
                      <a:pt x="52006" y="12859"/>
                      <a:pt x="78295" y="0"/>
                    </a:cubicBezTo>
                    <a:cubicBezTo>
                      <a:pt x="106585" y="22289"/>
                      <a:pt x="134778" y="44482"/>
                      <a:pt x="163068" y="66770"/>
                    </a:cubicBezTo>
                    <a:close/>
                  </a:path>
                </a:pathLst>
              </a:custGeom>
              <a:solidFill>
                <a:srgbClr val="BEBFC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6" name="Google Shape;1256;p28">
                <a:extLst>
                  <a:ext uri="{FF2B5EF4-FFF2-40B4-BE49-F238E27FC236}">
                    <a16:creationId xmlns:a16="http://schemas.microsoft.com/office/drawing/2014/main" id="{6E1517C9-58BC-196D-EEEA-77C7FA956825}"/>
                  </a:ext>
                </a:extLst>
              </p:cNvPr>
              <p:cNvSpPr/>
              <p:nvPr/>
            </p:nvSpPr>
            <p:spPr>
              <a:xfrm>
                <a:off x="8020621" y="2507170"/>
                <a:ext cx="171545" cy="65532"/>
              </a:xfrm>
              <a:custGeom>
                <a:avLst/>
                <a:gdLst/>
                <a:ahLst/>
                <a:cxnLst/>
                <a:rect l="l" t="t" r="r" b="b"/>
                <a:pathLst>
                  <a:path w="171545" h="65532" extrusionOk="0">
                    <a:moveTo>
                      <a:pt x="171450" y="19907"/>
                    </a:moveTo>
                    <a:cubicBezTo>
                      <a:pt x="156210" y="53626"/>
                      <a:pt x="127825" y="61627"/>
                      <a:pt x="94012" y="59055"/>
                    </a:cubicBezTo>
                    <a:cubicBezTo>
                      <a:pt x="86868" y="66484"/>
                      <a:pt x="78010" y="66294"/>
                      <a:pt x="68866" y="64484"/>
                    </a:cubicBezTo>
                    <a:cubicBezTo>
                      <a:pt x="34766" y="55721"/>
                      <a:pt x="4763" y="42291"/>
                      <a:pt x="0" y="1524"/>
                    </a:cubicBezTo>
                    <a:cubicBezTo>
                      <a:pt x="0" y="1524"/>
                      <a:pt x="762" y="0"/>
                      <a:pt x="858" y="0"/>
                    </a:cubicBezTo>
                    <a:cubicBezTo>
                      <a:pt x="38671" y="7715"/>
                      <a:pt x="76771" y="13906"/>
                      <a:pt x="114109" y="23622"/>
                    </a:cubicBezTo>
                    <a:cubicBezTo>
                      <a:pt x="134588" y="28956"/>
                      <a:pt x="150876" y="-6572"/>
                      <a:pt x="171545" y="19907"/>
                    </a:cubicBezTo>
                    <a:close/>
                  </a:path>
                </a:pathLst>
              </a:custGeom>
              <a:solidFill>
                <a:srgbClr val="DCDC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7" name="Google Shape;1257;p28">
                <a:extLst>
                  <a:ext uri="{FF2B5EF4-FFF2-40B4-BE49-F238E27FC236}">
                    <a16:creationId xmlns:a16="http://schemas.microsoft.com/office/drawing/2014/main" id="{A685EFC5-3881-D120-4F57-83966F8008F1}"/>
                  </a:ext>
                </a:extLst>
              </p:cNvPr>
              <p:cNvSpPr/>
              <p:nvPr/>
            </p:nvSpPr>
            <p:spPr>
              <a:xfrm>
                <a:off x="7698485" y="2451544"/>
                <a:ext cx="80783" cy="166361"/>
              </a:xfrm>
              <a:custGeom>
                <a:avLst/>
                <a:gdLst/>
                <a:ahLst/>
                <a:cxnLst/>
                <a:rect l="l" t="t" r="r" b="b"/>
                <a:pathLst>
                  <a:path w="80783" h="166361" extrusionOk="0">
                    <a:moveTo>
                      <a:pt x="26670" y="0"/>
                    </a:moveTo>
                    <a:cubicBezTo>
                      <a:pt x="30194" y="4477"/>
                      <a:pt x="33719" y="8858"/>
                      <a:pt x="37243" y="13335"/>
                    </a:cubicBezTo>
                    <a:cubicBezTo>
                      <a:pt x="41529" y="35719"/>
                      <a:pt x="49339" y="56197"/>
                      <a:pt x="68866" y="70199"/>
                    </a:cubicBezTo>
                    <a:cubicBezTo>
                      <a:pt x="69723" y="85439"/>
                      <a:pt x="57626" y="101918"/>
                      <a:pt x="73533" y="115729"/>
                    </a:cubicBezTo>
                    <a:cubicBezTo>
                      <a:pt x="82391" y="133826"/>
                      <a:pt x="86773" y="152495"/>
                      <a:pt x="64770" y="163354"/>
                    </a:cubicBezTo>
                    <a:cubicBezTo>
                      <a:pt x="45815" y="172784"/>
                      <a:pt x="33147" y="158115"/>
                      <a:pt x="21336" y="145923"/>
                    </a:cubicBezTo>
                    <a:cubicBezTo>
                      <a:pt x="13811" y="138113"/>
                      <a:pt x="8001" y="128968"/>
                      <a:pt x="3620" y="119063"/>
                    </a:cubicBezTo>
                    <a:cubicBezTo>
                      <a:pt x="1810" y="114681"/>
                      <a:pt x="667" y="110109"/>
                      <a:pt x="0" y="105442"/>
                    </a:cubicBezTo>
                    <a:cubicBezTo>
                      <a:pt x="858" y="85153"/>
                      <a:pt x="4953" y="64865"/>
                      <a:pt x="2953" y="44387"/>
                    </a:cubicBezTo>
                    <a:cubicBezTo>
                      <a:pt x="8763" y="28480"/>
                      <a:pt x="476" y="5143"/>
                      <a:pt x="26670" y="95"/>
                    </a:cubicBezTo>
                    <a:close/>
                  </a:path>
                </a:pathLst>
              </a:custGeom>
              <a:solidFill>
                <a:srgbClr val="B0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8" name="Google Shape;1258;p28">
                <a:extLst>
                  <a:ext uri="{FF2B5EF4-FFF2-40B4-BE49-F238E27FC236}">
                    <a16:creationId xmlns:a16="http://schemas.microsoft.com/office/drawing/2014/main" id="{A65A1B04-8B14-4DC6-11B5-5D415805C4DD}"/>
                  </a:ext>
                </a:extLst>
              </p:cNvPr>
              <p:cNvSpPr/>
              <p:nvPr/>
            </p:nvSpPr>
            <p:spPr>
              <a:xfrm>
                <a:off x="7613101" y="2374867"/>
                <a:ext cx="112054" cy="123634"/>
              </a:xfrm>
              <a:custGeom>
                <a:avLst/>
                <a:gdLst/>
                <a:ahLst/>
                <a:cxnLst/>
                <a:rect l="l" t="t" r="r" b="b"/>
                <a:pathLst>
                  <a:path w="112054" h="123634" extrusionOk="0">
                    <a:moveTo>
                      <a:pt x="112054" y="76676"/>
                    </a:moveTo>
                    <a:cubicBezTo>
                      <a:pt x="95576" y="88678"/>
                      <a:pt x="109768" y="110395"/>
                      <a:pt x="97291" y="123634"/>
                    </a:cubicBezTo>
                    <a:cubicBezTo>
                      <a:pt x="72430" y="120587"/>
                      <a:pt x="57095" y="101822"/>
                      <a:pt x="38522" y="88201"/>
                    </a:cubicBezTo>
                    <a:cubicBezTo>
                      <a:pt x="25568" y="73152"/>
                      <a:pt x="13566" y="57055"/>
                      <a:pt x="6327" y="38671"/>
                    </a:cubicBezTo>
                    <a:cubicBezTo>
                      <a:pt x="802" y="24479"/>
                      <a:pt x="-8532" y="6763"/>
                      <a:pt x="16900" y="0"/>
                    </a:cubicBezTo>
                    <a:cubicBezTo>
                      <a:pt x="33664" y="24003"/>
                      <a:pt x="39950" y="62579"/>
                      <a:pt x="84241" y="48101"/>
                    </a:cubicBezTo>
                    <a:cubicBezTo>
                      <a:pt x="87099" y="44101"/>
                      <a:pt x="88432" y="38576"/>
                      <a:pt x="94529" y="37814"/>
                    </a:cubicBezTo>
                    <a:cubicBezTo>
                      <a:pt x="100339" y="50768"/>
                      <a:pt x="106149" y="63722"/>
                      <a:pt x="112054" y="76771"/>
                    </a:cubicBezTo>
                    <a:close/>
                  </a:path>
                </a:pathLst>
              </a:custGeom>
              <a:solidFill>
                <a:srgbClr val="B4B4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9" name="Google Shape;1259;p28">
                <a:extLst>
                  <a:ext uri="{FF2B5EF4-FFF2-40B4-BE49-F238E27FC236}">
                    <a16:creationId xmlns:a16="http://schemas.microsoft.com/office/drawing/2014/main" id="{D6F34B30-08AC-ECD1-914F-7EC56E6FB538}"/>
                  </a:ext>
                </a:extLst>
              </p:cNvPr>
              <p:cNvSpPr/>
              <p:nvPr/>
            </p:nvSpPr>
            <p:spPr>
              <a:xfrm>
                <a:off x="6614921" y="3996784"/>
                <a:ext cx="82080" cy="115062"/>
              </a:xfrm>
              <a:custGeom>
                <a:avLst/>
                <a:gdLst/>
                <a:ahLst/>
                <a:cxnLst/>
                <a:rect l="l" t="t" r="r" b="b"/>
                <a:pathLst>
                  <a:path w="82080" h="115062" extrusionOk="0">
                    <a:moveTo>
                      <a:pt x="34576" y="20479"/>
                    </a:moveTo>
                    <a:cubicBezTo>
                      <a:pt x="40958" y="13621"/>
                      <a:pt x="47244" y="6858"/>
                      <a:pt x="53626" y="0"/>
                    </a:cubicBezTo>
                    <a:cubicBezTo>
                      <a:pt x="60865" y="1619"/>
                      <a:pt x="65437" y="5905"/>
                      <a:pt x="67152" y="13145"/>
                    </a:cubicBezTo>
                    <a:cubicBezTo>
                      <a:pt x="85249" y="47530"/>
                      <a:pt x="89535" y="81629"/>
                      <a:pt x="65056" y="115062"/>
                    </a:cubicBezTo>
                    <a:cubicBezTo>
                      <a:pt x="57721" y="79248"/>
                      <a:pt x="22479" y="71914"/>
                      <a:pt x="0" y="51530"/>
                    </a:cubicBezTo>
                    <a:cubicBezTo>
                      <a:pt x="0" y="28480"/>
                      <a:pt x="15716" y="22670"/>
                      <a:pt x="34480" y="20383"/>
                    </a:cubicBezTo>
                    <a:close/>
                  </a:path>
                </a:pathLst>
              </a:custGeom>
              <a:solidFill>
                <a:srgbClr val="3D3D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0" name="Google Shape;1260;p28">
                <a:extLst>
                  <a:ext uri="{FF2B5EF4-FFF2-40B4-BE49-F238E27FC236}">
                    <a16:creationId xmlns:a16="http://schemas.microsoft.com/office/drawing/2014/main" id="{D26941D3-1AF5-883A-043E-2C1E18A1A6A2}"/>
                  </a:ext>
                </a:extLst>
              </p:cNvPr>
              <p:cNvSpPr/>
              <p:nvPr/>
            </p:nvSpPr>
            <p:spPr>
              <a:xfrm>
                <a:off x="6707219" y="4469512"/>
                <a:ext cx="147185" cy="128395"/>
              </a:xfrm>
              <a:custGeom>
                <a:avLst/>
                <a:gdLst/>
                <a:ahLst/>
                <a:cxnLst/>
                <a:rect l="l" t="t" r="r" b="b"/>
                <a:pathLst>
                  <a:path w="147185" h="128395" extrusionOk="0">
                    <a:moveTo>
                      <a:pt x="0" y="4284"/>
                    </a:moveTo>
                    <a:cubicBezTo>
                      <a:pt x="25146" y="-9622"/>
                      <a:pt x="32004" y="13714"/>
                      <a:pt x="43720" y="26097"/>
                    </a:cubicBezTo>
                    <a:cubicBezTo>
                      <a:pt x="73438" y="57625"/>
                      <a:pt x="102775" y="89533"/>
                      <a:pt x="141923" y="110012"/>
                    </a:cubicBezTo>
                    <a:cubicBezTo>
                      <a:pt x="148971" y="116203"/>
                      <a:pt x="148971" y="122299"/>
                      <a:pt x="141732" y="128395"/>
                    </a:cubicBezTo>
                    <a:cubicBezTo>
                      <a:pt x="129540" y="121918"/>
                      <a:pt x="117157" y="115727"/>
                      <a:pt x="105251" y="108869"/>
                    </a:cubicBezTo>
                    <a:cubicBezTo>
                      <a:pt x="94012" y="102392"/>
                      <a:pt x="88297" y="105821"/>
                      <a:pt x="86392" y="117918"/>
                    </a:cubicBezTo>
                    <a:cubicBezTo>
                      <a:pt x="66390" y="102487"/>
                      <a:pt x="48292" y="85437"/>
                      <a:pt x="38671" y="61244"/>
                    </a:cubicBezTo>
                    <a:cubicBezTo>
                      <a:pt x="27337" y="44290"/>
                      <a:pt x="19717" y="24763"/>
                      <a:pt x="3143" y="11619"/>
                    </a:cubicBezTo>
                    <a:cubicBezTo>
                      <a:pt x="1810" y="9333"/>
                      <a:pt x="762" y="6856"/>
                      <a:pt x="0" y="4284"/>
                    </a:cubicBezTo>
                    <a:close/>
                  </a:path>
                </a:pathLst>
              </a:custGeom>
              <a:solidFill>
                <a:srgbClr val="5C5E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1" name="Google Shape;1261;p28">
                <a:extLst>
                  <a:ext uri="{FF2B5EF4-FFF2-40B4-BE49-F238E27FC236}">
                    <a16:creationId xmlns:a16="http://schemas.microsoft.com/office/drawing/2014/main" id="{E789D442-B13C-F862-1F45-EF88B0028068}"/>
                  </a:ext>
                </a:extLst>
              </p:cNvPr>
              <p:cNvSpPr/>
              <p:nvPr/>
            </p:nvSpPr>
            <p:spPr>
              <a:xfrm>
                <a:off x="7068692" y="2537173"/>
                <a:ext cx="105727" cy="69193"/>
              </a:xfrm>
              <a:custGeom>
                <a:avLst/>
                <a:gdLst/>
                <a:ahLst/>
                <a:cxnLst/>
                <a:rect l="l" t="t" r="r" b="b"/>
                <a:pathLst>
                  <a:path w="105727" h="69193" extrusionOk="0">
                    <a:moveTo>
                      <a:pt x="105727" y="0"/>
                    </a:moveTo>
                    <a:cubicBezTo>
                      <a:pt x="98203" y="33814"/>
                      <a:pt x="73723" y="52102"/>
                      <a:pt x="44196" y="64389"/>
                    </a:cubicBezTo>
                    <a:cubicBezTo>
                      <a:pt x="19431" y="74676"/>
                      <a:pt x="1334" y="69532"/>
                      <a:pt x="0" y="38291"/>
                    </a:cubicBezTo>
                    <a:cubicBezTo>
                      <a:pt x="42863" y="46387"/>
                      <a:pt x="67437" y="4382"/>
                      <a:pt x="105727" y="0"/>
                    </a:cubicBezTo>
                    <a:close/>
                  </a:path>
                </a:pathLst>
              </a:custGeom>
              <a:solidFill>
                <a:srgbClr val="E2E2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2" name="Google Shape;1262;p28">
                <a:extLst>
                  <a:ext uri="{FF2B5EF4-FFF2-40B4-BE49-F238E27FC236}">
                    <a16:creationId xmlns:a16="http://schemas.microsoft.com/office/drawing/2014/main" id="{2CBC25B2-3DDB-B69C-57CA-B1BB0AFC3BC7}"/>
                  </a:ext>
                </a:extLst>
              </p:cNvPr>
              <p:cNvSpPr/>
              <p:nvPr/>
            </p:nvSpPr>
            <p:spPr>
              <a:xfrm>
                <a:off x="7538846" y="2168175"/>
                <a:ext cx="91345" cy="69034"/>
              </a:xfrm>
              <a:custGeom>
                <a:avLst/>
                <a:gdLst/>
                <a:ahLst/>
                <a:cxnLst/>
                <a:rect l="l" t="t" r="r" b="b"/>
                <a:pathLst>
                  <a:path w="91345" h="69034" extrusionOk="0">
                    <a:moveTo>
                      <a:pt x="91345" y="46387"/>
                    </a:moveTo>
                    <a:cubicBezTo>
                      <a:pt x="74009" y="43910"/>
                      <a:pt x="66485" y="61150"/>
                      <a:pt x="52578" y="65723"/>
                    </a:cubicBezTo>
                    <a:cubicBezTo>
                      <a:pt x="46387" y="70390"/>
                      <a:pt x="40481" y="70199"/>
                      <a:pt x="34957" y="64675"/>
                    </a:cubicBezTo>
                    <a:cubicBezTo>
                      <a:pt x="36862" y="39434"/>
                      <a:pt x="286" y="50387"/>
                      <a:pt x="0" y="27051"/>
                    </a:cubicBezTo>
                    <a:cubicBezTo>
                      <a:pt x="7906" y="7620"/>
                      <a:pt x="45911" y="36004"/>
                      <a:pt x="43815" y="0"/>
                    </a:cubicBezTo>
                    <a:cubicBezTo>
                      <a:pt x="70104" y="4858"/>
                      <a:pt x="77248" y="29146"/>
                      <a:pt x="91345" y="46387"/>
                    </a:cubicBezTo>
                    <a:close/>
                  </a:path>
                </a:pathLst>
              </a:custGeom>
              <a:solidFill>
                <a:srgbClr val="CECED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3" name="Google Shape;1263;p28">
                <a:extLst>
                  <a:ext uri="{FF2B5EF4-FFF2-40B4-BE49-F238E27FC236}">
                    <a16:creationId xmlns:a16="http://schemas.microsoft.com/office/drawing/2014/main" id="{D1C4A444-2BEA-6E11-C28C-AE53BBBC3D43}"/>
                  </a:ext>
                </a:extLst>
              </p:cNvPr>
              <p:cNvSpPr/>
              <p:nvPr/>
            </p:nvSpPr>
            <p:spPr>
              <a:xfrm>
                <a:off x="7612921" y="2223039"/>
                <a:ext cx="58036" cy="96882"/>
              </a:xfrm>
              <a:custGeom>
                <a:avLst/>
                <a:gdLst/>
                <a:ahLst/>
                <a:cxnLst/>
                <a:rect l="l" t="t" r="r" b="b"/>
                <a:pathLst>
                  <a:path w="58036" h="96882" extrusionOk="0">
                    <a:moveTo>
                      <a:pt x="36511" y="86011"/>
                    </a:moveTo>
                    <a:cubicBezTo>
                      <a:pt x="-923" y="64103"/>
                      <a:pt x="-13686" y="36767"/>
                      <a:pt x="17841" y="0"/>
                    </a:cubicBezTo>
                    <a:cubicBezTo>
                      <a:pt x="54798" y="16383"/>
                      <a:pt x="40892" y="57150"/>
                      <a:pt x="58037" y="83058"/>
                    </a:cubicBezTo>
                    <a:cubicBezTo>
                      <a:pt x="54132" y="100965"/>
                      <a:pt x="53751" y="100965"/>
                      <a:pt x="36511" y="86011"/>
                    </a:cubicBezTo>
                    <a:close/>
                  </a:path>
                </a:pathLst>
              </a:custGeom>
              <a:solidFill>
                <a:srgbClr val="3537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4" name="Google Shape;1264;p28">
                <a:extLst>
                  <a:ext uri="{FF2B5EF4-FFF2-40B4-BE49-F238E27FC236}">
                    <a16:creationId xmlns:a16="http://schemas.microsoft.com/office/drawing/2014/main" id="{D2B3C354-E106-44A6-0509-5A7D4E8C0F49}"/>
                  </a:ext>
                </a:extLst>
              </p:cNvPr>
              <p:cNvSpPr/>
              <p:nvPr/>
            </p:nvSpPr>
            <p:spPr>
              <a:xfrm>
                <a:off x="6593300" y="3761421"/>
                <a:ext cx="75818" cy="80122"/>
              </a:xfrm>
              <a:custGeom>
                <a:avLst/>
                <a:gdLst/>
                <a:ahLst/>
                <a:cxnLst/>
                <a:rect l="l" t="t" r="r" b="b"/>
                <a:pathLst>
                  <a:path w="75818" h="80122" extrusionOk="0">
                    <a:moveTo>
                      <a:pt x="68103" y="66866"/>
                    </a:moveTo>
                    <a:cubicBezTo>
                      <a:pt x="58102" y="88106"/>
                      <a:pt x="48196" y="80582"/>
                      <a:pt x="38385" y="66866"/>
                    </a:cubicBezTo>
                    <a:cubicBezTo>
                      <a:pt x="29242" y="57055"/>
                      <a:pt x="20098" y="47244"/>
                      <a:pt x="11049" y="37433"/>
                    </a:cubicBezTo>
                    <a:cubicBezTo>
                      <a:pt x="7334" y="24956"/>
                      <a:pt x="3714" y="12478"/>
                      <a:pt x="0" y="0"/>
                    </a:cubicBezTo>
                    <a:cubicBezTo>
                      <a:pt x="63722" y="191"/>
                      <a:pt x="71151" y="5334"/>
                      <a:pt x="75819" y="53054"/>
                    </a:cubicBezTo>
                    <a:cubicBezTo>
                      <a:pt x="73914" y="58007"/>
                      <a:pt x="71342" y="62675"/>
                      <a:pt x="68103" y="66961"/>
                    </a:cubicBezTo>
                    <a:close/>
                  </a:path>
                </a:pathLst>
              </a:custGeom>
              <a:solidFill>
                <a:srgbClr val="4A4A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5" name="Google Shape;1265;p28">
                <a:extLst>
                  <a:ext uri="{FF2B5EF4-FFF2-40B4-BE49-F238E27FC236}">
                    <a16:creationId xmlns:a16="http://schemas.microsoft.com/office/drawing/2014/main" id="{BA94656E-2E67-35FF-51DA-7C31CBE1DF45}"/>
                  </a:ext>
                </a:extLst>
              </p:cNvPr>
              <p:cNvSpPr/>
              <p:nvPr/>
            </p:nvSpPr>
            <p:spPr>
              <a:xfrm>
                <a:off x="8259609" y="2602705"/>
                <a:ext cx="49143" cy="69186"/>
              </a:xfrm>
              <a:custGeom>
                <a:avLst/>
                <a:gdLst/>
                <a:ahLst/>
                <a:cxnLst/>
                <a:rect l="l" t="t" r="r" b="b"/>
                <a:pathLst>
                  <a:path w="49143" h="69186" extrusionOk="0">
                    <a:moveTo>
                      <a:pt x="49144" y="56007"/>
                    </a:moveTo>
                    <a:cubicBezTo>
                      <a:pt x="36190" y="76486"/>
                      <a:pt x="14568" y="70009"/>
                      <a:pt x="8853" y="57436"/>
                    </a:cubicBezTo>
                    <a:cubicBezTo>
                      <a:pt x="1042" y="40196"/>
                      <a:pt x="-10102" y="14669"/>
                      <a:pt x="18378" y="0"/>
                    </a:cubicBezTo>
                    <a:cubicBezTo>
                      <a:pt x="31427" y="17145"/>
                      <a:pt x="47715" y="32480"/>
                      <a:pt x="49144" y="56007"/>
                    </a:cubicBezTo>
                    <a:close/>
                  </a:path>
                </a:pathLst>
              </a:custGeom>
              <a:solidFill>
                <a:srgbClr val="62646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6" name="Google Shape;1266;p28">
                <a:extLst>
                  <a:ext uri="{FF2B5EF4-FFF2-40B4-BE49-F238E27FC236}">
                    <a16:creationId xmlns:a16="http://schemas.microsoft.com/office/drawing/2014/main" id="{2EFDC798-1745-600F-481F-C140A56EAA6E}"/>
                  </a:ext>
                </a:extLst>
              </p:cNvPr>
              <p:cNvSpPr/>
              <p:nvPr/>
            </p:nvSpPr>
            <p:spPr>
              <a:xfrm>
                <a:off x="8357889" y="2759673"/>
                <a:ext cx="63068" cy="80306"/>
              </a:xfrm>
              <a:custGeom>
                <a:avLst/>
                <a:gdLst/>
                <a:ahLst/>
                <a:cxnLst/>
                <a:rect l="l" t="t" r="r" b="b"/>
                <a:pathLst>
                  <a:path w="63068" h="80306" extrusionOk="0">
                    <a:moveTo>
                      <a:pt x="62973" y="80109"/>
                    </a:moveTo>
                    <a:cubicBezTo>
                      <a:pt x="33159" y="83062"/>
                      <a:pt x="27349" y="52011"/>
                      <a:pt x="7442" y="40962"/>
                    </a:cubicBezTo>
                    <a:cubicBezTo>
                      <a:pt x="-5607" y="27341"/>
                      <a:pt x="203" y="14387"/>
                      <a:pt x="11824" y="5148"/>
                    </a:cubicBezTo>
                    <a:cubicBezTo>
                      <a:pt x="24111" y="-4663"/>
                      <a:pt x="35159" y="99"/>
                      <a:pt x="41160" y="14768"/>
                    </a:cubicBezTo>
                    <a:cubicBezTo>
                      <a:pt x="48495" y="36580"/>
                      <a:pt x="55734" y="58297"/>
                      <a:pt x="63068" y="80109"/>
                    </a:cubicBezTo>
                    <a:close/>
                  </a:path>
                </a:pathLst>
              </a:custGeom>
              <a:solidFill>
                <a:srgbClr val="433F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7" name="Google Shape;1267;p28">
                <a:extLst>
                  <a:ext uri="{FF2B5EF4-FFF2-40B4-BE49-F238E27FC236}">
                    <a16:creationId xmlns:a16="http://schemas.microsoft.com/office/drawing/2014/main" id="{781FC69C-7B8B-B000-D909-24812710362A}"/>
                  </a:ext>
                </a:extLst>
              </p:cNvPr>
              <p:cNvSpPr/>
              <p:nvPr/>
            </p:nvSpPr>
            <p:spPr>
              <a:xfrm>
                <a:off x="8429571" y="2926365"/>
                <a:ext cx="40535" cy="72093"/>
              </a:xfrm>
              <a:custGeom>
                <a:avLst/>
                <a:gdLst/>
                <a:ahLst/>
                <a:cxnLst/>
                <a:rect l="l" t="t" r="r" b="b"/>
                <a:pathLst>
                  <a:path w="40535" h="72093" extrusionOk="0">
                    <a:moveTo>
                      <a:pt x="40440" y="63913"/>
                    </a:moveTo>
                    <a:cubicBezTo>
                      <a:pt x="18056" y="84296"/>
                      <a:pt x="8817" y="61722"/>
                      <a:pt x="4340" y="48863"/>
                    </a:cubicBezTo>
                    <a:cubicBezTo>
                      <a:pt x="-2994" y="27908"/>
                      <a:pt x="-4423" y="4477"/>
                      <a:pt x="27867" y="0"/>
                    </a:cubicBezTo>
                    <a:cubicBezTo>
                      <a:pt x="41583" y="19431"/>
                      <a:pt x="38821" y="42100"/>
                      <a:pt x="40535" y="63913"/>
                    </a:cubicBezTo>
                    <a:close/>
                  </a:path>
                </a:pathLst>
              </a:custGeom>
              <a:solidFill>
                <a:srgbClr val="3F3F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8" name="Google Shape;1268;p28">
                <a:extLst>
                  <a:ext uri="{FF2B5EF4-FFF2-40B4-BE49-F238E27FC236}">
                    <a16:creationId xmlns:a16="http://schemas.microsoft.com/office/drawing/2014/main" id="{C34A3700-551A-52F2-061B-D7D82FF4137C}"/>
                  </a:ext>
                </a:extLst>
              </p:cNvPr>
              <p:cNvSpPr/>
              <p:nvPr/>
            </p:nvSpPr>
            <p:spPr>
              <a:xfrm>
                <a:off x="6668738" y="4311394"/>
                <a:ext cx="36572" cy="95346"/>
              </a:xfrm>
              <a:custGeom>
                <a:avLst/>
                <a:gdLst/>
                <a:ahLst/>
                <a:cxnLst/>
                <a:rect l="l" t="t" r="r" b="b"/>
                <a:pathLst>
                  <a:path w="36572" h="95346" extrusionOk="0">
                    <a:moveTo>
                      <a:pt x="0" y="12098"/>
                    </a:moveTo>
                    <a:cubicBezTo>
                      <a:pt x="1714" y="7907"/>
                      <a:pt x="4763" y="-94"/>
                      <a:pt x="4953" y="1"/>
                    </a:cubicBezTo>
                    <a:cubicBezTo>
                      <a:pt x="37052" y="11050"/>
                      <a:pt x="48006" y="72391"/>
                      <a:pt x="22288" y="95346"/>
                    </a:cubicBezTo>
                    <a:cubicBezTo>
                      <a:pt x="14859" y="67628"/>
                      <a:pt x="7429" y="39815"/>
                      <a:pt x="0" y="12098"/>
                    </a:cubicBezTo>
                    <a:close/>
                  </a:path>
                </a:pathLst>
              </a:custGeom>
              <a:solidFill>
                <a:srgbClr val="AAAB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9" name="Google Shape;1269;p28">
                <a:extLst>
                  <a:ext uri="{FF2B5EF4-FFF2-40B4-BE49-F238E27FC236}">
                    <a16:creationId xmlns:a16="http://schemas.microsoft.com/office/drawing/2014/main" id="{874D8FEE-D88D-9B93-A541-DE2949DA05D7}"/>
                  </a:ext>
                </a:extLst>
              </p:cNvPr>
              <p:cNvSpPr/>
              <p:nvPr/>
            </p:nvSpPr>
            <p:spPr>
              <a:xfrm>
                <a:off x="7194137" y="2489263"/>
                <a:ext cx="58640" cy="82006"/>
              </a:xfrm>
              <a:custGeom>
                <a:avLst/>
                <a:gdLst/>
                <a:ahLst/>
                <a:cxnLst/>
                <a:rect l="l" t="t" r="r" b="b"/>
                <a:pathLst>
                  <a:path w="58640" h="82006" extrusionOk="0">
                    <a:moveTo>
                      <a:pt x="47244" y="0"/>
                    </a:moveTo>
                    <a:cubicBezTo>
                      <a:pt x="50768" y="3048"/>
                      <a:pt x="54293" y="6001"/>
                      <a:pt x="57912" y="9049"/>
                    </a:cubicBezTo>
                    <a:cubicBezTo>
                      <a:pt x="60770" y="28575"/>
                      <a:pt x="54959" y="47530"/>
                      <a:pt x="44958" y="62389"/>
                    </a:cubicBezTo>
                    <a:cubicBezTo>
                      <a:pt x="30480" y="83820"/>
                      <a:pt x="11621" y="94488"/>
                      <a:pt x="0" y="58198"/>
                    </a:cubicBezTo>
                    <a:cubicBezTo>
                      <a:pt x="2000" y="47816"/>
                      <a:pt x="3906" y="37433"/>
                      <a:pt x="5905" y="27051"/>
                    </a:cubicBezTo>
                    <a:cubicBezTo>
                      <a:pt x="13431" y="8477"/>
                      <a:pt x="31528" y="6001"/>
                      <a:pt x="47340" y="0"/>
                    </a:cubicBezTo>
                    <a:close/>
                  </a:path>
                </a:pathLst>
              </a:custGeom>
              <a:solidFill>
                <a:srgbClr val="77818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0" name="Google Shape;1270;p28">
                <a:extLst>
                  <a:ext uri="{FF2B5EF4-FFF2-40B4-BE49-F238E27FC236}">
                    <a16:creationId xmlns:a16="http://schemas.microsoft.com/office/drawing/2014/main" id="{9A5975D4-1CCF-3E4A-C0A2-59B4CC30FF3A}"/>
                  </a:ext>
                </a:extLst>
              </p:cNvPr>
              <p:cNvSpPr/>
              <p:nvPr/>
            </p:nvSpPr>
            <p:spPr>
              <a:xfrm>
                <a:off x="7725643" y="2464783"/>
                <a:ext cx="49042" cy="64679"/>
              </a:xfrm>
              <a:custGeom>
                <a:avLst/>
                <a:gdLst/>
                <a:ahLst/>
                <a:cxnLst/>
                <a:rect l="l" t="t" r="r" b="b"/>
                <a:pathLst>
                  <a:path w="49042" h="64679" extrusionOk="0">
                    <a:moveTo>
                      <a:pt x="38566" y="61722"/>
                    </a:moveTo>
                    <a:cubicBezTo>
                      <a:pt x="4942" y="52292"/>
                      <a:pt x="-12298" y="35243"/>
                      <a:pt x="10086" y="0"/>
                    </a:cubicBezTo>
                    <a:cubicBezTo>
                      <a:pt x="35708" y="8192"/>
                      <a:pt x="37899" y="33623"/>
                      <a:pt x="49043" y="52483"/>
                    </a:cubicBezTo>
                    <a:cubicBezTo>
                      <a:pt x="47805" y="55150"/>
                      <a:pt x="47043" y="58007"/>
                      <a:pt x="46662" y="60960"/>
                    </a:cubicBezTo>
                    <a:cubicBezTo>
                      <a:pt x="44376" y="65532"/>
                      <a:pt x="41708" y="66008"/>
                      <a:pt x="38566" y="61722"/>
                    </a:cubicBezTo>
                    <a:close/>
                  </a:path>
                </a:pathLst>
              </a:custGeom>
              <a:solidFill>
                <a:srgbClr val="6972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1" name="Google Shape;1271;p28">
                <a:extLst>
                  <a:ext uri="{FF2B5EF4-FFF2-40B4-BE49-F238E27FC236}">
                    <a16:creationId xmlns:a16="http://schemas.microsoft.com/office/drawing/2014/main" id="{66900B0A-6CE9-5678-BAC5-818D75EEFFB3}"/>
                  </a:ext>
                </a:extLst>
              </p:cNvPr>
              <p:cNvSpPr/>
              <p:nvPr/>
            </p:nvSpPr>
            <p:spPr>
              <a:xfrm>
                <a:off x="6407474" y="3214131"/>
                <a:ext cx="38342" cy="62658"/>
              </a:xfrm>
              <a:custGeom>
                <a:avLst/>
                <a:gdLst/>
                <a:ahLst/>
                <a:cxnLst/>
                <a:rect l="l" t="t" r="r" b="b"/>
                <a:pathLst>
                  <a:path w="38342" h="62658" extrusionOk="0">
                    <a:moveTo>
                      <a:pt x="5232" y="34750"/>
                    </a:moveTo>
                    <a:cubicBezTo>
                      <a:pt x="9518" y="23987"/>
                      <a:pt x="-10389" y="10557"/>
                      <a:pt x="7804" y="1984"/>
                    </a:cubicBezTo>
                    <a:cubicBezTo>
                      <a:pt x="20567" y="-4016"/>
                      <a:pt x="29139" y="4461"/>
                      <a:pt x="32854" y="15796"/>
                    </a:cubicBezTo>
                    <a:cubicBezTo>
                      <a:pt x="39331" y="35512"/>
                      <a:pt x="45999" y="56277"/>
                      <a:pt x="15423" y="62659"/>
                    </a:cubicBezTo>
                    <a:cubicBezTo>
                      <a:pt x="11995" y="53324"/>
                      <a:pt x="8661" y="44085"/>
                      <a:pt x="5232" y="34750"/>
                    </a:cubicBezTo>
                    <a:close/>
                  </a:path>
                </a:pathLst>
              </a:custGeom>
              <a:solidFill>
                <a:srgbClr val="62696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2" name="Google Shape;1272;p28">
                <a:extLst>
                  <a:ext uri="{FF2B5EF4-FFF2-40B4-BE49-F238E27FC236}">
                    <a16:creationId xmlns:a16="http://schemas.microsoft.com/office/drawing/2014/main" id="{23EEF5EB-FC5A-E28F-EA04-80C22665DDC1}"/>
                  </a:ext>
                </a:extLst>
              </p:cNvPr>
              <p:cNvSpPr/>
              <p:nvPr/>
            </p:nvSpPr>
            <p:spPr>
              <a:xfrm>
                <a:off x="8353105" y="2740459"/>
                <a:ext cx="45944" cy="64625"/>
              </a:xfrm>
              <a:custGeom>
                <a:avLst/>
                <a:gdLst/>
                <a:ahLst/>
                <a:cxnLst/>
                <a:rect l="l" t="t" r="r" b="b"/>
                <a:pathLst>
                  <a:path w="45944" h="64625" extrusionOk="0">
                    <a:moveTo>
                      <a:pt x="45944" y="34078"/>
                    </a:moveTo>
                    <a:cubicBezTo>
                      <a:pt x="12035" y="13694"/>
                      <a:pt x="12988" y="38078"/>
                      <a:pt x="12226" y="60271"/>
                    </a:cubicBezTo>
                    <a:cubicBezTo>
                      <a:pt x="10988" y="61319"/>
                      <a:pt x="9845" y="62367"/>
                      <a:pt x="8702" y="63510"/>
                    </a:cubicBezTo>
                    <a:cubicBezTo>
                      <a:pt x="5463" y="65415"/>
                      <a:pt x="2701" y="64843"/>
                      <a:pt x="320" y="62081"/>
                    </a:cubicBezTo>
                    <a:cubicBezTo>
                      <a:pt x="510" y="52937"/>
                      <a:pt x="1558" y="43698"/>
                      <a:pt x="606" y="34554"/>
                    </a:cubicBezTo>
                    <a:cubicBezTo>
                      <a:pt x="-3204" y="-4403"/>
                      <a:pt x="11083" y="-8880"/>
                      <a:pt x="39944" y="13408"/>
                    </a:cubicBezTo>
                    <a:cubicBezTo>
                      <a:pt x="41944" y="20266"/>
                      <a:pt x="43849" y="27124"/>
                      <a:pt x="45850" y="34078"/>
                    </a:cubicBezTo>
                    <a:close/>
                  </a:path>
                </a:pathLst>
              </a:custGeom>
              <a:solidFill>
                <a:srgbClr val="7675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3" name="Google Shape;1273;p28">
                <a:extLst>
                  <a:ext uri="{FF2B5EF4-FFF2-40B4-BE49-F238E27FC236}">
                    <a16:creationId xmlns:a16="http://schemas.microsoft.com/office/drawing/2014/main" id="{F43DFF6F-D5EB-0EBE-6277-2F5F58D2ABE2}"/>
                  </a:ext>
                </a:extLst>
              </p:cNvPr>
              <p:cNvSpPr/>
              <p:nvPr/>
            </p:nvSpPr>
            <p:spPr>
              <a:xfrm>
                <a:off x="7657911" y="2340934"/>
                <a:ext cx="43146" cy="62499"/>
              </a:xfrm>
              <a:custGeom>
                <a:avLst/>
                <a:gdLst/>
                <a:ahLst/>
                <a:cxnLst/>
                <a:rect l="l" t="t" r="r" b="b"/>
                <a:pathLst>
                  <a:path w="43146" h="62499" extrusionOk="0">
                    <a:moveTo>
                      <a:pt x="29050" y="6120"/>
                    </a:moveTo>
                    <a:cubicBezTo>
                      <a:pt x="33717" y="24884"/>
                      <a:pt x="38384" y="43649"/>
                      <a:pt x="43147" y="62413"/>
                    </a:cubicBezTo>
                    <a:cubicBezTo>
                      <a:pt x="1141" y="64223"/>
                      <a:pt x="-2383" y="37457"/>
                      <a:pt x="951" y="5644"/>
                    </a:cubicBezTo>
                    <a:lnTo>
                      <a:pt x="951" y="5453"/>
                    </a:lnTo>
                    <a:cubicBezTo>
                      <a:pt x="10476" y="-1690"/>
                      <a:pt x="19906" y="-2167"/>
                      <a:pt x="29050" y="6120"/>
                    </a:cubicBezTo>
                    <a:close/>
                  </a:path>
                </a:pathLst>
              </a:custGeom>
              <a:solidFill>
                <a:srgbClr val="36343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4" name="Google Shape;1274;p28">
                <a:extLst>
                  <a:ext uri="{FF2B5EF4-FFF2-40B4-BE49-F238E27FC236}">
                    <a16:creationId xmlns:a16="http://schemas.microsoft.com/office/drawing/2014/main" id="{95996379-DD96-AC1E-F7D1-7D07D892A127}"/>
                  </a:ext>
                </a:extLst>
              </p:cNvPr>
              <p:cNvSpPr/>
              <p:nvPr/>
            </p:nvSpPr>
            <p:spPr>
              <a:xfrm>
                <a:off x="7649570" y="2346578"/>
                <a:ext cx="58059" cy="76390"/>
              </a:xfrm>
              <a:custGeom>
                <a:avLst/>
                <a:gdLst/>
                <a:ahLst/>
                <a:cxnLst/>
                <a:rect l="l" t="t" r="r" b="b"/>
                <a:pathLst>
                  <a:path w="58059" h="76390" extrusionOk="0">
                    <a:moveTo>
                      <a:pt x="9292" y="0"/>
                    </a:moveTo>
                    <a:cubicBezTo>
                      <a:pt x="15102" y="25051"/>
                      <a:pt x="18817" y="51625"/>
                      <a:pt x="51488" y="56769"/>
                    </a:cubicBezTo>
                    <a:cubicBezTo>
                      <a:pt x="53678" y="59912"/>
                      <a:pt x="55869" y="62960"/>
                      <a:pt x="58060" y="66103"/>
                    </a:cubicBezTo>
                    <a:cubicBezTo>
                      <a:pt x="54631" y="69532"/>
                      <a:pt x="51202" y="72962"/>
                      <a:pt x="47773" y="76391"/>
                    </a:cubicBezTo>
                    <a:cubicBezTo>
                      <a:pt x="27675" y="54578"/>
                      <a:pt x="-20045" y="46577"/>
                      <a:pt x="9292" y="0"/>
                    </a:cubicBezTo>
                    <a:close/>
                  </a:path>
                </a:pathLst>
              </a:custGeom>
              <a:solidFill>
                <a:srgbClr val="6365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5" name="Google Shape;1275;p28">
                <a:extLst>
                  <a:ext uri="{FF2B5EF4-FFF2-40B4-BE49-F238E27FC236}">
                    <a16:creationId xmlns:a16="http://schemas.microsoft.com/office/drawing/2014/main" id="{5306F3DA-7C39-FFC0-9EF6-ED62518BA302}"/>
                  </a:ext>
                </a:extLst>
              </p:cNvPr>
              <p:cNvSpPr/>
              <p:nvPr/>
            </p:nvSpPr>
            <p:spPr>
              <a:xfrm>
                <a:off x="7649432" y="2306097"/>
                <a:ext cx="37623" cy="40957"/>
              </a:xfrm>
              <a:custGeom>
                <a:avLst/>
                <a:gdLst/>
                <a:ahLst/>
                <a:cxnLst/>
                <a:rect l="l" t="t" r="r" b="b"/>
                <a:pathLst>
                  <a:path w="37623" h="40957" extrusionOk="0">
                    <a:moveTo>
                      <a:pt x="37529" y="40957"/>
                    </a:moveTo>
                    <a:cubicBezTo>
                      <a:pt x="28194" y="40767"/>
                      <a:pt x="18859" y="40577"/>
                      <a:pt x="9525" y="40291"/>
                    </a:cubicBezTo>
                    <a:cubicBezTo>
                      <a:pt x="6382" y="27813"/>
                      <a:pt x="3143" y="15430"/>
                      <a:pt x="0" y="2953"/>
                    </a:cubicBezTo>
                    <a:cubicBezTo>
                      <a:pt x="7334" y="3334"/>
                      <a:pt x="15811" y="11716"/>
                      <a:pt x="21526" y="0"/>
                    </a:cubicBezTo>
                    <a:cubicBezTo>
                      <a:pt x="32289" y="11525"/>
                      <a:pt x="37623" y="25146"/>
                      <a:pt x="37623" y="40862"/>
                    </a:cubicBezTo>
                    <a:close/>
                  </a:path>
                </a:pathLst>
              </a:custGeom>
              <a:solidFill>
                <a:srgbClr val="6365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6" name="Google Shape;1276;p28">
                <a:extLst>
                  <a:ext uri="{FF2B5EF4-FFF2-40B4-BE49-F238E27FC236}">
                    <a16:creationId xmlns:a16="http://schemas.microsoft.com/office/drawing/2014/main" id="{C99F4920-83EE-EBAF-8017-E15018632357}"/>
                  </a:ext>
                </a:extLst>
              </p:cNvPr>
              <p:cNvSpPr/>
              <p:nvPr/>
            </p:nvSpPr>
            <p:spPr>
              <a:xfrm>
                <a:off x="8191976" y="4264818"/>
                <a:ext cx="11313" cy="85820"/>
              </a:xfrm>
              <a:custGeom>
                <a:avLst/>
                <a:gdLst/>
                <a:ahLst/>
                <a:cxnLst/>
                <a:rect l="l" t="t" r="r" b="b"/>
                <a:pathLst>
                  <a:path w="11313" h="85820" extrusionOk="0">
                    <a:moveTo>
                      <a:pt x="476" y="85820"/>
                    </a:moveTo>
                    <a:cubicBezTo>
                      <a:pt x="286" y="57245"/>
                      <a:pt x="191" y="28670"/>
                      <a:pt x="0" y="0"/>
                    </a:cubicBezTo>
                    <a:cubicBezTo>
                      <a:pt x="15716" y="28480"/>
                      <a:pt x="14288" y="57150"/>
                      <a:pt x="476" y="85820"/>
                    </a:cubicBezTo>
                    <a:close/>
                  </a:path>
                </a:pathLst>
              </a:custGeom>
              <a:solidFill>
                <a:srgbClr val="8287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7" name="Google Shape;1277;p28">
                <a:extLst>
                  <a:ext uri="{FF2B5EF4-FFF2-40B4-BE49-F238E27FC236}">
                    <a16:creationId xmlns:a16="http://schemas.microsoft.com/office/drawing/2014/main" id="{0F8D9467-002E-7905-F02E-38DAB14137ED}"/>
                  </a:ext>
                </a:extLst>
              </p:cNvPr>
              <p:cNvSpPr/>
              <p:nvPr/>
            </p:nvSpPr>
            <p:spPr>
              <a:xfrm>
                <a:off x="6613778" y="4011107"/>
                <a:ext cx="35718" cy="37302"/>
              </a:xfrm>
              <a:custGeom>
                <a:avLst/>
                <a:gdLst/>
                <a:ahLst/>
                <a:cxnLst/>
                <a:rect l="l" t="t" r="r" b="b"/>
                <a:pathLst>
                  <a:path w="35718" h="37302" extrusionOk="0">
                    <a:moveTo>
                      <a:pt x="35719" y="6156"/>
                    </a:moveTo>
                    <a:cubicBezTo>
                      <a:pt x="24194" y="16538"/>
                      <a:pt x="12668" y="26921"/>
                      <a:pt x="1238" y="37303"/>
                    </a:cubicBezTo>
                    <a:cubicBezTo>
                      <a:pt x="858" y="27206"/>
                      <a:pt x="381" y="17110"/>
                      <a:pt x="0" y="7013"/>
                    </a:cubicBezTo>
                    <a:cubicBezTo>
                      <a:pt x="11716" y="-1845"/>
                      <a:pt x="23622" y="-2512"/>
                      <a:pt x="35719" y="6156"/>
                    </a:cubicBezTo>
                    <a:close/>
                  </a:path>
                </a:pathLst>
              </a:custGeom>
              <a:solidFill>
                <a:srgbClr val="B6B8B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8" name="Google Shape;1278;p28">
                <a:extLst>
                  <a:ext uri="{FF2B5EF4-FFF2-40B4-BE49-F238E27FC236}">
                    <a16:creationId xmlns:a16="http://schemas.microsoft.com/office/drawing/2014/main" id="{C9A87D5B-CC72-34E9-2B10-26DEC934C4E6}"/>
                  </a:ext>
                </a:extLst>
              </p:cNvPr>
              <p:cNvSpPr/>
              <p:nvPr/>
            </p:nvSpPr>
            <p:spPr>
              <a:xfrm>
                <a:off x="6710362" y="4481035"/>
                <a:ext cx="35528" cy="49625"/>
              </a:xfrm>
              <a:custGeom>
                <a:avLst/>
                <a:gdLst/>
                <a:ahLst/>
                <a:cxnLst/>
                <a:rect l="l" t="t" r="r" b="b"/>
                <a:pathLst>
                  <a:path w="35528" h="49625" extrusionOk="0">
                    <a:moveTo>
                      <a:pt x="0" y="0"/>
                    </a:moveTo>
                    <a:cubicBezTo>
                      <a:pt x="25527" y="6858"/>
                      <a:pt x="32766" y="26575"/>
                      <a:pt x="35528" y="49625"/>
                    </a:cubicBezTo>
                    <a:cubicBezTo>
                      <a:pt x="17907" y="37148"/>
                      <a:pt x="8954" y="18669"/>
                      <a:pt x="0" y="0"/>
                    </a:cubicBezTo>
                    <a:close/>
                  </a:path>
                </a:pathLst>
              </a:custGeom>
              <a:solidFill>
                <a:srgbClr val="AAABA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9" name="Google Shape;1279;p28">
                <a:extLst>
                  <a:ext uri="{FF2B5EF4-FFF2-40B4-BE49-F238E27FC236}">
                    <a16:creationId xmlns:a16="http://schemas.microsoft.com/office/drawing/2014/main" id="{5880593B-BA04-C2B4-1DEB-10DB36ED3DC7}"/>
                  </a:ext>
                </a:extLst>
              </p:cNvPr>
              <p:cNvSpPr/>
              <p:nvPr/>
            </p:nvSpPr>
            <p:spPr>
              <a:xfrm>
                <a:off x="8285130" y="3437857"/>
                <a:ext cx="40481" cy="28438"/>
              </a:xfrm>
              <a:custGeom>
                <a:avLst/>
                <a:gdLst/>
                <a:ahLst/>
                <a:cxnLst/>
                <a:rect l="l" t="t" r="r" b="b"/>
                <a:pathLst>
                  <a:path w="40481" h="28438" extrusionOk="0">
                    <a:moveTo>
                      <a:pt x="0" y="2381"/>
                    </a:moveTo>
                    <a:cubicBezTo>
                      <a:pt x="3905" y="1619"/>
                      <a:pt x="7905" y="857"/>
                      <a:pt x="11811" y="0"/>
                    </a:cubicBezTo>
                    <a:cubicBezTo>
                      <a:pt x="21336" y="9335"/>
                      <a:pt x="30956" y="18669"/>
                      <a:pt x="40481" y="28004"/>
                    </a:cubicBezTo>
                    <a:cubicBezTo>
                      <a:pt x="19907" y="30671"/>
                      <a:pt x="7048" y="20955"/>
                      <a:pt x="0" y="2286"/>
                    </a:cubicBezTo>
                    <a:close/>
                  </a:path>
                </a:pathLst>
              </a:custGeom>
              <a:solidFill>
                <a:srgbClr val="6967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0" name="Google Shape;1280;p28">
                <a:extLst>
                  <a:ext uri="{FF2B5EF4-FFF2-40B4-BE49-F238E27FC236}">
                    <a16:creationId xmlns:a16="http://schemas.microsoft.com/office/drawing/2014/main" id="{E31082EA-1FE1-F7AB-139A-9D6D59964E11}"/>
                  </a:ext>
                </a:extLst>
              </p:cNvPr>
              <p:cNvSpPr/>
              <p:nvPr/>
            </p:nvSpPr>
            <p:spPr>
              <a:xfrm>
                <a:off x="6848951" y="4579428"/>
                <a:ext cx="353472" cy="133445"/>
              </a:xfrm>
              <a:custGeom>
                <a:avLst/>
                <a:gdLst/>
                <a:ahLst/>
                <a:cxnLst/>
                <a:rect l="l" t="t" r="r" b="b"/>
                <a:pathLst>
                  <a:path w="353472" h="133445" extrusionOk="0">
                    <a:moveTo>
                      <a:pt x="0" y="18383"/>
                    </a:moveTo>
                    <a:cubicBezTo>
                      <a:pt x="0" y="12287"/>
                      <a:pt x="191" y="6096"/>
                      <a:pt x="191" y="0"/>
                    </a:cubicBezTo>
                    <a:cubicBezTo>
                      <a:pt x="10096" y="2667"/>
                      <a:pt x="20003" y="5334"/>
                      <a:pt x="29909" y="8096"/>
                    </a:cubicBezTo>
                    <a:cubicBezTo>
                      <a:pt x="44291" y="1334"/>
                      <a:pt x="57912" y="5048"/>
                      <a:pt x="70581" y="12287"/>
                    </a:cubicBezTo>
                    <a:cubicBezTo>
                      <a:pt x="146495" y="55721"/>
                      <a:pt x="228219" y="83058"/>
                      <a:pt x="313182" y="102203"/>
                    </a:cubicBezTo>
                    <a:cubicBezTo>
                      <a:pt x="328232" y="105632"/>
                      <a:pt x="344519" y="108395"/>
                      <a:pt x="353473" y="123920"/>
                    </a:cubicBezTo>
                    <a:cubicBezTo>
                      <a:pt x="346234" y="127063"/>
                      <a:pt x="338995" y="130302"/>
                      <a:pt x="331661" y="133445"/>
                    </a:cubicBezTo>
                    <a:cubicBezTo>
                      <a:pt x="212027" y="121063"/>
                      <a:pt x="104775" y="73343"/>
                      <a:pt x="0" y="18383"/>
                    </a:cubicBezTo>
                    <a:close/>
                  </a:path>
                </a:pathLst>
              </a:custGeom>
              <a:solidFill>
                <a:srgbClr val="8D91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1" name="Google Shape;1281;p28">
                <a:extLst>
                  <a:ext uri="{FF2B5EF4-FFF2-40B4-BE49-F238E27FC236}">
                    <a16:creationId xmlns:a16="http://schemas.microsoft.com/office/drawing/2014/main" id="{5A0E7300-612A-6793-FCA8-F176A885A228}"/>
                  </a:ext>
                </a:extLst>
              </p:cNvPr>
              <p:cNvSpPr/>
              <p:nvPr/>
            </p:nvSpPr>
            <p:spPr>
              <a:xfrm>
                <a:off x="8081200" y="3589324"/>
                <a:ext cx="166614" cy="191080"/>
              </a:xfrm>
              <a:custGeom>
                <a:avLst/>
                <a:gdLst/>
                <a:ahLst/>
                <a:cxnLst/>
                <a:rect l="l" t="t" r="r" b="b"/>
                <a:pathLst>
                  <a:path w="166614" h="191080" extrusionOk="0">
                    <a:moveTo>
                      <a:pt x="155829" y="743"/>
                    </a:moveTo>
                    <a:cubicBezTo>
                      <a:pt x="173164" y="38747"/>
                      <a:pt x="166688" y="76847"/>
                      <a:pt x="156686" y="115043"/>
                    </a:cubicBezTo>
                    <a:cubicBezTo>
                      <a:pt x="138208" y="130664"/>
                      <a:pt x="119634" y="146285"/>
                      <a:pt x="101155" y="161906"/>
                    </a:cubicBezTo>
                    <a:cubicBezTo>
                      <a:pt x="80582" y="193624"/>
                      <a:pt x="49054" y="192481"/>
                      <a:pt x="16955" y="189909"/>
                    </a:cubicBezTo>
                    <a:cubicBezTo>
                      <a:pt x="6287" y="185814"/>
                      <a:pt x="476" y="178193"/>
                      <a:pt x="0" y="166764"/>
                    </a:cubicBezTo>
                    <a:cubicBezTo>
                      <a:pt x="2191" y="146761"/>
                      <a:pt x="9620" y="128092"/>
                      <a:pt x="31147" y="125044"/>
                    </a:cubicBezTo>
                    <a:cubicBezTo>
                      <a:pt x="101727" y="115043"/>
                      <a:pt x="131064" y="68275"/>
                      <a:pt x="143446" y="4934"/>
                    </a:cubicBezTo>
                    <a:cubicBezTo>
                      <a:pt x="146495" y="267"/>
                      <a:pt x="150590" y="-1067"/>
                      <a:pt x="155734" y="838"/>
                    </a:cubicBezTo>
                    <a:close/>
                  </a:path>
                </a:pathLst>
              </a:custGeom>
              <a:solidFill>
                <a:srgbClr val="121F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2" name="Google Shape;1282;p28">
                <a:extLst>
                  <a:ext uri="{FF2B5EF4-FFF2-40B4-BE49-F238E27FC236}">
                    <a16:creationId xmlns:a16="http://schemas.microsoft.com/office/drawing/2014/main" id="{F89F329E-8AAD-D71C-4CA6-95C1357220FE}"/>
                  </a:ext>
                </a:extLst>
              </p:cNvPr>
              <p:cNvSpPr/>
              <p:nvPr/>
            </p:nvSpPr>
            <p:spPr>
              <a:xfrm>
                <a:off x="8098059" y="3751230"/>
                <a:ext cx="98930" cy="145065"/>
              </a:xfrm>
              <a:custGeom>
                <a:avLst/>
                <a:gdLst/>
                <a:ahLst/>
                <a:cxnLst/>
                <a:rect l="l" t="t" r="r" b="b"/>
                <a:pathLst>
                  <a:path w="98930" h="145065" extrusionOk="0">
                    <a:moveTo>
                      <a:pt x="0" y="20288"/>
                    </a:moveTo>
                    <a:cubicBezTo>
                      <a:pt x="27527" y="11335"/>
                      <a:pt x="58960" y="18383"/>
                      <a:pt x="84201" y="0"/>
                    </a:cubicBezTo>
                    <a:cubicBezTo>
                      <a:pt x="90297" y="3238"/>
                      <a:pt x="108299" y="1238"/>
                      <a:pt x="92773" y="15050"/>
                    </a:cubicBezTo>
                    <a:cubicBezTo>
                      <a:pt x="66770" y="38195"/>
                      <a:pt x="66294" y="65913"/>
                      <a:pt x="74581" y="96202"/>
                    </a:cubicBezTo>
                    <a:cubicBezTo>
                      <a:pt x="80772" y="112967"/>
                      <a:pt x="85154" y="129635"/>
                      <a:pt x="71151" y="145066"/>
                    </a:cubicBezTo>
                    <a:cubicBezTo>
                      <a:pt x="39243" y="108204"/>
                      <a:pt x="5715" y="72200"/>
                      <a:pt x="0" y="20383"/>
                    </a:cubicBezTo>
                    <a:close/>
                  </a:path>
                </a:pathLst>
              </a:custGeom>
              <a:solidFill>
                <a:srgbClr val="ADAD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3" name="Google Shape;1283;p28">
                <a:extLst>
                  <a:ext uri="{FF2B5EF4-FFF2-40B4-BE49-F238E27FC236}">
                    <a16:creationId xmlns:a16="http://schemas.microsoft.com/office/drawing/2014/main" id="{38DD95B1-3514-A8A6-4748-55B99017AF96}"/>
                  </a:ext>
                </a:extLst>
              </p:cNvPr>
              <p:cNvSpPr/>
              <p:nvPr/>
            </p:nvSpPr>
            <p:spPr>
              <a:xfrm>
                <a:off x="8149795" y="3847337"/>
                <a:ext cx="60830" cy="177937"/>
              </a:xfrm>
              <a:custGeom>
                <a:avLst/>
                <a:gdLst/>
                <a:ahLst/>
                <a:cxnLst/>
                <a:rect l="l" t="t" r="r" b="b"/>
                <a:pathLst>
                  <a:path w="60830" h="177937" extrusionOk="0">
                    <a:moveTo>
                      <a:pt x="14463" y="46863"/>
                    </a:moveTo>
                    <a:cubicBezTo>
                      <a:pt x="29417" y="33433"/>
                      <a:pt x="19511" y="15526"/>
                      <a:pt x="22940" y="0"/>
                    </a:cubicBezTo>
                    <a:cubicBezTo>
                      <a:pt x="40752" y="46101"/>
                      <a:pt x="36942" y="97441"/>
                      <a:pt x="58944" y="143256"/>
                    </a:cubicBezTo>
                    <a:cubicBezTo>
                      <a:pt x="65041" y="155829"/>
                      <a:pt x="56468" y="178499"/>
                      <a:pt x="31608" y="177927"/>
                    </a:cubicBezTo>
                    <a:cubicBezTo>
                      <a:pt x="31608" y="175736"/>
                      <a:pt x="31988" y="173736"/>
                      <a:pt x="32846" y="171831"/>
                    </a:cubicBezTo>
                    <a:cubicBezTo>
                      <a:pt x="4747" y="133350"/>
                      <a:pt x="-14684" y="93726"/>
                      <a:pt x="14463" y="46863"/>
                    </a:cubicBezTo>
                    <a:close/>
                  </a:path>
                </a:pathLst>
              </a:custGeom>
              <a:solidFill>
                <a:srgbClr val="8586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4" name="Google Shape;1284;p28">
                <a:extLst>
                  <a:ext uri="{FF2B5EF4-FFF2-40B4-BE49-F238E27FC236}">
                    <a16:creationId xmlns:a16="http://schemas.microsoft.com/office/drawing/2014/main" id="{C0B546D5-C0E8-575F-371B-78F513E1A245}"/>
                  </a:ext>
                </a:extLst>
              </p:cNvPr>
              <p:cNvSpPr/>
              <p:nvPr/>
            </p:nvSpPr>
            <p:spPr>
              <a:xfrm>
                <a:off x="6535239" y="2565558"/>
                <a:ext cx="641180" cy="489585"/>
              </a:xfrm>
              <a:custGeom>
                <a:avLst/>
                <a:gdLst/>
                <a:ahLst/>
                <a:cxnLst/>
                <a:rect l="l" t="t" r="r" b="b"/>
                <a:pathLst>
                  <a:path w="641180" h="489585" extrusionOk="0">
                    <a:moveTo>
                      <a:pt x="429250" y="0"/>
                    </a:moveTo>
                    <a:cubicBezTo>
                      <a:pt x="440489" y="8382"/>
                      <a:pt x="451919" y="16574"/>
                      <a:pt x="462968" y="25336"/>
                    </a:cubicBezTo>
                    <a:cubicBezTo>
                      <a:pt x="520785" y="71152"/>
                      <a:pt x="578697" y="71819"/>
                      <a:pt x="636704" y="25813"/>
                    </a:cubicBezTo>
                    <a:cubicBezTo>
                      <a:pt x="638228" y="27527"/>
                      <a:pt x="639657" y="29242"/>
                      <a:pt x="641181" y="30956"/>
                    </a:cubicBezTo>
                    <a:cubicBezTo>
                      <a:pt x="610225" y="75533"/>
                      <a:pt x="568220" y="107156"/>
                      <a:pt x="521071" y="132493"/>
                    </a:cubicBezTo>
                    <a:cubicBezTo>
                      <a:pt x="511546" y="136493"/>
                      <a:pt x="503640" y="141923"/>
                      <a:pt x="517737" y="149352"/>
                    </a:cubicBezTo>
                    <a:cubicBezTo>
                      <a:pt x="533453" y="157734"/>
                      <a:pt x="541454" y="167259"/>
                      <a:pt x="530787" y="184595"/>
                    </a:cubicBezTo>
                    <a:cubicBezTo>
                      <a:pt x="517642" y="206407"/>
                      <a:pt x="498115" y="221933"/>
                      <a:pt x="476112" y="235172"/>
                    </a:cubicBezTo>
                    <a:cubicBezTo>
                      <a:pt x="486209" y="250793"/>
                      <a:pt x="504974" y="242792"/>
                      <a:pt x="514022" y="254508"/>
                    </a:cubicBezTo>
                    <a:cubicBezTo>
                      <a:pt x="522214" y="277273"/>
                      <a:pt x="502021" y="286417"/>
                      <a:pt x="492115" y="300609"/>
                    </a:cubicBezTo>
                    <a:cubicBezTo>
                      <a:pt x="489924" y="313182"/>
                      <a:pt x="448204" y="319754"/>
                      <a:pt x="489448" y="340805"/>
                    </a:cubicBezTo>
                    <a:cubicBezTo>
                      <a:pt x="504116" y="348329"/>
                      <a:pt x="502973" y="384810"/>
                      <a:pt x="496211" y="405098"/>
                    </a:cubicBezTo>
                    <a:cubicBezTo>
                      <a:pt x="490019" y="423577"/>
                      <a:pt x="466683" y="419767"/>
                      <a:pt x="450300" y="413385"/>
                    </a:cubicBezTo>
                    <a:cubicBezTo>
                      <a:pt x="433250" y="406718"/>
                      <a:pt x="421534" y="406146"/>
                      <a:pt x="412390" y="425482"/>
                    </a:cubicBezTo>
                    <a:cubicBezTo>
                      <a:pt x="406295" y="438341"/>
                      <a:pt x="391816" y="444246"/>
                      <a:pt x="379815" y="451675"/>
                    </a:cubicBezTo>
                    <a:cubicBezTo>
                      <a:pt x="372100" y="455867"/>
                      <a:pt x="364004" y="459486"/>
                      <a:pt x="356955" y="464820"/>
                    </a:cubicBezTo>
                    <a:cubicBezTo>
                      <a:pt x="343905" y="474059"/>
                      <a:pt x="334095" y="488442"/>
                      <a:pt x="316093" y="489585"/>
                    </a:cubicBezTo>
                    <a:cubicBezTo>
                      <a:pt x="284756" y="475298"/>
                      <a:pt x="247512" y="484823"/>
                      <a:pt x="217604" y="465011"/>
                    </a:cubicBezTo>
                    <a:cubicBezTo>
                      <a:pt x="211699" y="444341"/>
                      <a:pt x="224938" y="438912"/>
                      <a:pt x="240940" y="435578"/>
                    </a:cubicBezTo>
                    <a:cubicBezTo>
                      <a:pt x="321808" y="451771"/>
                      <a:pt x="368004" y="396335"/>
                      <a:pt x="368861" y="294037"/>
                    </a:cubicBezTo>
                    <a:cubicBezTo>
                      <a:pt x="356765" y="310896"/>
                      <a:pt x="342286" y="325184"/>
                      <a:pt x="325141" y="336804"/>
                    </a:cubicBezTo>
                    <a:cubicBezTo>
                      <a:pt x="299424" y="346139"/>
                      <a:pt x="282088" y="338138"/>
                      <a:pt x="275897" y="311182"/>
                    </a:cubicBezTo>
                    <a:cubicBezTo>
                      <a:pt x="271992" y="294132"/>
                      <a:pt x="262753" y="292037"/>
                      <a:pt x="248561" y="298609"/>
                    </a:cubicBezTo>
                    <a:cubicBezTo>
                      <a:pt x="229987" y="302038"/>
                      <a:pt x="224938" y="288798"/>
                      <a:pt x="217699" y="275939"/>
                    </a:cubicBezTo>
                    <a:cubicBezTo>
                      <a:pt x="197125" y="239077"/>
                      <a:pt x="162645" y="219361"/>
                      <a:pt x="133308" y="232029"/>
                    </a:cubicBezTo>
                    <a:cubicBezTo>
                      <a:pt x="103304" y="244983"/>
                      <a:pt x="88922" y="269558"/>
                      <a:pt x="100161" y="304229"/>
                    </a:cubicBezTo>
                    <a:cubicBezTo>
                      <a:pt x="102066" y="310134"/>
                      <a:pt x="95684" y="315468"/>
                      <a:pt x="90160" y="318992"/>
                    </a:cubicBezTo>
                    <a:cubicBezTo>
                      <a:pt x="79968" y="323850"/>
                      <a:pt x="68824" y="324422"/>
                      <a:pt x="58061" y="326517"/>
                    </a:cubicBezTo>
                    <a:cubicBezTo>
                      <a:pt x="47393" y="328517"/>
                      <a:pt x="38249" y="338423"/>
                      <a:pt x="26056" y="332899"/>
                    </a:cubicBezTo>
                    <a:cubicBezTo>
                      <a:pt x="13198" y="324041"/>
                      <a:pt x="10340" y="310610"/>
                      <a:pt x="8816" y="296418"/>
                    </a:cubicBezTo>
                    <a:cubicBezTo>
                      <a:pt x="8054" y="263176"/>
                      <a:pt x="-1280" y="230600"/>
                      <a:pt x="149" y="197072"/>
                    </a:cubicBezTo>
                    <a:cubicBezTo>
                      <a:pt x="25580" y="139065"/>
                      <a:pt x="76349" y="148209"/>
                      <a:pt x="124545" y="150400"/>
                    </a:cubicBezTo>
                    <a:cubicBezTo>
                      <a:pt x="132736" y="147256"/>
                      <a:pt x="141214" y="148019"/>
                      <a:pt x="149691" y="148876"/>
                    </a:cubicBezTo>
                    <a:cubicBezTo>
                      <a:pt x="160264" y="150019"/>
                      <a:pt x="170836" y="151162"/>
                      <a:pt x="181219" y="154019"/>
                    </a:cubicBezTo>
                    <a:cubicBezTo>
                      <a:pt x="191411" y="157067"/>
                      <a:pt x="201507" y="160401"/>
                      <a:pt x="211699" y="163259"/>
                    </a:cubicBezTo>
                    <a:cubicBezTo>
                      <a:pt x="227320" y="167640"/>
                      <a:pt x="245893" y="170879"/>
                      <a:pt x="251132" y="152305"/>
                    </a:cubicBezTo>
                    <a:cubicBezTo>
                      <a:pt x="256752" y="132493"/>
                      <a:pt x="258943" y="109919"/>
                      <a:pt x="241893" y="91535"/>
                    </a:cubicBezTo>
                    <a:cubicBezTo>
                      <a:pt x="232177" y="81153"/>
                      <a:pt x="217890" y="77724"/>
                      <a:pt x="208174" y="67532"/>
                    </a:cubicBezTo>
                    <a:cubicBezTo>
                      <a:pt x="204841" y="61532"/>
                      <a:pt x="204365" y="55340"/>
                      <a:pt x="206746" y="48959"/>
                    </a:cubicBezTo>
                    <a:cubicBezTo>
                      <a:pt x="221414" y="34385"/>
                      <a:pt x="245036" y="37814"/>
                      <a:pt x="259609" y="22860"/>
                    </a:cubicBezTo>
                    <a:cubicBezTo>
                      <a:pt x="263896" y="22860"/>
                      <a:pt x="267896" y="23717"/>
                      <a:pt x="271802" y="25336"/>
                    </a:cubicBezTo>
                    <a:cubicBezTo>
                      <a:pt x="284089" y="33052"/>
                      <a:pt x="294852" y="42863"/>
                      <a:pt x="308473" y="48578"/>
                    </a:cubicBezTo>
                    <a:cubicBezTo>
                      <a:pt x="313997" y="51626"/>
                      <a:pt x="318760" y="55531"/>
                      <a:pt x="322951" y="60293"/>
                    </a:cubicBezTo>
                    <a:cubicBezTo>
                      <a:pt x="333047" y="73343"/>
                      <a:pt x="344858" y="84011"/>
                      <a:pt x="361432" y="88297"/>
                    </a:cubicBezTo>
                    <a:cubicBezTo>
                      <a:pt x="398865" y="94202"/>
                      <a:pt x="437060" y="92964"/>
                      <a:pt x="474779" y="101537"/>
                    </a:cubicBezTo>
                    <a:cubicBezTo>
                      <a:pt x="441632" y="88011"/>
                      <a:pt x="418582" y="65342"/>
                      <a:pt x="407438" y="31528"/>
                    </a:cubicBezTo>
                    <a:cubicBezTo>
                      <a:pt x="412676" y="19622"/>
                      <a:pt x="415058" y="5715"/>
                      <a:pt x="429345" y="95"/>
                    </a:cubicBezTo>
                    <a:close/>
                  </a:path>
                </a:pathLst>
              </a:custGeom>
              <a:solidFill>
                <a:srgbClr val="06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5" name="Google Shape;1285;p28">
                <a:extLst>
                  <a:ext uri="{FF2B5EF4-FFF2-40B4-BE49-F238E27FC236}">
                    <a16:creationId xmlns:a16="http://schemas.microsoft.com/office/drawing/2014/main" id="{72CF9250-DC85-C7F3-AE1A-A7D22C17C2D1}"/>
                  </a:ext>
                </a:extLst>
              </p:cNvPr>
              <p:cNvSpPr/>
              <p:nvPr/>
            </p:nvSpPr>
            <p:spPr>
              <a:xfrm>
                <a:off x="6592633" y="2547576"/>
                <a:ext cx="307773" cy="177239"/>
              </a:xfrm>
              <a:custGeom>
                <a:avLst/>
                <a:gdLst/>
                <a:ahLst/>
                <a:cxnLst/>
                <a:rect l="l" t="t" r="r" b="b"/>
                <a:pathLst>
                  <a:path w="307773" h="177239" extrusionOk="0">
                    <a:moveTo>
                      <a:pt x="87535" y="177240"/>
                    </a:moveTo>
                    <a:cubicBezTo>
                      <a:pt x="80772" y="174287"/>
                      <a:pt x="73914" y="171239"/>
                      <a:pt x="67151" y="168286"/>
                    </a:cubicBezTo>
                    <a:cubicBezTo>
                      <a:pt x="52959" y="134377"/>
                      <a:pt x="21812" y="156856"/>
                      <a:pt x="0" y="148093"/>
                    </a:cubicBezTo>
                    <a:cubicBezTo>
                      <a:pt x="14383" y="74655"/>
                      <a:pt x="71818" y="38270"/>
                      <a:pt x="127445" y="360"/>
                    </a:cubicBezTo>
                    <a:cubicBezTo>
                      <a:pt x="174021" y="-3354"/>
                      <a:pt x="215265" y="22839"/>
                      <a:pt x="260985" y="23982"/>
                    </a:cubicBezTo>
                    <a:cubicBezTo>
                      <a:pt x="270796" y="21315"/>
                      <a:pt x="277559" y="23792"/>
                      <a:pt x="279368" y="34746"/>
                    </a:cubicBezTo>
                    <a:cubicBezTo>
                      <a:pt x="269177" y="50938"/>
                      <a:pt x="283083" y="58558"/>
                      <a:pt x="290893" y="68940"/>
                    </a:cubicBezTo>
                    <a:cubicBezTo>
                      <a:pt x="299085" y="79799"/>
                      <a:pt x="316325" y="88657"/>
                      <a:pt x="302704" y="106659"/>
                    </a:cubicBezTo>
                    <a:cubicBezTo>
                      <a:pt x="281273" y="109707"/>
                      <a:pt x="271843" y="90372"/>
                      <a:pt x="256604" y="81894"/>
                    </a:cubicBezTo>
                    <a:cubicBezTo>
                      <a:pt x="254222" y="80085"/>
                      <a:pt x="252126" y="77894"/>
                      <a:pt x="250317" y="75513"/>
                    </a:cubicBezTo>
                    <a:cubicBezTo>
                      <a:pt x="236029" y="66940"/>
                      <a:pt x="224790" y="54177"/>
                      <a:pt x="209931" y="46271"/>
                    </a:cubicBezTo>
                    <a:lnTo>
                      <a:pt x="210502" y="46461"/>
                    </a:lnTo>
                    <a:cubicBezTo>
                      <a:pt x="187071" y="34555"/>
                      <a:pt x="164782" y="20172"/>
                      <a:pt x="142970" y="51510"/>
                    </a:cubicBezTo>
                    <a:cubicBezTo>
                      <a:pt x="136588" y="60749"/>
                      <a:pt x="119063" y="56177"/>
                      <a:pt x="106680" y="58177"/>
                    </a:cubicBezTo>
                    <a:cubicBezTo>
                      <a:pt x="79534" y="62654"/>
                      <a:pt x="58007" y="72846"/>
                      <a:pt x="60770" y="106088"/>
                    </a:cubicBezTo>
                    <a:cubicBezTo>
                      <a:pt x="46577" y="134854"/>
                      <a:pt x="68009" y="128853"/>
                      <a:pt x="81629" y="125614"/>
                    </a:cubicBezTo>
                    <a:cubicBezTo>
                      <a:pt x="106775" y="119613"/>
                      <a:pt x="129159" y="104469"/>
                      <a:pt x="157639" y="108564"/>
                    </a:cubicBezTo>
                    <a:cubicBezTo>
                      <a:pt x="172117" y="110660"/>
                      <a:pt x="183070" y="113136"/>
                      <a:pt x="185261" y="127614"/>
                    </a:cubicBezTo>
                    <a:cubicBezTo>
                      <a:pt x="187833" y="144379"/>
                      <a:pt x="174212" y="149617"/>
                      <a:pt x="161258" y="150284"/>
                    </a:cubicBezTo>
                    <a:cubicBezTo>
                      <a:pt x="133731" y="151713"/>
                      <a:pt x="108013" y="156761"/>
                      <a:pt x="87630" y="177049"/>
                    </a:cubicBezTo>
                    <a:close/>
                  </a:path>
                </a:pathLst>
              </a:custGeom>
              <a:solidFill>
                <a:srgbClr val="6257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6" name="Google Shape;1286;p28">
                <a:extLst>
                  <a:ext uri="{FF2B5EF4-FFF2-40B4-BE49-F238E27FC236}">
                    <a16:creationId xmlns:a16="http://schemas.microsoft.com/office/drawing/2014/main" id="{1C71382E-1577-AE70-4CD6-3EBED5A780A2}"/>
                  </a:ext>
                </a:extLst>
              </p:cNvPr>
              <p:cNvSpPr/>
              <p:nvPr/>
            </p:nvSpPr>
            <p:spPr>
              <a:xfrm>
                <a:off x="6421843" y="2762535"/>
                <a:ext cx="132118" cy="365960"/>
              </a:xfrm>
              <a:custGeom>
                <a:avLst/>
                <a:gdLst/>
                <a:ahLst/>
                <a:cxnLst/>
                <a:rect l="l" t="t" r="r" b="b"/>
                <a:pathLst>
                  <a:path w="132118" h="365960" extrusionOk="0">
                    <a:moveTo>
                      <a:pt x="113544" y="0"/>
                    </a:moveTo>
                    <a:cubicBezTo>
                      <a:pt x="137833" y="29242"/>
                      <a:pt x="129737" y="64579"/>
                      <a:pt x="132118" y="97917"/>
                    </a:cubicBezTo>
                    <a:cubicBezTo>
                      <a:pt x="102305" y="134588"/>
                      <a:pt x="80398" y="177451"/>
                      <a:pt x="74492" y="222314"/>
                    </a:cubicBezTo>
                    <a:cubicBezTo>
                      <a:pt x="67729" y="273082"/>
                      <a:pt x="49346" y="318040"/>
                      <a:pt x="30963" y="364046"/>
                    </a:cubicBezTo>
                    <a:cubicBezTo>
                      <a:pt x="26772" y="366808"/>
                      <a:pt x="22676" y="366522"/>
                      <a:pt x="18770" y="363569"/>
                    </a:cubicBezTo>
                    <a:cubicBezTo>
                      <a:pt x="5340" y="358807"/>
                      <a:pt x="-5233" y="352330"/>
                      <a:pt x="2769" y="335375"/>
                    </a:cubicBezTo>
                    <a:cubicBezTo>
                      <a:pt x="38773" y="302323"/>
                      <a:pt x="37916" y="255937"/>
                      <a:pt x="45726" y="213265"/>
                    </a:cubicBezTo>
                    <a:cubicBezTo>
                      <a:pt x="51727" y="180213"/>
                      <a:pt x="56108" y="147066"/>
                      <a:pt x="83731" y="124016"/>
                    </a:cubicBezTo>
                    <a:cubicBezTo>
                      <a:pt x="97256" y="112776"/>
                      <a:pt x="94018" y="99155"/>
                      <a:pt x="94208" y="85249"/>
                    </a:cubicBezTo>
                    <a:cubicBezTo>
                      <a:pt x="94494" y="55531"/>
                      <a:pt x="91827" y="24956"/>
                      <a:pt x="113640" y="0"/>
                    </a:cubicBezTo>
                    <a:close/>
                  </a:path>
                </a:pathLst>
              </a:custGeom>
              <a:solidFill>
                <a:srgbClr val="391D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7" name="Google Shape;1287;p28">
                <a:extLst>
                  <a:ext uri="{FF2B5EF4-FFF2-40B4-BE49-F238E27FC236}">
                    <a16:creationId xmlns:a16="http://schemas.microsoft.com/office/drawing/2014/main" id="{F5FCAA9D-B58C-272F-8F08-36CB33685192}"/>
                  </a:ext>
                </a:extLst>
              </p:cNvPr>
              <p:cNvSpPr/>
              <p:nvPr/>
            </p:nvSpPr>
            <p:spPr>
              <a:xfrm>
                <a:off x="6738937" y="4164615"/>
                <a:ext cx="309467" cy="261651"/>
              </a:xfrm>
              <a:custGeom>
                <a:avLst/>
                <a:gdLst/>
                <a:ahLst/>
                <a:cxnLst/>
                <a:rect l="l" t="t" r="r" b="b"/>
                <a:pathLst>
                  <a:path w="309467" h="261651" extrusionOk="0">
                    <a:moveTo>
                      <a:pt x="49054" y="234315"/>
                    </a:moveTo>
                    <a:cubicBezTo>
                      <a:pt x="36862" y="246221"/>
                      <a:pt x="24860" y="258604"/>
                      <a:pt x="6858" y="261652"/>
                    </a:cubicBezTo>
                    <a:cubicBezTo>
                      <a:pt x="10859" y="247841"/>
                      <a:pt x="4476" y="235934"/>
                      <a:pt x="0" y="223742"/>
                    </a:cubicBezTo>
                    <a:cubicBezTo>
                      <a:pt x="1810" y="216789"/>
                      <a:pt x="5049" y="210312"/>
                      <a:pt x="7620" y="203645"/>
                    </a:cubicBezTo>
                    <a:cubicBezTo>
                      <a:pt x="20002" y="155639"/>
                      <a:pt x="5715" y="103727"/>
                      <a:pt x="30099" y="57245"/>
                    </a:cubicBezTo>
                    <a:cubicBezTo>
                      <a:pt x="37242" y="43529"/>
                      <a:pt x="40767" y="28004"/>
                      <a:pt x="54673" y="18764"/>
                    </a:cubicBezTo>
                    <a:cubicBezTo>
                      <a:pt x="66866" y="12192"/>
                      <a:pt x="77629" y="2667"/>
                      <a:pt x="91821" y="0"/>
                    </a:cubicBezTo>
                    <a:cubicBezTo>
                      <a:pt x="106966" y="0"/>
                      <a:pt x="119253" y="7906"/>
                      <a:pt x="130111" y="16669"/>
                    </a:cubicBezTo>
                    <a:cubicBezTo>
                      <a:pt x="156305" y="37814"/>
                      <a:pt x="183452" y="40577"/>
                      <a:pt x="212979" y="24670"/>
                    </a:cubicBezTo>
                    <a:cubicBezTo>
                      <a:pt x="254318" y="18383"/>
                      <a:pt x="289274" y="26670"/>
                      <a:pt x="309467" y="67532"/>
                    </a:cubicBezTo>
                    <a:cubicBezTo>
                      <a:pt x="309467" y="114395"/>
                      <a:pt x="302323" y="119158"/>
                      <a:pt x="258699" y="105632"/>
                    </a:cubicBezTo>
                    <a:cubicBezTo>
                      <a:pt x="227552" y="96012"/>
                      <a:pt x="197453" y="69437"/>
                      <a:pt x="162687" y="96488"/>
                    </a:cubicBezTo>
                    <a:cubicBezTo>
                      <a:pt x="144399" y="129159"/>
                      <a:pt x="132588" y="164973"/>
                      <a:pt x="113348" y="197167"/>
                    </a:cubicBezTo>
                    <a:cubicBezTo>
                      <a:pt x="103632" y="213455"/>
                      <a:pt x="92678" y="228410"/>
                      <a:pt x="74105" y="235744"/>
                    </a:cubicBezTo>
                    <a:cubicBezTo>
                      <a:pt x="65627" y="237649"/>
                      <a:pt x="57245" y="236887"/>
                      <a:pt x="48959" y="234315"/>
                    </a:cubicBezTo>
                    <a:close/>
                  </a:path>
                </a:pathLst>
              </a:custGeom>
              <a:solidFill>
                <a:srgbClr val="081A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8" name="Google Shape;1288;p28">
                <a:extLst>
                  <a:ext uri="{FF2B5EF4-FFF2-40B4-BE49-F238E27FC236}">
                    <a16:creationId xmlns:a16="http://schemas.microsoft.com/office/drawing/2014/main" id="{C4DA7DEA-3966-4B7A-4F84-DB0671EB3170}"/>
                  </a:ext>
                </a:extLst>
              </p:cNvPr>
              <p:cNvSpPr/>
              <p:nvPr/>
            </p:nvSpPr>
            <p:spPr>
              <a:xfrm>
                <a:off x="6668547" y="3880689"/>
                <a:ext cx="140524" cy="248016"/>
              </a:xfrm>
              <a:custGeom>
                <a:avLst/>
                <a:gdLst/>
                <a:ahLst/>
                <a:cxnLst/>
                <a:rect l="l" t="t" r="r" b="b"/>
                <a:pathLst>
                  <a:path w="140524" h="248016" extrusionOk="0">
                    <a:moveTo>
                      <a:pt x="13526" y="129240"/>
                    </a:moveTo>
                    <a:cubicBezTo>
                      <a:pt x="9049" y="124859"/>
                      <a:pt x="4477" y="120477"/>
                      <a:pt x="0" y="116096"/>
                    </a:cubicBezTo>
                    <a:cubicBezTo>
                      <a:pt x="6477" y="81996"/>
                      <a:pt x="12954" y="47992"/>
                      <a:pt x="19526" y="13892"/>
                    </a:cubicBezTo>
                    <a:cubicBezTo>
                      <a:pt x="37815" y="30561"/>
                      <a:pt x="31623" y="52754"/>
                      <a:pt x="33147" y="73233"/>
                    </a:cubicBezTo>
                    <a:cubicBezTo>
                      <a:pt x="34195" y="84092"/>
                      <a:pt x="29813" y="94188"/>
                      <a:pt x="28956" y="101713"/>
                    </a:cubicBezTo>
                    <a:cubicBezTo>
                      <a:pt x="51054" y="86663"/>
                      <a:pt x="68104" y="65518"/>
                      <a:pt x="76676" y="37134"/>
                    </a:cubicBezTo>
                    <a:cubicBezTo>
                      <a:pt x="83154" y="15702"/>
                      <a:pt x="96393" y="-8206"/>
                      <a:pt x="123158" y="2748"/>
                    </a:cubicBezTo>
                    <a:cubicBezTo>
                      <a:pt x="153924" y="15321"/>
                      <a:pt x="136398" y="38562"/>
                      <a:pt x="126682" y="57898"/>
                    </a:cubicBezTo>
                    <a:cubicBezTo>
                      <a:pt x="116300" y="78853"/>
                      <a:pt x="102204" y="98379"/>
                      <a:pt x="100394" y="122668"/>
                    </a:cubicBezTo>
                    <a:cubicBezTo>
                      <a:pt x="99727" y="143528"/>
                      <a:pt x="99060" y="164387"/>
                      <a:pt x="100203" y="185247"/>
                    </a:cubicBezTo>
                    <a:cubicBezTo>
                      <a:pt x="97250" y="198582"/>
                      <a:pt x="112586" y="209250"/>
                      <a:pt x="106109" y="223157"/>
                    </a:cubicBezTo>
                    <a:cubicBezTo>
                      <a:pt x="96393" y="230396"/>
                      <a:pt x="86773" y="237635"/>
                      <a:pt x="72866" y="248017"/>
                    </a:cubicBezTo>
                    <a:lnTo>
                      <a:pt x="72866" y="113810"/>
                    </a:lnTo>
                    <a:cubicBezTo>
                      <a:pt x="53816" y="118858"/>
                      <a:pt x="33719" y="124097"/>
                      <a:pt x="13621" y="129335"/>
                    </a:cubicBezTo>
                    <a:close/>
                  </a:path>
                </a:pathLst>
              </a:custGeom>
              <a:solidFill>
                <a:srgbClr val="4027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9" name="Google Shape;1289;p28">
                <a:extLst>
                  <a:ext uri="{FF2B5EF4-FFF2-40B4-BE49-F238E27FC236}">
                    <a16:creationId xmlns:a16="http://schemas.microsoft.com/office/drawing/2014/main" id="{DEF27785-872B-4AB5-8299-6FC471F9DFF9}"/>
                  </a:ext>
                </a:extLst>
              </p:cNvPr>
              <p:cNvSpPr/>
              <p:nvPr/>
            </p:nvSpPr>
            <p:spPr>
              <a:xfrm>
                <a:off x="6755372" y="4054506"/>
                <a:ext cx="190543" cy="156959"/>
              </a:xfrm>
              <a:custGeom>
                <a:avLst/>
                <a:gdLst/>
                <a:ahLst/>
                <a:cxnLst/>
                <a:rect l="l" t="t" r="r" b="b"/>
                <a:pathLst>
                  <a:path w="190543" h="156959" extrusionOk="0">
                    <a:moveTo>
                      <a:pt x="19284" y="49244"/>
                    </a:moveTo>
                    <a:cubicBezTo>
                      <a:pt x="14331" y="38862"/>
                      <a:pt x="-2147" y="36386"/>
                      <a:pt x="234" y="21050"/>
                    </a:cubicBezTo>
                    <a:cubicBezTo>
                      <a:pt x="17760" y="476"/>
                      <a:pt x="53288" y="35814"/>
                      <a:pt x="65861" y="0"/>
                    </a:cubicBezTo>
                    <a:cubicBezTo>
                      <a:pt x="93103" y="3143"/>
                      <a:pt x="90626" y="28289"/>
                      <a:pt x="98532" y="45149"/>
                    </a:cubicBezTo>
                    <a:cubicBezTo>
                      <a:pt x="115772" y="81725"/>
                      <a:pt x="127583" y="122301"/>
                      <a:pt x="174637" y="132874"/>
                    </a:cubicBezTo>
                    <a:cubicBezTo>
                      <a:pt x="181399" y="135350"/>
                      <a:pt x="187400" y="138875"/>
                      <a:pt x="190543" y="145828"/>
                    </a:cubicBezTo>
                    <a:cubicBezTo>
                      <a:pt x="141394" y="176594"/>
                      <a:pt x="111200" y="136017"/>
                      <a:pt x="75767" y="115253"/>
                    </a:cubicBezTo>
                    <a:cubicBezTo>
                      <a:pt x="43858" y="104870"/>
                      <a:pt x="43572" y="71533"/>
                      <a:pt x="27666" y="49530"/>
                    </a:cubicBezTo>
                    <a:lnTo>
                      <a:pt x="23475" y="49149"/>
                    </a:lnTo>
                    <a:lnTo>
                      <a:pt x="19188" y="49149"/>
                    </a:lnTo>
                    <a:close/>
                  </a:path>
                </a:pathLst>
              </a:custGeom>
              <a:solidFill>
                <a:srgbClr val="6A2E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0" name="Google Shape;1290;p28">
                <a:extLst>
                  <a:ext uri="{FF2B5EF4-FFF2-40B4-BE49-F238E27FC236}">
                    <a16:creationId xmlns:a16="http://schemas.microsoft.com/office/drawing/2014/main" id="{E7ADB00F-01A4-2DF3-C5C3-6F2C69AA7856}"/>
                  </a:ext>
                </a:extLst>
              </p:cNvPr>
              <p:cNvSpPr/>
              <p:nvPr/>
            </p:nvSpPr>
            <p:spPr>
              <a:xfrm>
                <a:off x="6707638" y="4104131"/>
                <a:ext cx="123596" cy="284130"/>
              </a:xfrm>
              <a:custGeom>
                <a:avLst/>
                <a:gdLst/>
                <a:ahLst/>
                <a:cxnLst/>
                <a:rect l="l" t="t" r="r" b="b"/>
                <a:pathLst>
                  <a:path w="123596" h="284130" extrusionOk="0">
                    <a:moveTo>
                      <a:pt x="75495" y="0"/>
                    </a:moveTo>
                    <a:cubicBezTo>
                      <a:pt x="102356" y="14002"/>
                      <a:pt x="104642" y="46006"/>
                      <a:pt x="123597" y="65722"/>
                    </a:cubicBezTo>
                    <a:cubicBezTo>
                      <a:pt x="114262" y="72866"/>
                      <a:pt x="109690" y="88106"/>
                      <a:pt x="93402" y="83629"/>
                    </a:cubicBezTo>
                    <a:cubicBezTo>
                      <a:pt x="79496" y="58007"/>
                      <a:pt x="65589" y="66961"/>
                      <a:pt x="57493" y="86201"/>
                    </a:cubicBezTo>
                    <a:cubicBezTo>
                      <a:pt x="39681" y="128492"/>
                      <a:pt x="13868" y="170117"/>
                      <a:pt x="41015" y="218884"/>
                    </a:cubicBezTo>
                    <a:cubicBezTo>
                      <a:pt x="50349" y="235553"/>
                      <a:pt x="51207" y="254794"/>
                      <a:pt x="39015" y="272129"/>
                    </a:cubicBezTo>
                    <a:cubicBezTo>
                      <a:pt x="36443" y="276130"/>
                      <a:pt x="33871" y="280130"/>
                      <a:pt x="31299" y="284131"/>
                    </a:cubicBezTo>
                    <a:cubicBezTo>
                      <a:pt x="33109" y="248698"/>
                      <a:pt x="915" y="225647"/>
                      <a:pt x="57" y="188785"/>
                    </a:cubicBezTo>
                    <a:cubicBezTo>
                      <a:pt x="-1467" y="128588"/>
                      <a:pt x="27775" y="83344"/>
                      <a:pt x="61208" y="40291"/>
                    </a:cubicBezTo>
                    <a:cubicBezTo>
                      <a:pt x="72067" y="26289"/>
                      <a:pt x="77972" y="16097"/>
                      <a:pt x="75495" y="0"/>
                    </a:cubicBezTo>
                    <a:close/>
                  </a:path>
                </a:pathLst>
              </a:custGeom>
              <a:solidFill>
                <a:srgbClr val="3A36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1" name="Google Shape;1291;p28">
                <a:extLst>
                  <a:ext uri="{FF2B5EF4-FFF2-40B4-BE49-F238E27FC236}">
                    <a16:creationId xmlns:a16="http://schemas.microsoft.com/office/drawing/2014/main" id="{AFD0FC09-3730-E321-1447-80C7E74D1DFB}"/>
                  </a:ext>
                </a:extLst>
              </p:cNvPr>
              <p:cNvSpPr/>
              <p:nvPr/>
            </p:nvSpPr>
            <p:spPr>
              <a:xfrm>
                <a:off x="6845018" y="2537459"/>
                <a:ext cx="119470" cy="64463"/>
              </a:xfrm>
              <a:custGeom>
                <a:avLst/>
                <a:gdLst/>
                <a:ahLst/>
                <a:cxnLst/>
                <a:rect l="l" t="t" r="r" b="b"/>
                <a:pathLst>
                  <a:path w="119470" h="64463" extrusionOk="0">
                    <a:moveTo>
                      <a:pt x="24030" y="44863"/>
                    </a:moveTo>
                    <a:cubicBezTo>
                      <a:pt x="18887" y="41243"/>
                      <a:pt x="13744" y="37624"/>
                      <a:pt x="8600" y="34004"/>
                    </a:cubicBezTo>
                    <a:cubicBezTo>
                      <a:pt x="408" y="20669"/>
                      <a:pt x="-8831" y="6001"/>
                      <a:pt x="16696" y="2381"/>
                    </a:cubicBezTo>
                    <a:cubicBezTo>
                      <a:pt x="34508" y="-95"/>
                      <a:pt x="52796" y="667"/>
                      <a:pt x="70894" y="0"/>
                    </a:cubicBezTo>
                    <a:cubicBezTo>
                      <a:pt x="85753" y="11716"/>
                      <a:pt x="107945" y="10573"/>
                      <a:pt x="119471" y="28003"/>
                    </a:cubicBezTo>
                    <a:cubicBezTo>
                      <a:pt x="118899" y="40957"/>
                      <a:pt x="109755" y="47720"/>
                      <a:pt x="100230" y="54292"/>
                    </a:cubicBezTo>
                    <a:cubicBezTo>
                      <a:pt x="91563" y="59722"/>
                      <a:pt x="85276" y="54864"/>
                      <a:pt x="80895" y="48387"/>
                    </a:cubicBezTo>
                    <a:cubicBezTo>
                      <a:pt x="70894" y="33718"/>
                      <a:pt x="65845" y="26003"/>
                      <a:pt x="55177" y="50101"/>
                    </a:cubicBezTo>
                    <a:cubicBezTo>
                      <a:pt x="47843" y="66865"/>
                      <a:pt x="29936" y="73438"/>
                      <a:pt x="24030" y="44672"/>
                    </a:cubicBezTo>
                    <a:close/>
                  </a:path>
                </a:pathLst>
              </a:custGeom>
              <a:solidFill>
                <a:srgbClr val="6868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2" name="Google Shape;1292;p28">
                <a:extLst>
                  <a:ext uri="{FF2B5EF4-FFF2-40B4-BE49-F238E27FC236}">
                    <a16:creationId xmlns:a16="http://schemas.microsoft.com/office/drawing/2014/main" id="{1BC9EED2-AEBD-123C-9E99-302366F6CD74}"/>
                  </a:ext>
                </a:extLst>
              </p:cNvPr>
              <p:cNvSpPr/>
              <p:nvPr/>
            </p:nvSpPr>
            <p:spPr>
              <a:xfrm>
                <a:off x="7764875" y="3881937"/>
                <a:ext cx="381285" cy="558144"/>
              </a:xfrm>
              <a:custGeom>
                <a:avLst/>
                <a:gdLst/>
                <a:ahLst/>
                <a:cxnLst/>
                <a:rect l="l" t="t" r="r" b="b"/>
                <a:pathLst>
                  <a:path w="381285" h="558144" extrusionOk="0">
                    <a:moveTo>
                      <a:pt x="367379" y="385643"/>
                    </a:moveTo>
                    <a:cubicBezTo>
                      <a:pt x="372046" y="390881"/>
                      <a:pt x="376618" y="396120"/>
                      <a:pt x="381285" y="401264"/>
                    </a:cubicBezTo>
                    <a:cubicBezTo>
                      <a:pt x="373951" y="461081"/>
                      <a:pt x="355282" y="513373"/>
                      <a:pt x="292894" y="538138"/>
                    </a:cubicBezTo>
                    <a:cubicBezTo>
                      <a:pt x="288798" y="539757"/>
                      <a:pt x="287560" y="548330"/>
                      <a:pt x="284988" y="553664"/>
                    </a:cubicBezTo>
                    <a:cubicBezTo>
                      <a:pt x="281273" y="556712"/>
                      <a:pt x="277082" y="558236"/>
                      <a:pt x="272224" y="558140"/>
                    </a:cubicBezTo>
                    <a:cubicBezTo>
                      <a:pt x="226504" y="524327"/>
                      <a:pt x="196691" y="479845"/>
                      <a:pt x="182213" y="425076"/>
                    </a:cubicBezTo>
                    <a:cubicBezTo>
                      <a:pt x="176879" y="410979"/>
                      <a:pt x="170973" y="397168"/>
                      <a:pt x="161354" y="385357"/>
                    </a:cubicBezTo>
                    <a:cubicBezTo>
                      <a:pt x="126682" y="360116"/>
                      <a:pt x="99822" y="391262"/>
                      <a:pt x="69532" y="397739"/>
                    </a:cubicBezTo>
                    <a:cubicBezTo>
                      <a:pt x="45529" y="402883"/>
                      <a:pt x="19431" y="426124"/>
                      <a:pt x="0" y="389834"/>
                    </a:cubicBezTo>
                    <a:cubicBezTo>
                      <a:pt x="381" y="334684"/>
                      <a:pt x="12668" y="318015"/>
                      <a:pt x="67913" y="296965"/>
                    </a:cubicBezTo>
                    <a:cubicBezTo>
                      <a:pt x="83439" y="294965"/>
                      <a:pt x="99346" y="293917"/>
                      <a:pt x="112109" y="282963"/>
                    </a:cubicBezTo>
                    <a:cubicBezTo>
                      <a:pt x="126778" y="276581"/>
                      <a:pt x="141827" y="272676"/>
                      <a:pt x="157924" y="275153"/>
                    </a:cubicBezTo>
                    <a:cubicBezTo>
                      <a:pt x="161925" y="277343"/>
                      <a:pt x="164782" y="280582"/>
                      <a:pt x="166497" y="284773"/>
                    </a:cubicBezTo>
                    <a:cubicBezTo>
                      <a:pt x="171450" y="293345"/>
                      <a:pt x="160782" y="304204"/>
                      <a:pt x="170593" y="311824"/>
                    </a:cubicBezTo>
                    <a:cubicBezTo>
                      <a:pt x="188214" y="309252"/>
                      <a:pt x="187928" y="290488"/>
                      <a:pt x="198405" y="281630"/>
                    </a:cubicBezTo>
                    <a:cubicBezTo>
                      <a:pt x="263937" y="229337"/>
                      <a:pt x="282226" y="162186"/>
                      <a:pt x="261747" y="82652"/>
                    </a:cubicBezTo>
                    <a:cubicBezTo>
                      <a:pt x="260032" y="63698"/>
                      <a:pt x="247459" y="47315"/>
                      <a:pt x="247459" y="28360"/>
                    </a:cubicBezTo>
                    <a:cubicBezTo>
                      <a:pt x="247459" y="5024"/>
                      <a:pt x="254222" y="-8502"/>
                      <a:pt x="281940" y="5976"/>
                    </a:cubicBezTo>
                    <a:cubicBezTo>
                      <a:pt x="318992" y="25312"/>
                      <a:pt x="342423" y="53030"/>
                      <a:pt x="348139" y="94940"/>
                    </a:cubicBezTo>
                    <a:cubicBezTo>
                      <a:pt x="347663" y="101988"/>
                      <a:pt x="345757" y="108751"/>
                      <a:pt x="344995" y="115704"/>
                    </a:cubicBezTo>
                    <a:cubicBezTo>
                      <a:pt x="344043" y="130182"/>
                      <a:pt x="342329" y="144374"/>
                      <a:pt x="332898" y="156281"/>
                    </a:cubicBezTo>
                    <a:cubicBezTo>
                      <a:pt x="324517" y="190285"/>
                      <a:pt x="318611" y="225051"/>
                      <a:pt x="290226" y="250578"/>
                    </a:cubicBezTo>
                    <a:cubicBezTo>
                      <a:pt x="279654" y="260103"/>
                      <a:pt x="276415" y="274391"/>
                      <a:pt x="284797" y="288488"/>
                    </a:cubicBezTo>
                    <a:cubicBezTo>
                      <a:pt x="281464" y="290678"/>
                      <a:pt x="277653" y="292202"/>
                      <a:pt x="274129" y="293917"/>
                    </a:cubicBezTo>
                    <a:cubicBezTo>
                      <a:pt x="277939" y="292583"/>
                      <a:pt x="281368" y="290583"/>
                      <a:pt x="284416" y="287916"/>
                    </a:cubicBezTo>
                    <a:cubicBezTo>
                      <a:pt x="291465" y="294774"/>
                      <a:pt x="298418" y="301727"/>
                      <a:pt x="305467" y="308585"/>
                    </a:cubicBezTo>
                    <a:cubicBezTo>
                      <a:pt x="305467" y="316491"/>
                      <a:pt x="303466" y="324206"/>
                      <a:pt x="298418" y="330207"/>
                    </a:cubicBezTo>
                    <a:cubicBezTo>
                      <a:pt x="276606" y="356210"/>
                      <a:pt x="283940" y="379547"/>
                      <a:pt x="306991" y="398501"/>
                    </a:cubicBezTo>
                    <a:cubicBezTo>
                      <a:pt x="330803" y="418123"/>
                      <a:pt x="349853" y="403359"/>
                      <a:pt x="366998" y="385547"/>
                    </a:cubicBezTo>
                    <a:close/>
                  </a:path>
                </a:pathLst>
              </a:custGeom>
              <a:solidFill>
                <a:srgbClr val="061A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3" name="Google Shape;1293;p28">
                <a:extLst>
                  <a:ext uri="{FF2B5EF4-FFF2-40B4-BE49-F238E27FC236}">
                    <a16:creationId xmlns:a16="http://schemas.microsoft.com/office/drawing/2014/main" id="{88EA0B38-4A12-EE8C-BF33-270ED7500527}"/>
                  </a:ext>
                </a:extLst>
              </p:cNvPr>
              <p:cNvSpPr/>
              <p:nvPr/>
            </p:nvSpPr>
            <p:spPr>
              <a:xfrm>
                <a:off x="7295578" y="4435601"/>
                <a:ext cx="761580" cy="286702"/>
              </a:xfrm>
              <a:custGeom>
                <a:avLst/>
                <a:gdLst/>
                <a:ahLst/>
                <a:cxnLst/>
                <a:rect l="l" t="t" r="r" b="b"/>
                <a:pathLst>
                  <a:path w="761580" h="286702" extrusionOk="0">
                    <a:moveTo>
                      <a:pt x="743235" y="476"/>
                    </a:moveTo>
                    <a:cubicBezTo>
                      <a:pt x="746950" y="286"/>
                      <a:pt x="750665" y="95"/>
                      <a:pt x="754380" y="0"/>
                    </a:cubicBezTo>
                    <a:cubicBezTo>
                      <a:pt x="775716" y="48959"/>
                      <a:pt x="745712" y="81725"/>
                      <a:pt x="715518" y="111157"/>
                    </a:cubicBezTo>
                    <a:cubicBezTo>
                      <a:pt x="652653" y="172403"/>
                      <a:pt x="572262" y="202406"/>
                      <a:pt x="490442" y="228410"/>
                    </a:cubicBezTo>
                    <a:cubicBezTo>
                      <a:pt x="339471" y="276225"/>
                      <a:pt x="184880" y="294418"/>
                      <a:pt x="26956" y="283750"/>
                    </a:cubicBezTo>
                    <a:cubicBezTo>
                      <a:pt x="17812" y="283178"/>
                      <a:pt x="8954" y="279178"/>
                      <a:pt x="0" y="276701"/>
                    </a:cubicBezTo>
                    <a:cubicBezTo>
                      <a:pt x="5620" y="265557"/>
                      <a:pt x="15526" y="260223"/>
                      <a:pt x="26765" y="256604"/>
                    </a:cubicBezTo>
                    <a:cubicBezTo>
                      <a:pt x="64294" y="248507"/>
                      <a:pt x="102394" y="251555"/>
                      <a:pt x="140208" y="252222"/>
                    </a:cubicBezTo>
                    <a:cubicBezTo>
                      <a:pt x="208407" y="253365"/>
                      <a:pt x="276130" y="250603"/>
                      <a:pt x="342709" y="234791"/>
                    </a:cubicBezTo>
                    <a:cubicBezTo>
                      <a:pt x="454723" y="218027"/>
                      <a:pt x="559689" y="181261"/>
                      <a:pt x="657606" y="124111"/>
                    </a:cubicBezTo>
                    <a:cubicBezTo>
                      <a:pt x="705708" y="96012"/>
                      <a:pt x="729234" y="51530"/>
                      <a:pt x="743426" y="476"/>
                    </a:cubicBezTo>
                    <a:close/>
                  </a:path>
                </a:pathLst>
              </a:custGeom>
              <a:solidFill>
                <a:srgbClr val="27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4" name="Google Shape;1294;p28">
                <a:extLst>
                  <a:ext uri="{FF2B5EF4-FFF2-40B4-BE49-F238E27FC236}">
                    <a16:creationId xmlns:a16="http://schemas.microsoft.com/office/drawing/2014/main" id="{C96696F0-A004-E129-A5B6-9CECD7E563AE}"/>
                  </a:ext>
                </a:extLst>
              </p:cNvPr>
              <p:cNvSpPr/>
              <p:nvPr/>
            </p:nvSpPr>
            <p:spPr>
              <a:xfrm>
                <a:off x="6773801" y="4392886"/>
                <a:ext cx="542827" cy="319416"/>
              </a:xfrm>
              <a:custGeom>
                <a:avLst/>
                <a:gdLst/>
                <a:ahLst/>
                <a:cxnLst/>
                <a:rect l="l" t="t" r="r" b="b"/>
                <a:pathLst>
                  <a:path w="542827" h="319416" extrusionOk="0">
                    <a:moveTo>
                      <a:pt x="542828" y="310368"/>
                    </a:moveTo>
                    <a:cubicBezTo>
                      <a:pt x="535779" y="313416"/>
                      <a:pt x="528730" y="316464"/>
                      <a:pt x="521586" y="319417"/>
                    </a:cubicBezTo>
                    <a:cubicBezTo>
                      <a:pt x="490535" y="316464"/>
                      <a:pt x="459579" y="313416"/>
                      <a:pt x="428528" y="310368"/>
                    </a:cubicBezTo>
                    <a:cubicBezTo>
                      <a:pt x="325752" y="288555"/>
                      <a:pt x="225359" y="260457"/>
                      <a:pt x="134300" y="205783"/>
                    </a:cubicBezTo>
                    <a:cubicBezTo>
                      <a:pt x="125442" y="200449"/>
                      <a:pt x="114869" y="198259"/>
                      <a:pt x="105058" y="194544"/>
                    </a:cubicBezTo>
                    <a:cubicBezTo>
                      <a:pt x="84294" y="175684"/>
                      <a:pt x="62481" y="157777"/>
                      <a:pt x="42955" y="137679"/>
                    </a:cubicBezTo>
                    <a:cubicBezTo>
                      <a:pt x="6475" y="100151"/>
                      <a:pt x="-16195" y="58622"/>
                      <a:pt x="14095" y="5949"/>
                    </a:cubicBezTo>
                    <a:cubicBezTo>
                      <a:pt x="20572" y="-623"/>
                      <a:pt x="26668" y="-4052"/>
                      <a:pt x="30573" y="8140"/>
                    </a:cubicBezTo>
                    <a:cubicBezTo>
                      <a:pt x="32859" y="41668"/>
                      <a:pt x="15428" y="78815"/>
                      <a:pt x="49147" y="106342"/>
                    </a:cubicBezTo>
                    <a:cubicBezTo>
                      <a:pt x="142872" y="195020"/>
                      <a:pt x="259077" y="237787"/>
                      <a:pt x="380997" y="268934"/>
                    </a:cubicBezTo>
                    <a:cubicBezTo>
                      <a:pt x="419193" y="277697"/>
                      <a:pt x="457959" y="283507"/>
                      <a:pt x="496441" y="291032"/>
                    </a:cubicBezTo>
                    <a:cubicBezTo>
                      <a:pt x="512919" y="294271"/>
                      <a:pt x="531302" y="294366"/>
                      <a:pt x="542828" y="310177"/>
                    </a:cubicBezTo>
                    <a:close/>
                  </a:path>
                </a:pathLst>
              </a:custGeom>
              <a:solidFill>
                <a:srgbClr val="2321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5" name="Google Shape;1295;p28">
                <a:extLst>
                  <a:ext uri="{FF2B5EF4-FFF2-40B4-BE49-F238E27FC236}">
                    <a16:creationId xmlns:a16="http://schemas.microsoft.com/office/drawing/2014/main" id="{1D9F5A39-41E4-64A5-3DA5-0617C02D90C4}"/>
                  </a:ext>
                </a:extLst>
              </p:cNvPr>
              <p:cNvSpPr/>
              <p:nvPr/>
            </p:nvSpPr>
            <p:spPr>
              <a:xfrm>
                <a:off x="8341613" y="2802159"/>
                <a:ext cx="119956" cy="404088"/>
              </a:xfrm>
              <a:custGeom>
                <a:avLst/>
                <a:gdLst/>
                <a:ahLst/>
                <a:cxnLst/>
                <a:rect l="l" t="t" r="r" b="b"/>
                <a:pathLst>
                  <a:path w="119956" h="404088" extrusionOk="0">
                    <a:moveTo>
                      <a:pt x="11811" y="381"/>
                    </a:moveTo>
                    <a:cubicBezTo>
                      <a:pt x="14669" y="381"/>
                      <a:pt x="17431" y="857"/>
                      <a:pt x="20193" y="1810"/>
                    </a:cubicBezTo>
                    <a:cubicBezTo>
                      <a:pt x="19050" y="30194"/>
                      <a:pt x="42387" y="52864"/>
                      <a:pt x="54578" y="68961"/>
                    </a:cubicBezTo>
                    <a:cubicBezTo>
                      <a:pt x="90202" y="115919"/>
                      <a:pt x="59722" y="182594"/>
                      <a:pt x="111633" y="222885"/>
                    </a:cubicBezTo>
                    <a:cubicBezTo>
                      <a:pt x="129635" y="236887"/>
                      <a:pt x="111919" y="271272"/>
                      <a:pt x="117825" y="295846"/>
                    </a:cubicBezTo>
                    <a:cubicBezTo>
                      <a:pt x="104871" y="325660"/>
                      <a:pt x="107347" y="356997"/>
                      <a:pt x="108490" y="388144"/>
                    </a:cubicBezTo>
                    <a:cubicBezTo>
                      <a:pt x="112205" y="397764"/>
                      <a:pt x="106490" y="401479"/>
                      <a:pt x="98679" y="404050"/>
                    </a:cubicBezTo>
                    <a:cubicBezTo>
                      <a:pt x="93631" y="404336"/>
                      <a:pt x="88964" y="403003"/>
                      <a:pt x="84772" y="400240"/>
                    </a:cubicBezTo>
                    <a:cubicBezTo>
                      <a:pt x="60484" y="370903"/>
                      <a:pt x="48673" y="340805"/>
                      <a:pt x="77724" y="307181"/>
                    </a:cubicBezTo>
                    <a:cubicBezTo>
                      <a:pt x="89535" y="293465"/>
                      <a:pt x="92488" y="279559"/>
                      <a:pt x="75534" y="266700"/>
                    </a:cubicBezTo>
                    <a:cubicBezTo>
                      <a:pt x="66389" y="259747"/>
                      <a:pt x="58484" y="249650"/>
                      <a:pt x="59817" y="238696"/>
                    </a:cubicBezTo>
                    <a:cubicBezTo>
                      <a:pt x="68390" y="167545"/>
                      <a:pt x="20289" y="114490"/>
                      <a:pt x="1429" y="52197"/>
                    </a:cubicBezTo>
                    <a:cubicBezTo>
                      <a:pt x="-1238" y="33528"/>
                      <a:pt x="-1429" y="15335"/>
                      <a:pt x="12192" y="0"/>
                    </a:cubicBezTo>
                    <a:lnTo>
                      <a:pt x="11811" y="381"/>
                    </a:lnTo>
                    <a:close/>
                  </a:path>
                </a:pathLst>
              </a:custGeom>
              <a:solidFill>
                <a:srgbClr val="9DA2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28">
                <a:extLst>
                  <a:ext uri="{FF2B5EF4-FFF2-40B4-BE49-F238E27FC236}">
                    <a16:creationId xmlns:a16="http://schemas.microsoft.com/office/drawing/2014/main" id="{8E604953-6662-71DC-7D24-5CE2C92BDC70}"/>
                  </a:ext>
                </a:extLst>
              </p:cNvPr>
              <p:cNvSpPr/>
              <p:nvPr/>
            </p:nvSpPr>
            <p:spPr>
              <a:xfrm>
                <a:off x="8348880" y="3190303"/>
                <a:ext cx="106569" cy="135731"/>
              </a:xfrm>
              <a:custGeom>
                <a:avLst/>
                <a:gdLst/>
                <a:ahLst/>
                <a:cxnLst/>
                <a:rect l="l" t="t" r="r" b="b"/>
                <a:pathLst>
                  <a:path w="106569" h="135731" extrusionOk="0">
                    <a:moveTo>
                      <a:pt x="90270" y="11144"/>
                    </a:moveTo>
                    <a:cubicBezTo>
                      <a:pt x="93889" y="7429"/>
                      <a:pt x="97604" y="3715"/>
                      <a:pt x="101224" y="0"/>
                    </a:cubicBezTo>
                    <a:cubicBezTo>
                      <a:pt x="113320" y="16383"/>
                      <a:pt x="102843" y="28765"/>
                      <a:pt x="90079" y="33528"/>
                    </a:cubicBezTo>
                    <a:cubicBezTo>
                      <a:pt x="49693" y="48577"/>
                      <a:pt x="32834" y="77819"/>
                      <a:pt x="29595" y="118681"/>
                    </a:cubicBezTo>
                    <a:cubicBezTo>
                      <a:pt x="29119" y="124682"/>
                      <a:pt x="20261" y="130112"/>
                      <a:pt x="15213" y="135731"/>
                    </a:cubicBezTo>
                    <a:cubicBezTo>
                      <a:pt x="7878" y="130492"/>
                      <a:pt x="4735" y="122872"/>
                      <a:pt x="3116" y="114395"/>
                    </a:cubicBezTo>
                    <a:cubicBezTo>
                      <a:pt x="5974" y="76105"/>
                      <a:pt x="-17649" y="30671"/>
                      <a:pt x="32453" y="4953"/>
                    </a:cubicBezTo>
                    <a:cubicBezTo>
                      <a:pt x="52360" y="381"/>
                      <a:pt x="70077" y="17431"/>
                      <a:pt x="90270" y="11144"/>
                    </a:cubicBezTo>
                    <a:close/>
                  </a:path>
                </a:pathLst>
              </a:custGeom>
              <a:solidFill>
                <a:srgbClr val="8C929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7" name="Google Shape;1297;p28">
                <a:extLst>
                  <a:ext uri="{FF2B5EF4-FFF2-40B4-BE49-F238E27FC236}">
                    <a16:creationId xmlns:a16="http://schemas.microsoft.com/office/drawing/2014/main" id="{827B4270-4810-EB51-73BA-BAFB1CE6FCA8}"/>
                  </a:ext>
                </a:extLst>
              </p:cNvPr>
              <p:cNvSpPr/>
              <p:nvPr/>
            </p:nvSpPr>
            <p:spPr>
              <a:xfrm>
                <a:off x="8204739" y="3317602"/>
                <a:ext cx="128040" cy="105110"/>
              </a:xfrm>
              <a:custGeom>
                <a:avLst/>
                <a:gdLst/>
                <a:ahLst/>
                <a:cxnLst/>
                <a:rect l="l" t="t" r="r" b="b"/>
                <a:pathLst>
                  <a:path w="128040" h="105110" extrusionOk="0">
                    <a:moveTo>
                      <a:pt x="111061" y="105016"/>
                    </a:moveTo>
                    <a:cubicBezTo>
                      <a:pt x="108013" y="103873"/>
                      <a:pt x="104870" y="102730"/>
                      <a:pt x="101822" y="101682"/>
                    </a:cubicBezTo>
                    <a:cubicBezTo>
                      <a:pt x="79153" y="75012"/>
                      <a:pt x="55912" y="49580"/>
                      <a:pt x="15335" y="59010"/>
                    </a:cubicBezTo>
                    <a:cubicBezTo>
                      <a:pt x="7144" y="58153"/>
                      <a:pt x="2667" y="53104"/>
                      <a:pt x="0" y="45865"/>
                    </a:cubicBezTo>
                    <a:cubicBezTo>
                      <a:pt x="8858" y="-3665"/>
                      <a:pt x="24669" y="-11475"/>
                      <a:pt x="64389" y="14719"/>
                    </a:cubicBezTo>
                    <a:cubicBezTo>
                      <a:pt x="77534" y="23386"/>
                      <a:pt x="90201" y="32816"/>
                      <a:pt x="101727" y="43675"/>
                    </a:cubicBezTo>
                    <a:cubicBezTo>
                      <a:pt x="106966" y="48437"/>
                      <a:pt x="111823" y="53676"/>
                      <a:pt x="116300" y="59200"/>
                    </a:cubicBezTo>
                    <a:cubicBezTo>
                      <a:pt x="122205" y="66630"/>
                      <a:pt x="126873" y="74631"/>
                      <a:pt x="128016" y="84251"/>
                    </a:cubicBezTo>
                    <a:cubicBezTo>
                      <a:pt x="128301" y="91490"/>
                      <a:pt x="126111" y="97872"/>
                      <a:pt x="120682" y="102920"/>
                    </a:cubicBezTo>
                    <a:cubicBezTo>
                      <a:pt x="117443" y="103682"/>
                      <a:pt x="114300" y="104349"/>
                      <a:pt x="111061" y="105111"/>
                    </a:cubicBezTo>
                    <a:close/>
                  </a:path>
                </a:pathLst>
              </a:custGeom>
              <a:solidFill>
                <a:srgbClr val="A2A6A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8" name="Google Shape;1298;p28">
                <a:extLst>
                  <a:ext uri="{FF2B5EF4-FFF2-40B4-BE49-F238E27FC236}">
                    <a16:creationId xmlns:a16="http://schemas.microsoft.com/office/drawing/2014/main" id="{42501DA6-A305-CEE1-23DE-A1213885E97D}"/>
                  </a:ext>
                </a:extLst>
              </p:cNvPr>
              <p:cNvSpPr/>
              <p:nvPr/>
            </p:nvSpPr>
            <p:spPr>
              <a:xfrm>
                <a:off x="8321677" y="3305614"/>
                <a:ext cx="32146" cy="114907"/>
              </a:xfrm>
              <a:custGeom>
                <a:avLst/>
                <a:gdLst/>
                <a:ahLst/>
                <a:cxnLst/>
                <a:rect l="l" t="t" r="r" b="b"/>
                <a:pathLst>
                  <a:path w="32146" h="114907" extrusionOk="0">
                    <a:moveTo>
                      <a:pt x="3649" y="114907"/>
                    </a:moveTo>
                    <a:lnTo>
                      <a:pt x="3935" y="94429"/>
                    </a:lnTo>
                    <a:cubicBezTo>
                      <a:pt x="5935" y="62996"/>
                      <a:pt x="-10163" y="30135"/>
                      <a:pt x="11269" y="131"/>
                    </a:cubicBezTo>
                    <a:cubicBezTo>
                      <a:pt x="32414" y="-1583"/>
                      <a:pt x="31081" y="13847"/>
                      <a:pt x="30795" y="26992"/>
                    </a:cubicBezTo>
                    <a:cubicBezTo>
                      <a:pt x="30509" y="40136"/>
                      <a:pt x="22603" y="53471"/>
                      <a:pt x="31938" y="66330"/>
                    </a:cubicBezTo>
                    <a:cubicBezTo>
                      <a:pt x="32795" y="105859"/>
                      <a:pt x="32319" y="106716"/>
                      <a:pt x="3649" y="114812"/>
                    </a:cubicBezTo>
                    <a:close/>
                  </a:path>
                </a:pathLst>
              </a:custGeom>
              <a:solidFill>
                <a:srgbClr val="6967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9" name="Google Shape;1299;p28">
                <a:extLst>
                  <a:ext uri="{FF2B5EF4-FFF2-40B4-BE49-F238E27FC236}">
                    <a16:creationId xmlns:a16="http://schemas.microsoft.com/office/drawing/2014/main" id="{2059CC88-3EB2-AD14-7492-85196A38EAC2}"/>
                  </a:ext>
                </a:extLst>
              </p:cNvPr>
              <p:cNvSpPr/>
              <p:nvPr/>
            </p:nvSpPr>
            <p:spPr>
              <a:xfrm>
                <a:off x="8331255" y="3286179"/>
                <a:ext cx="32884" cy="85860"/>
              </a:xfrm>
              <a:custGeom>
                <a:avLst/>
                <a:gdLst/>
                <a:ahLst/>
                <a:cxnLst/>
                <a:rect l="l" t="t" r="r" b="b"/>
                <a:pathLst>
                  <a:path w="32884" h="85860" extrusionOk="0">
                    <a:moveTo>
                      <a:pt x="22360" y="85765"/>
                    </a:moveTo>
                    <a:cubicBezTo>
                      <a:pt x="1881" y="67001"/>
                      <a:pt x="22836" y="37855"/>
                      <a:pt x="5310" y="18424"/>
                    </a:cubicBezTo>
                    <a:cubicBezTo>
                      <a:pt x="-1262" y="11852"/>
                      <a:pt x="-2786" y="4136"/>
                      <a:pt x="6834" y="898"/>
                    </a:cubicBezTo>
                    <a:cubicBezTo>
                      <a:pt x="20264" y="-3579"/>
                      <a:pt x="24455" y="9756"/>
                      <a:pt x="31408" y="17281"/>
                    </a:cubicBezTo>
                    <a:cubicBezTo>
                      <a:pt x="31885" y="24806"/>
                      <a:pt x="32361" y="32330"/>
                      <a:pt x="32837" y="39855"/>
                    </a:cubicBezTo>
                    <a:cubicBezTo>
                      <a:pt x="33885" y="56238"/>
                      <a:pt x="16931" y="68525"/>
                      <a:pt x="22360" y="85861"/>
                    </a:cubicBezTo>
                    <a:close/>
                  </a:path>
                </a:pathLst>
              </a:custGeom>
              <a:solidFill>
                <a:srgbClr val="ACA5A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0" name="Google Shape;1300;p28">
                <a:extLst>
                  <a:ext uri="{FF2B5EF4-FFF2-40B4-BE49-F238E27FC236}">
                    <a16:creationId xmlns:a16="http://schemas.microsoft.com/office/drawing/2014/main" id="{910275DA-E1A0-D0C4-2B17-BE5E18CD05F7}"/>
                  </a:ext>
                </a:extLst>
              </p:cNvPr>
              <p:cNvSpPr/>
              <p:nvPr/>
            </p:nvSpPr>
            <p:spPr>
              <a:xfrm>
                <a:off x="6439471" y="2933555"/>
                <a:ext cx="309657" cy="506877"/>
              </a:xfrm>
              <a:custGeom>
                <a:avLst/>
                <a:gdLst/>
                <a:ahLst/>
                <a:cxnLst/>
                <a:rect l="l" t="t" r="r" b="b"/>
                <a:pathLst>
                  <a:path w="309657" h="506877" extrusionOk="0">
                    <a:moveTo>
                      <a:pt x="1143" y="192548"/>
                    </a:moveTo>
                    <a:cubicBezTo>
                      <a:pt x="4763" y="192168"/>
                      <a:pt x="8477" y="191691"/>
                      <a:pt x="12097" y="191310"/>
                    </a:cubicBezTo>
                    <a:cubicBezTo>
                      <a:pt x="47720" y="148448"/>
                      <a:pt x="59341" y="96632"/>
                      <a:pt x="65627" y="43577"/>
                    </a:cubicBezTo>
                    <a:cubicBezTo>
                      <a:pt x="71628" y="-7286"/>
                      <a:pt x="76105" y="-10144"/>
                      <a:pt x="121539" y="17098"/>
                    </a:cubicBezTo>
                    <a:cubicBezTo>
                      <a:pt x="136874" y="26242"/>
                      <a:pt x="143637" y="39387"/>
                      <a:pt x="140018" y="57198"/>
                    </a:cubicBezTo>
                    <a:cubicBezTo>
                      <a:pt x="133350" y="69867"/>
                      <a:pt x="126778" y="81868"/>
                      <a:pt x="135827" y="96918"/>
                    </a:cubicBezTo>
                    <a:cubicBezTo>
                      <a:pt x="165068" y="145305"/>
                      <a:pt x="188881" y="198073"/>
                      <a:pt x="246031" y="221886"/>
                    </a:cubicBezTo>
                    <a:cubicBezTo>
                      <a:pt x="249841" y="224362"/>
                      <a:pt x="253079" y="227410"/>
                      <a:pt x="256032" y="230839"/>
                    </a:cubicBezTo>
                    <a:cubicBezTo>
                      <a:pt x="272034" y="269511"/>
                      <a:pt x="307848" y="298848"/>
                      <a:pt x="309658" y="344282"/>
                    </a:cubicBezTo>
                    <a:cubicBezTo>
                      <a:pt x="296704" y="386859"/>
                      <a:pt x="314516" y="431817"/>
                      <a:pt x="299561" y="474393"/>
                    </a:cubicBezTo>
                    <a:cubicBezTo>
                      <a:pt x="294132" y="489824"/>
                      <a:pt x="297656" y="512207"/>
                      <a:pt x="269748" y="505731"/>
                    </a:cubicBezTo>
                    <a:cubicBezTo>
                      <a:pt x="249174" y="495634"/>
                      <a:pt x="244602" y="477536"/>
                      <a:pt x="245364" y="457153"/>
                    </a:cubicBezTo>
                    <a:cubicBezTo>
                      <a:pt x="248602" y="451057"/>
                      <a:pt x="239363" y="453534"/>
                      <a:pt x="245364" y="455819"/>
                    </a:cubicBezTo>
                    <a:cubicBezTo>
                      <a:pt x="246031" y="456010"/>
                      <a:pt x="244602" y="457344"/>
                      <a:pt x="244221" y="460106"/>
                    </a:cubicBezTo>
                    <a:cubicBezTo>
                      <a:pt x="242792" y="468678"/>
                      <a:pt x="237840" y="473250"/>
                      <a:pt x="229743" y="474965"/>
                    </a:cubicBezTo>
                    <a:cubicBezTo>
                      <a:pt x="222123" y="456582"/>
                      <a:pt x="210598" y="438770"/>
                      <a:pt x="207645" y="419624"/>
                    </a:cubicBezTo>
                    <a:cubicBezTo>
                      <a:pt x="202692" y="387811"/>
                      <a:pt x="187071" y="404289"/>
                      <a:pt x="173260" y="408861"/>
                    </a:cubicBezTo>
                    <a:cubicBezTo>
                      <a:pt x="162020" y="397431"/>
                      <a:pt x="166307" y="384953"/>
                      <a:pt x="173355" y="374667"/>
                    </a:cubicBezTo>
                    <a:cubicBezTo>
                      <a:pt x="198406" y="338091"/>
                      <a:pt x="191738" y="300753"/>
                      <a:pt x="178308" y="263129"/>
                    </a:cubicBezTo>
                    <a:cubicBezTo>
                      <a:pt x="165735" y="255509"/>
                      <a:pt x="162592" y="277226"/>
                      <a:pt x="150876" y="272082"/>
                    </a:cubicBezTo>
                    <a:cubicBezTo>
                      <a:pt x="136493" y="267320"/>
                      <a:pt x="123825" y="259795"/>
                      <a:pt x="113062" y="248937"/>
                    </a:cubicBezTo>
                    <a:cubicBezTo>
                      <a:pt x="107347" y="228648"/>
                      <a:pt x="120777" y="210265"/>
                      <a:pt x="118015" y="191501"/>
                    </a:cubicBezTo>
                    <a:cubicBezTo>
                      <a:pt x="110585" y="203502"/>
                      <a:pt x="125444" y="229220"/>
                      <a:pt x="96488" y="231125"/>
                    </a:cubicBezTo>
                    <a:cubicBezTo>
                      <a:pt x="85154" y="220647"/>
                      <a:pt x="87249" y="206169"/>
                      <a:pt x="85154" y="192834"/>
                    </a:cubicBezTo>
                    <a:cubicBezTo>
                      <a:pt x="60579" y="217504"/>
                      <a:pt x="46387" y="257604"/>
                      <a:pt x="0" y="249318"/>
                    </a:cubicBezTo>
                    <a:cubicBezTo>
                      <a:pt x="667" y="230363"/>
                      <a:pt x="34004" y="212075"/>
                      <a:pt x="1238" y="192358"/>
                    </a:cubicBezTo>
                    <a:close/>
                  </a:path>
                </a:pathLst>
              </a:custGeom>
              <a:solidFill>
                <a:srgbClr val="6D29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1" name="Google Shape;1301;p28">
                <a:extLst>
                  <a:ext uri="{FF2B5EF4-FFF2-40B4-BE49-F238E27FC236}">
                    <a16:creationId xmlns:a16="http://schemas.microsoft.com/office/drawing/2014/main" id="{CFABCC4D-3552-8D48-E6EF-5D4A30633037}"/>
                  </a:ext>
                </a:extLst>
              </p:cNvPr>
              <p:cNvSpPr/>
              <p:nvPr/>
            </p:nvSpPr>
            <p:spPr>
              <a:xfrm>
                <a:off x="6439090" y="3091658"/>
                <a:ext cx="187337" cy="299995"/>
              </a:xfrm>
              <a:custGeom>
                <a:avLst/>
                <a:gdLst/>
                <a:ahLst/>
                <a:cxnLst/>
                <a:rect l="l" t="t" r="r" b="b"/>
                <a:pathLst>
                  <a:path w="187337" h="299995" extrusionOk="0">
                    <a:moveTo>
                      <a:pt x="154305" y="109503"/>
                    </a:moveTo>
                    <a:cubicBezTo>
                      <a:pt x="174879" y="119219"/>
                      <a:pt x="146589" y="57306"/>
                      <a:pt x="182880" y="90072"/>
                    </a:cubicBezTo>
                    <a:cubicBezTo>
                      <a:pt x="201453" y="158938"/>
                      <a:pt x="158782" y="205801"/>
                      <a:pt x="114205" y="256379"/>
                    </a:cubicBezTo>
                    <a:cubicBezTo>
                      <a:pt x="137255" y="259427"/>
                      <a:pt x="152590" y="246473"/>
                      <a:pt x="165830" y="258665"/>
                    </a:cubicBezTo>
                    <a:cubicBezTo>
                      <a:pt x="146495" y="299146"/>
                      <a:pt x="107632" y="296574"/>
                      <a:pt x="72104" y="299908"/>
                    </a:cubicBezTo>
                    <a:cubicBezTo>
                      <a:pt x="59912" y="301051"/>
                      <a:pt x="58007" y="290764"/>
                      <a:pt x="59817" y="280477"/>
                    </a:cubicBezTo>
                    <a:cubicBezTo>
                      <a:pt x="92583" y="262284"/>
                      <a:pt x="91344" y="225899"/>
                      <a:pt x="110585" y="192180"/>
                    </a:cubicBezTo>
                    <a:cubicBezTo>
                      <a:pt x="67532" y="200467"/>
                      <a:pt x="35909" y="199419"/>
                      <a:pt x="56864" y="147318"/>
                    </a:cubicBezTo>
                    <a:cubicBezTo>
                      <a:pt x="62293" y="133887"/>
                      <a:pt x="55816" y="128172"/>
                      <a:pt x="41434" y="127125"/>
                    </a:cubicBezTo>
                    <a:cubicBezTo>
                      <a:pt x="25812" y="125982"/>
                      <a:pt x="10763" y="121219"/>
                      <a:pt x="0" y="108265"/>
                    </a:cubicBezTo>
                    <a:cubicBezTo>
                      <a:pt x="31528" y="92930"/>
                      <a:pt x="69723" y="95502"/>
                      <a:pt x="98012" y="71689"/>
                    </a:cubicBezTo>
                    <a:cubicBezTo>
                      <a:pt x="114776" y="54830"/>
                      <a:pt x="102489" y="32446"/>
                      <a:pt x="109061" y="13682"/>
                    </a:cubicBezTo>
                    <a:cubicBezTo>
                      <a:pt x="111728" y="6252"/>
                      <a:pt x="116014" y="-1177"/>
                      <a:pt x="125444" y="156"/>
                    </a:cubicBezTo>
                    <a:cubicBezTo>
                      <a:pt x="135921" y="1680"/>
                      <a:pt x="136112" y="11205"/>
                      <a:pt x="134588" y="18349"/>
                    </a:cubicBezTo>
                    <a:cubicBezTo>
                      <a:pt x="129635" y="42638"/>
                      <a:pt x="123348" y="66641"/>
                      <a:pt x="117634" y="90739"/>
                    </a:cubicBezTo>
                    <a:cubicBezTo>
                      <a:pt x="135827" y="115409"/>
                      <a:pt x="116395" y="131982"/>
                      <a:pt x="103061" y="152366"/>
                    </a:cubicBezTo>
                    <a:cubicBezTo>
                      <a:pt x="122396" y="137888"/>
                      <a:pt x="134969" y="119505"/>
                      <a:pt x="154305" y="109313"/>
                    </a:cubicBezTo>
                    <a:close/>
                  </a:path>
                </a:pathLst>
              </a:custGeom>
              <a:solidFill>
                <a:srgbClr val="4E21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2" name="Google Shape;1302;p28">
                <a:extLst>
                  <a:ext uri="{FF2B5EF4-FFF2-40B4-BE49-F238E27FC236}">
                    <a16:creationId xmlns:a16="http://schemas.microsoft.com/office/drawing/2014/main" id="{1EC34454-67B2-E55F-A2B6-615986F34DA6}"/>
                  </a:ext>
                </a:extLst>
              </p:cNvPr>
              <p:cNvSpPr/>
              <p:nvPr/>
            </p:nvSpPr>
            <p:spPr>
              <a:xfrm>
                <a:off x="6432300" y="3084480"/>
                <a:ext cx="104802" cy="116959"/>
              </a:xfrm>
              <a:custGeom>
                <a:avLst/>
                <a:gdLst/>
                <a:ahLst/>
                <a:cxnLst/>
                <a:rect l="l" t="t" r="r" b="b"/>
                <a:pathLst>
                  <a:path w="104802" h="116959" extrusionOk="0">
                    <a:moveTo>
                      <a:pt x="104802" y="79057"/>
                    </a:moveTo>
                    <a:cubicBezTo>
                      <a:pt x="86704" y="129921"/>
                      <a:pt x="43556" y="114395"/>
                      <a:pt x="6790" y="115729"/>
                    </a:cubicBezTo>
                    <a:cubicBezTo>
                      <a:pt x="-3878" y="109823"/>
                      <a:pt x="-544" y="104108"/>
                      <a:pt x="6980" y="98584"/>
                    </a:cubicBezTo>
                    <a:cubicBezTo>
                      <a:pt x="50033" y="82105"/>
                      <a:pt x="78799" y="51911"/>
                      <a:pt x="93848" y="0"/>
                    </a:cubicBezTo>
                    <a:cubicBezTo>
                      <a:pt x="110041" y="30194"/>
                      <a:pt x="101469" y="55531"/>
                      <a:pt x="104802" y="79153"/>
                    </a:cubicBezTo>
                    <a:close/>
                  </a:path>
                </a:pathLst>
              </a:custGeom>
              <a:solidFill>
                <a:srgbClr val="9510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3" name="Google Shape;1303;p28">
                <a:extLst>
                  <a:ext uri="{FF2B5EF4-FFF2-40B4-BE49-F238E27FC236}">
                    <a16:creationId xmlns:a16="http://schemas.microsoft.com/office/drawing/2014/main" id="{E51ECC0F-CA4C-02F9-F44E-EE54307166A7}"/>
                  </a:ext>
                </a:extLst>
              </p:cNvPr>
              <p:cNvSpPr/>
              <p:nvPr/>
            </p:nvSpPr>
            <p:spPr>
              <a:xfrm>
                <a:off x="7913488" y="3265758"/>
                <a:ext cx="284011" cy="599391"/>
              </a:xfrm>
              <a:custGeom>
                <a:avLst/>
                <a:gdLst/>
                <a:ahLst/>
                <a:cxnLst/>
                <a:rect l="l" t="t" r="r" b="b"/>
                <a:pathLst>
                  <a:path w="284011" h="599391" extrusionOk="0">
                    <a:moveTo>
                      <a:pt x="114752" y="314974"/>
                    </a:moveTo>
                    <a:cubicBezTo>
                      <a:pt x="149995" y="281446"/>
                      <a:pt x="190191" y="261444"/>
                      <a:pt x="240483" y="268683"/>
                    </a:cubicBezTo>
                    <a:cubicBezTo>
                      <a:pt x="246388" y="275064"/>
                      <a:pt x="254865" y="277731"/>
                      <a:pt x="261723" y="282780"/>
                    </a:cubicBezTo>
                    <a:cubicBezTo>
                      <a:pt x="280106" y="299163"/>
                      <a:pt x="283726" y="320880"/>
                      <a:pt x="284012" y="343835"/>
                    </a:cubicBezTo>
                    <a:cubicBezTo>
                      <a:pt x="282011" y="350883"/>
                      <a:pt x="277725" y="355551"/>
                      <a:pt x="270105" y="356313"/>
                    </a:cubicBezTo>
                    <a:cubicBezTo>
                      <a:pt x="244293" y="345454"/>
                      <a:pt x="221623" y="320118"/>
                      <a:pt x="189333" y="343168"/>
                    </a:cubicBezTo>
                    <a:cubicBezTo>
                      <a:pt x="157710" y="365647"/>
                      <a:pt x="156663" y="396889"/>
                      <a:pt x="160472" y="430322"/>
                    </a:cubicBezTo>
                    <a:cubicBezTo>
                      <a:pt x="158568" y="437275"/>
                      <a:pt x="154281" y="442038"/>
                      <a:pt x="147709" y="444800"/>
                    </a:cubicBezTo>
                    <a:cubicBezTo>
                      <a:pt x="111704" y="448896"/>
                      <a:pt x="91511" y="424893"/>
                      <a:pt x="71128" y="401461"/>
                    </a:cubicBezTo>
                    <a:cubicBezTo>
                      <a:pt x="68175" y="398032"/>
                      <a:pt x="66175" y="393651"/>
                      <a:pt x="63508" y="389936"/>
                    </a:cubicBezTo>
                    <a:cubicBezTo>
                      <a:pt x="63508" y="395460"/>
                      <a:pt x="67794" y="400128"/>
                      <a:pt x="67032" y="405938"/>
                    </a:cubicBezTo>
                    <a:cubicBezTo>
                      <a:pt x="67032" y="410700"/>
                      <a:pt x="66271" y="415272"/>
                      <a:pt x="65128" y="419844"/>
                    </a:cubicBezTo>
                    <a:cubicBezTo>
                      <a:pt x="60555" y="456135"/>
                      <a:pt x="53602" y="491949"/>
                      <a:pt x="48840" y="528239"/>
                    </a:cubicBezTo>
                    <a:cubicBezTo>
                      <a:pt x="43030" y="544241"/>
                      <a:pt x="45315" y="561862"/>
                      <a:pt x="38743" y="577674"/>
                    </a:cubicBezTo>
                    <a:cubicBezTo>
                      <a:pt x="34552" y="587580"/>
                      <a:pt x="29599" y="599486"/>
                      <a:pt x="17883" y="599391"/>
                    </a:cubicBezTo>
                    <a:cubicBezTo>
                      <a:pt x="4834" y="599391"/>
                      <a:pt x="3215" y="586056"/>
                      <a:pt x="357" y="575769"/>
                    </a:cubicBezTo>
                    <a:cubicBezTo>
                      <a:pt x="-2500" y="509284"/>
                      <a:pt x="12549" y="444228"/>
                      <a:pt x="18455" y="378506"/>
                    </a:cubicBezTo>
                    <a:cubicBezTo>
                      <a:pt x="27980" y="271445"/>
                      <a:pt x="25408" y="164479"/>
                      <a:pt x="26932" y="57418"/>
                    </a:cubicBezTo>
                    <a:cubicBezTo>
                      <a:pt x="27122" y="44845"/>
                      <a:pt x="26742" y="32177"/>
                      <a:pt x="29694" y="19890"/>
                    </a:cubicBezTo>
                    <a:cubicBezTo>
                      <a:pt x="33695" y="7412"/>
                      <a:pt x="38838" y="-5161"/>
                      <a:pt x="55507" y="2173"/>
                    </a:cubicBezTo>
                    <a:cubicBezTo>
                      <a:pt x="77605" y="11889"/>
                      <a:pt x="82368" y="32463"/>
                      <a:pt x="79796" y="53132"/>
                    </a:cubicBezTo>
                    <a:cubicBezTo>
                      <a:pt x="77319" y="72658"/>
                      <a:pt x="63222" y="90851"/>
                      <a:pt x="74462" y="111615"/>
                    </a:cubicBezTo>
                    <a:cubicBezTo>
                      <a:pt x="77891" y="125141"/>
                      <a:pt x="68937" y="140571"/>
                      <a:pt x="81130" y="152763"/>
                    </a:cubicBezTo>
                    <a:cubicBezTo>
                      <a:pt x="83320" y="156383"/>
                      <a:pt x="84749" y="160288"/>
                      <a:pt x="85416" y="164384"/>
                    </a:cubicBezTo>
                    <a:cubicBezTo>
                      <a:pt x="81891" y="185815"/>
                      <a:pt x="87606" y="206484"/>
                      <a:pt x="90559" y="227439"/>
                    </a:cubicBezTo>
                    <a:cubicBezTo>
                      <a:pt x="95607" y="270207"/>
                      <a:pt x="86463" y="312021"/>
                      <a:pt x="82653" y="345264"/>
                    </a:cubicBezTo>
                    <a:cubicBezTo>
                      <a:pt x="76652" y="327357"/>
                      <a:pt x="90273" y="316593"/>
                      <a:pt x="115038" y="315355"/>
                    </a:cubicBezTo>
                    <a:close/>
                  </a:path>
                </a:pathLst>
              </a:custGeom>
              <a:solidFill>
                <a:srgbClr val="0D1B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4" name="Google Shape;1304;p28">
                <a:extLst>
                  <a:ext uri="{FF2B5EF4-FFF2-40B4-BE49-F238E27FC236}">
                    <a16:creationId xmlns:a16="http://schemas.microsoft.com/office/drawing/2014/main" id="{2BE033C0-7544-AA16-00EA-887C3F8CD07C}"/>
                  </a:ext>
                </a:extLst>
              </p:cNvPr>
              <p:cNvSpPr/>
              <p:nvPr/>
            </p:nvSpPr>
            <p:spPr>
              <a:xfrm>
                <a:off x="7987339" y="3181809"/>
                <a:ext cx="181948" cy="347678"/>
              </a:xfrm>
              <a:custGeom>
                <a:avLst/>
                <a:gdLst/>
                <a:ahLst/>
                <a:cxnLst/>
                <a:rect l="l" t="t" r="r" b="b"/>
                <a:pathLst>
                  <a:path w="181948" h="347678" extrusionOk="0">
                    <a:moveTo>
                      <a:pt x="128056" y="233569"/>
                    </a:moveTo>
                    <a:cubicBezTo>
                      <a:pt x="100243" y="269764"/>
                      <a:pt x="87099" y="315580"/>
                      <a:pt x="53190" y="347679"/>
                    </a:cubicBezTo>
                    <a:cubicBezTo>
                      <a:pt x="38616" y="332153"/>
                      <a:pt x="50237" y="318532"/>
                      <a:pt x="56999" y="305197"/>
                    </a:cubicBezTo>
                    <a:cubicBezTo>
                      <a:pt x="67000" y="285481"/>
                      <a:pt x="76335" y="265383"/>
                      <a:pt x="76907" y="243094"/>
                    </a:cubicBezTo>
                    <a:cubicBezTo>
                      <a:pt x="77668" y="213567"/>
                      <a:pt x="65953" y="204709"/>
                      <a:pt x="40426" y="224425"/>
                    </a:cubicBezTo>
                    <a:cubicBezTo>
                      <a:pt x="29377" y="231379"/>
                      <a:pt x="20804" y="244809"/>
                      <a:pt x="4612" y="237760"/>
                    </a:cubicBezTo>
                    <a:lnTo>
                      <a:pt x="5279" y="238237"/>
                    </a:lnTo>
                    <a:cubicBezTo>
                      <a:pt x="-8247" y="220044"/>
                      <a:pt x="8041" y="206137"/>
                      <a:pt x="11851" y="190421"/>
                    </a:cubicBezTo>
                    <a:cubicBezTo>
                      <a:pt x="11660" y="171181"/>
                      <a:pt x="21947" y="158036"/>
                      <a:pt x="37664" y="148987"/>
                    </a:cubicBezTo>
                    <a:cubicBezTo>
                      <a:pt x="77288" y="126127"/>
                      <a:pt x="102148" y="90980"/>
                      <a:pt x="121484" y="50880"/>
                    </a:cubicBezTo>
                    <a:cubicBezTo>
                      <a:pt x="128913" y="35449"/>
                      <a:pt x="137866" y="20495"/>
                      <a:pt x="151011" y="9065"/>
                    </a:cubicBezTo>
                    <a:cubicBezTo>
                      <a:pt x="158059" y="2969"/>
                      <a:pt x="166918" y="-3984"/>
                      <a:pt x="175966" y="2779"/>
                    </a:cubicBezTo>
                    <a:cubicBezTo>
                      <a:pt x="184348" y="9065"/>
                      <a:pt x="182349" y="19543"/>
                      <a:pt x="179396" y="28877"/>
                    </a:cubicBezTo>
                    <a:cubicBezTo>
                      <a:pt x="151202" y="77455"/>
                      <a:pt x="137200" y="129175"/>
                      <a:pt x="141391" y="185849"/>
                    </a:cubicBezTo>
                    <a:cubicBezTo>
                      <a:pt x="142629" y="202518"/>
                      <a:pt x="143010" y="220711"/>
                      <a:pt x="128151" y="233665"/>
                    </a:cubicBezTo>
                    <a:close/>
                  </a:path>
                </a:pathLst>
              </a:custGeom>
              <a:solidFill>
                <a:srgbClr val="0E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5" name="Google Shape;1305;p28">
                <a:extLst>
                  <a:ext uri="{FF2B5EF4-FFF2-40B4-BE49-F238E27FC236}">
                    <a16:creationId xmlns:a16="http://schemas.microsoft.com/office/drawing/2014/main" id="{D414633C-27E4-7497-6F92-93B26E9E58A3}"/>
                  </a:ext>
                </a:extLst>
              </p:cNvPr>
              <p:cNvSpPr/>
              <p:nvPr/>
            </p:nvSpPr>
            <p:spPr>
              <a:xfrm>
                <a:off x="7989569" y="3376062"/>
                <a:ext cx="87923" cy="252962"/>
              </a:xfrm>
              <a:custGeom>
                <a:avLst/>
                <a:gdLst/>
                <a:ahLst/>
                <a:cxnLst/>
                <a:rect l="l" t="t" r="r" b="b"/>
                <a:pathLst>
                  <a:path w="87923" h="252962" extrusionOk="0">
                    <a:moveTo>
                      <a:pt x="30766" y="23696"/>
                    </a:moveTo>
                    <a:cubicBezTo>
                      <a:pt x="40005" y="7122"/>
                      <a:pt x="56674" y="-5165"/>
                      <a:pt x="72485" y="2169"/>
                    </a:cubicBezTo>
                    <a:cubicBezTo>
                      <a:pt x="87916" y="9408"/>
                      <a:pt x="87726" y="31030"/>
                      <a:pt x="87916" y="48746"/>
                    </a:cubicBezTo>
                    <a:cubicBezTo>
                      <a:pt x="88488" y="88370"/>
                      <a:pt x="56198" y="116088"/>
                      <a:pt x="50864" y="153426"/>
                    </a:cubicBezTo>
                    <a:cubicBezTo>
                      <a:pt x="51626" y="171619"/>
                      <a:pt x="24480" y="183239"/>
                      <a:pt x="38576" y="204575"/>
                    </a:cubicBezTo>
                    <a:cubicBezTo>
                      <a:pt x="20575" y="215243"/>
                      <a:pt x="6382" y="228293"/>
                      <a:pt x="9240" y="252962"/>
                    </a:cubicBezTo>
                    <a:cubicBezTo>
                      <a:pt x="-11430" y="205433"/>
                      <a:pt x="10097" y="157522"/>
                      <a:pt x="2858" y="110849"/>
                    </a:cubicBezTo>
                    <a:cubicBezTo>
                      <a:pt x="6287" y="79893"/>
                      <a:pt x="14383" y="50461"/>
                      <a:pt x="30766" y="23696"/>
                    </a:cubicBezTo>
                    <a:close/>
                  </a:path>
                </a:pathLst>
              </a:custGeom>
              <a:solidFill>
                <a:srgbClr val="682F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6" name="Google Shape;1306;p28">
                <a:extLst>
                  <a:ext uri="{FF2B5EF4-FFF2-40B4-BE49-F238E27FC236}">
                    <a16:creationId xmlns:a16="http://schemas.microsoft.com/office/drawing/2014/main" id="{C72210A6-1655-21BD-AA35-87B093580826}"/>
                  </a:ext>
                </a:extLst>
              </p:cNvPr>
              <p:cNvSpPr/>
              <p:nvPr/>
            </p:nvSpPr>
            <p:spPr>
              <a:xfrm>
                <a:off x="8114567" y="3199851"/>
                <a:ext cx="68931" cy="261484"/>
              </a:xfrm>
              <a:custGeom>
                <a:avLst/>
                <a:gdLst/>
                <a:ahLst/>
                <a:cxnLst/>
                <a:rect l="l" t="t" r="r" b="b"/>
                <a:pathLst>
                  <a:path w="68931" h="261484" extrusionOk="0">
                    <a:moveTo>
                      <a:pt x="828" y="215527"/>
                    </a:moveTo>
                    <a:cubicBezTo>
                      <a:pt x="7971" y="159425"/>
                      <a:pt x="-13364" y="100275"/>
                      <a:pt x="18830" y="46935"/>
                    </a:cubicBezTo>
                    <a:cubicBezTo>
                      <a:pt x="28260" y="31314"/>
                      <a:pt x="38070" y="15788"/>
                      <a:pt x="47691" y="262"/>
                    </a:cubicBezTo>
                    <a:cubicBezTo>
                      <a:pt x="62264" y="-1834"/>
                      <a:pt x="65217" y="9025"/>
                      <a:pt x="68931" y="19121"/>
                    </a:cubicBezTo>
                    <a:cubicBezTo>
                      <a:pt x="50453" y="90940"/>
                      <a:pt x="65312" y="168664"/>
                      <a:pt x="30165" y="237625"/>
                    </a:cubicBezTo>
                    <a:cubicBezTo>
                      <a:pt x="27307" y="241911"/>
                      <a:pt x="23878" y="245721"/>
                      <a:pt x="19973" y="249055"/>
                    </a:cubicBezTo>
                    <a:cubicBezTo>
                      <a:pt x="15687" y="253437"/>
                      <a:pt x="11781" y="261057"/>
                      <a:pt x="7114" y="261437"/>
                    </a:cubicBezTo>
                    <a:cubicBezTo>
                      <a:pt x="-1173" y="262200"/>
                      <a:pt x="66" y="253627"/>
                      <a:pt x="66" y="247817"/>
                    </a:cubicBezTo>
                    <a:cubicBezTo>
                      <a:pt x="66" y="237054"/>
                      <a:pt x="446" y="226290"/>
                      <a:pt x="732" y="215527"/>
                    </a:cubicBezTo>
                    <a:close/>
                  </a:path>
                </a:pathLst>
              </a:custGeom>
              <a:solidFill>
                <a:srgbClr val="8413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7" name="Google Shape;1307;p28">
                <a:extLst>
                  <a:ext uri="{FF2B5EF4-FFF2-40B4-BE49-F238E27FC236}">
                    <a16:creationId xmlns:a16="http://schemas.microsoft.com/office/drawing/2014/main" id="{5883F01F-261F-0795-198D-816E14ECAB3B}"/>
                  </a:ext>
                </a:extLst>
              </p:cNvPr>
              <p:cNvSpPr/>
              <p:nvPr/>
            </p:nvSpPr>
            <p:spPr>
              <a:xfrm>
                <a:off x="8134636" y="3360133"/>
                <a:ext cx="89473" cy="128591"/>
              </a:xfrm>
              <a:custGeom>
                <a:avLst/>
                <a:gdLst/>
                <a:ahLst/>
                <a:cxnLst/>
                <a:rect l="l" t="t" r="r" b="b"/>
                <a:pathLst>
                  <a:path w="89473" h="128591" extrusionOk="0">
                    <a:moveTo>
                      <a:pt x="0" y="88773"/>
                    </a:moveTo>
                    <a:cubicBezTo>
                      <a:pt x="0" y="86487"/>
                      <a:pt x="0" y="84201"/>
                      <a:pt x="190" y="81915"/>
                    </a:cubicBezTo>
                    <a:cubicBezTo>
                      <a:pt x="25812" y="55340"/>
                      <a:pt x="29623" y="9049"/>
                      <a:pt x="74580" y="0"/>
                    </a:cubicBezTo>
                    <a:lnTo>
                      <a:pt x="86868" y="13240"/>
                    </a:lnTo>
                    <a:cubicBezTo>
                      <a:pt x="89344" y="15430"/>
                      <a:pt x="90011" y="17431"/>
                      <a:pt x="89059" y="19336"/>
                    </a:cubicBezTo>
                    <a:cubicBezTo>
                      <a:pt x="88106" y="21146"/>
                      <a:pt x="87153" y="22098"/>
                      <a:pt x="86201" y="22098"/>
                    </a:cubicBezTo>
                    <a:cubicBezTo>
                      <a:pt x="73437" y="33814"/>
                      <a:pt x="60007" y="44958"/>
                      <a:pt x="48196" y="57531"/>
                    </a:cubicBezTo>
                    <a:cubicBezTo>
                      <a:pt x="23431" y="83820"/>
                      <a:pt x="23526" y="107442"/>
                      <a:pt x="57912" y="125825"/>
                    </a:cubicBezTo>
                    <a:cubicBezTo>
                      <a:pt x="22574" y="138684"/>
                      <a:pt x="18002" y="103346"/>
                      <a:pt x="95" y="88963"/>
                    </a:cubicBezTo>
                    <a:close/>
                  </a:path>
                </a:pathLst>
              </a:custGeom>
              <a:solidFill>
                <a:srgbClr val="858C8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8" name="Google Shape;1308;p28">
                <a:extLst>
                  <a:ext uri="{FF2B5EF4-FFF2-40B4-BE49-F238E27FC236}">
                    <a16:creationId xmlns:a16="http://schemas.microsoft.com/office/drawing/2014/main" id="{4BE22468-EBBD-3886-2D76-2E2942704E7C}"/>
                  </a:ext>
                </a:extLst>
              </p:cNvPr>
              <p:cNvSpPr/>
              <p:nvPr/>
            </p:nvSpPr>
            <p:spPr>
              <a:xfrm>
                <a:off x="8153876" y="3533792"/>
                <a:ext cx="83153" cy="57132"/>
              </a:xfrm>
              <a:custGeom>
                <a:avLst/>
                <a:gdLst/>
                <a:ahLst/>
                <a:cxnLst/>
                <a:rect l="l" t="t" r="r" b="b"/>
                <a:pathLst>
                  <a:path w="83153" h="57132" extrusionOk="0">
                    <a:moveTo>
                      <a:pt x="11621" y="17794"/>
                    </a:moveTo>
                    <a:cubicBezTo>
                      <a:pt x="1429" y="16270"/>
                      <a:pt x="286" y="8840"/>
                      <a:pt x="0" y="649"/>
                    </a:cubicBezTo>
                    <a:cubicBezTo>
                      <a:pt x="43149" y="-3732"/>
                      <a:pt x="71438" y="13984"/>
                      <a:pt x="83154" y="56370"/>
                    </a:cubicBezTo>
                    <a:cubicBezTo>
                      <a:pt x="83154" y="56370"/>
                      <a:pt x="79820" y="57132"/>
                      <a:pt x="79820" y="57132"/>
                    </a:cubicBezTo>
                    <a:lnTo>
                      <a:pt x="76391" y="56942"/>
                    </a:lnTo>
                    <a:cubicBezTo>
                      <a:pt x="45625" y="59133"/>
                      <a:pt x="42196" y="15984"/>
                      <a:pt x="11621" y="17889"/>
                    </a:cubicBezTo>
                    <a:close/>
                  </a:path>
                </a:pathLst>
              </a:custGeom>
              <a:solidFill>
                <a:srgbClr val="3E39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9" name="Google Shape;1309;p28">
                <a:extLst>
                  <a:ext uri="{FF2B5EF4-FFF2-40B4-BE49-F238E27FC236}">
                    <a16:creationId xmlns:a16="http://schemas.microsoft.com/office/drawing/2014/main" id="{188A0BB5-20FF-4559-B1FE-8963096DBEBA}"/>
                  </a:ext>
                </a:extLst>
              </p:cNvPr>
              <p:cNvSpPr/>
              <p:nvPr/>
            </p:nvSpPr>
            <p:spPr>
              <a:xfrm>
                <a:off x="6661023" y="3376231"/>
                <a:ext cx="166725" cy="196374"/>
              </a:xfrm>
              <a:custGeom>
                <a:avLst/>
                <a:gdLst/>
                <a:ahLst/>
                <a:cxnLst/>
                <a:rect l="l" t="t" r="r" b="b"/>
                <a:pathLst>
                  <a:path w="166725" h="196374" extrusionOk="0">
                    <a:moveTo>
                      <a:pt x="8096" y="32385"/>
                    </a:moveTo>
                    <a:cubicBezTo>
                      <a:pt x="12954" y="22669"/>
                      <a:pt x="17812" y="12954"/>
                      <a:pt x="24289" y="0"/>
                    </a:cubicBezTo>
                    <a:cubicBezTo>
                      <a:pt x="31813" y="19621"/>
                      <a:pt x="38195" y="36385"/>
                      <a:pt x="44672" y="53149"/>
                    </a:cubicBezTo>
                    <a:cubicBezTo>
                      <a:pt x="51054" y="79534"/>
                      <a:pt x="73533" y="62389"/>
                      <a:pt x="87344" y="68770"/>
                    </a:cubicBezTo>
                    <a:cubicBezTo>
                      <a:pt x="116967" y="97155"/>
                      <a:pt x="144209" y="127825"/>
                      <a:pt x="161354" y="165259"/>
                    </a:cubicBezTo>
                    <a:cubicBezTo>
                      <a:pt x="171069" y="186404"/>
                      <a:pt x="170116" y="205549"/>
                      <a:pt x="137160" y="191643"/>
                    </a:cubicBezTo>
                    <a:cubicBezTo>
                      <a:pt x="106489" y="162592"/>
                      <a:pt x="61532" y="169069"/>
                      <a:pt x="27813" y="147638"/>
                    </a:cubicBezTo>
                    <a:cubicBezTo>
                      <a:pt x="35528" y="118681"/>
                      <a:pt x="38100" y="91916"/>
                      <a:pt x="0" y="82582"/>
                    </a:cubicBezTo>
                    <a:cubicBezTo>
                      <a:pt x="21812" y="68961"/>
                      <a:pt x="21050" y="51625"/>
                      <a:pt x="8191" y="32385"/>
                    </a:cubicBezTo>
                    <a:close/>
                  </a:path>
                </a:pathLst>
              </a:custGeom>
              <a:solidFill>
                <a:srgbClr val="AE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0" name="Google Shape;1310;p28">
                <a:extLst>
                  <a:ext uri="{FF2B5EF4-FFF2-40B4-BE49-F238E27FC236}">
                    <a16:creationId xmlns:a16="http://schemas.microsoft.com/office/drawing/2014/main" id="{47EFA7B4-5A80-92EC-3BF1-DBC5FBB8431E}"/>
                  </a:ext>
                </a:extLst>
              </p:cNvPr>
              <p:cNvSpPr/>
              <p:nvPr/>
            </p:nvSpPr>
            <p:spPr>
              <a:xfrm>
                <a:off x="6631909" y="3523773"/>
                <a:ext cx="173893" cy="98298"/>
              </a:xfrm>
              <a:custGeom>
                <a:avLst/>
                <a:gdLst/>
                <a:ahLst/>
                <a:cxnLst/>
                <a:rect l="l" t="t" r="r" b="b"/>
                <a:pathLst>
                  <a:path w="173893" h="98298" extrusionOk="0">
                    <a:moveTo>
                      <a:pt x="56831" y="0"/>
                    </a:moveTo>
                    <a:cubicBezTo>
                      <a:pt x="99789" y="667"/>
                      <a:pt x="142556" y="1810"/>
                      <a:pt x="173893" y="38100"/>
                    </a:cubicBezTo>
                    <a:cubicBezTo>
                      <a:pt x="164940" y="56959"/>
                      <a:pt x="169512" y="84106"/>
                      <a:pt x="141127" y="90869"/>
                    </a:cubicBezTo>
                    <a:cubicBezTo>
                      <a:pt x="98074" y="63532"/>
                      <a:pt x="56736" y="64484"/>
                      <a:pt x="17302" y="98298"/>
                    </a:cubicBezTo>
                    <a:cubicBezTo>
                      <a:pt x="5968" y="96774"/>
                      <a:pt x="2443" y="88487"/>
                      <a:pt x="348" y="78962"/>
                    </a:cubicBezTo>
                    <a:cubicBezTo>
                      <a:pt x="-509" y="71914"/>
                      <a:pt x="252" y="65056"/>
                      <a:pt x="2253" y="58293"/>
                    </a:cubicBezTo>
                    <a:cubicBezTo>
                      <a:pt x="7968" y="38005"/>
                      <a:pt x="29209" y="28766"/>
                      <a:pt x="37114" y="9906"/>
                    </a:cubicBezTo>
                    <a:cubicBezTo>
                      <a:pt x="43686" y="6572"/>
                      <a:pt x="50164" y="3334"/>
                      <a:pt x="56736" y="0"/>
                    </a:cubicBezTo>
                    <a:close/>
                  </a:path>
                </a:pathLst>
              </a:custGeom>
              <a:solidFill>
                <a:srgbClr val="0B1C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28">
                <a:extLst>
                  <a:ext uri="{FF2B5EF4-FFF2-40B4-BE49-F238E27FC236}">
                    <a16:creationId xmlns:a16="http://schemas.microsoft.com/office/drawing/2014/main" id="{8F3F0A64-E043-9C53-0055-A26EAB1DAB2B}"/>
                  </a:ext>
                </a:extLst>
              </p:cNvPr>
              <p:cNvSpPr/>
              <p:nvPr/>
            </p:nvSpPr>
            <p:spPr>
              <a:xfrm>
                <a:off x="6606143" y="3533583"/>
                <a:ext cx="87177" cy="243475"/>
              </a:xfrm>
              <a:custGeom>
                <a:avLst/>
                <a:gdLst/>
                <a:ahLst/>
                <a:cxnLst/>
                <a:rect l="l" t="t" r="r" b="b"/>
                <a:pathLst>
                  <a:path w="87177" h="243475" extrusionOk="0">
                    <a:moveTo>
                      <a:pt x="63071" y="95"/>
                    </a:moveTo>
                    <a:cubicBezTo>
                      <a:pt x="67166" y="23146"/>
                      <a:pt x="48212" y="33528"/>
                      <a:pt x="36592" y="47911"/>
                    </a:cubicBezTo>
                    <a:cubicBezTo>
                      <a:pt x="14684" y="96965"/>
                      <a:pt x="36305" y="182404"/>
                      <a:pt x="78120" y="211646"/>
                    </a:cubicBezTo>
                    <a:cubicBezTo>
                      <a:pt x="85836" y="218313"/>
                      <a:pt x="89550" y="226219"/>
                      <a:pt x="85550" y="236411"/>
                    </a:cubicBezTo>
                    <a:cubicBezTo>
                      <a:pt x="80406" y="242411"/>
                      <a:pt x="73643" y="243935"/>
                      <a:pt x="66214" y="243364"/>
                    </a:cubicBezTo>
                    <a:cubicBezTo>
                      <a:pt x="46783" y="235744"/>
                      <a:pt x="23352" y="233648"/>
                      <a:pt x="17255" y="207645"/>
                    </a:cubicBezTo>
                    <a:cubicBezTo>
                      <a:pt x="11636" y="165735"/>
                      <a:pt x="5349" y="124016"/>
                      <a:pt x="587" y="82010"/>
                    </a:cubicBezTo>
                    <a:cubicBezTo>
                      <a:pt x="-4652" y="35528"/>
                      <a:pt x="25924" y="15050"/>
                      <a:pt x="62975" y="0"/>
                    </a:cubicBezTo>
                    <a:close/>
                  </a:path>
                </a:pathLst>
              </a:custGeom>
              <a:solidFill>
                <a:srgbClr val="4C45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2" name="Google Shape;1312;p28">
                <a:extLst>
                  <a:ext uri="{FF2B5EF4-FFF2-40B4-BE49-F238E27FC236}">
                    <a16:creationId xmlns:a16="http://schemas.microsoft.com/office/drawing/2014/main" id="{1679093D-AA05-0CA5-6464-7C3143FDC3F9}"/>
                  </a:ext>
                </a:extLst>
              </p:cNvPr>
              <p:cNvSpPr/>
              <p:nvPr/>
            </p:nvSpPr>
            <p:spPr>
              <a:xfrm>
                <a:off x="6593205" y="3741324"/>
                <a:ext cx="87352" cy="77247"/>
              </a:xfrm>
              <a:custGeom>
                <a:avLst/>
                <a:gdLst/>
                <a:ahLst/>
                <a:cxnLst/>
                <a:rect l="l" t="t" r="r" b="b"/>
                <a:pathLst>
                  <a:path w="87352" h="77247" extrusionOk="0">
                    <a:moveTo>
                      <a:pt x="30194" y="0"/>
                    </a:moveTo>
                    <a:cubicBezTo>
                      <a:pt x="45720" y="9811"/>
                      <a:pt x="61150" y="19622"/>
                      <a:pt x="76676" y="29528"/>
                    </a:cubicBezTo>
                    <a:cubicBezTo>
                      <a:pt x="86392" y="47816"/>
                      <a:pt x="98393" y="66580"/>
                      <a:pt x="67627" y="77248"/>
                    </a:cubicBezTo>
                    <a:cubicBezTo>
                      <a:pt x="72485" y="26003"/>
                      <a:pt x="27146" y="33623"/>
                      <a:pt x="0" y="20003"/>
                    </a:cubicBezTo>
                    <a:cubicBezTo>
                      <a:pt x="1238" y="95"/>
                      <a:pt x="26861" y="16859"/>
                      <a:pt x="30194" y="0"/>
                    </a:cubicBezTo>
                    <a:close/>
                  </a:path>
                </a:pathLst>
              </a:custGeom>
              <a:solidFill>
                <a:srgbClr val="8D929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3" name="Google Shape;1313;p28">
                <a:extLst>
                  <a:ext uri="{FF2B5EF4-FFF2-40B4-BE49-F238E27FC236}">
                    <a16:creationId xmlns:a16="http://schemas.microsoft.com/office/drawing/2014/main" id="{74DD7B1A-1511-EB7F-C0D0-50BE1A19AB3C}"/>
                  </a:ext>
                </a:extLst>
              </p:cNvPr>
              <p:cNvSpPr/>
              <p:nvPr/>
            </p:nvSpPr>
            <p:spPr>
              <a:xfrm>
                <a:off x="7288339" y="2234069"/>
                <a:ext cx="129296" cy="107567"/>
              </a:xfrm>
              <a:custGeom>
                <a:avLst/>
                <a:gdLst/>
                <a:ahLst/>
                <a:cxnLst/>
                <a:rect l="l" t="t" r="r" b="b"/>
                <a:pathLst>
                  <a:path w="129296" h="107567" extrusionOk="0">
                    <a:moveTo>
                      <a:pt x="4477" y="74123"/>
                    </a:moveTo>
                    <a:cubicBezTo>
                      <a:pt x="2953" y="68027"/>
                      <a:pt x="1524" y="61931"/>
                      <a:pt x="0" y="55835"/>
                    </a:cubicBezTo>
                    <a:cubicBezTo>
                      <a:pt x="0" y="55835"/>
                      <a:pt x="0" y="55835"/>
                      <a:pt x="0" y="55835"/>
                    </a:cubicBezTo>
                    <a:cubicBezTo>
                      <a:pt x="6572" y="40595"/>
                      <a:pt x="11906" y="24402"/>
                      <a:pt x="29623" y="17735"/>
                    </a:cubicBezTo>
                    <a:cubicBezTo>
                      <a:pt x="43434" y="8972"/>
                      <a:pt x="56293" y="-2268"/>
                      <a:pt x="74581" y="399"/>
                    </a:cubicBezTo>
                    <a:cubicBezTo>
                      <a:pt x="90392" y="11544"/>
                      <a:pt x="113348" y="2400"/>
                      <a:pt x="127254" y="18878"/>
                    </a:cubicBezTo>
                    <a:cubicBezTo>
                      <a:pt x="134017" y="44405"/>
                      <a:pt x="122015" y="68217"/>
                      <a:pt x="119729" y="92887"/>
                    </a:cubicBezTo>
                    <a:cubicBezTo>
                      <a:pt x="118586" y="105841"/>
                      <a:pt x="107918" y="110413"/>
                      <a:pt x="94869" y="105841"/>
                    </a:cubicBezTo>
                    <a:cubicBezTo>
                      <a:pt x="90392" y="101364"/>
                      <a:pt x="87725" y="96221"/>
                      <a:pt x="86868" y="89744"/>
                    </a:cubicBezTo>
                    <a:cubicBezTo>
                      <a:pt x="82105" y="52025"/>
                      <a:pt x="70199" y="44691"/>
                      <a:pt x="38005" y="61645"/>
                    </a:cubicBezTo>
                    <a:cubicBezTo>
                      <a:pt x="27147" y="67360"/>
                      <a:pt x="18002" y="76123"/>
                      <a:pt x="4477" y="74123"/>
                    </a:cubicBezTo>
                    <a:close/>
                  </a:path>
                </a:pathLst>
              </a:custGeom>
              <a:solidFill>
                <a:srgbClr val="CFA7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4" name="Google Shape;1314;p28">
                <a:extLst>
                  <a:ext uri="{FF2B5EF4-FFF2-40B4-BE49-F238E27FC236}">
                    <a16:creationId xmlns:a16="http://schemas.microsoft.com/office/drawing/2014/main" id="{0DA01119-F081-CAEA-30A0-7443598C64E7}"/>
                  </a:ext>
                </a:extLst>
              </p:cNvPr>
              <p:cNvSpPr/>
              <p:nvPr/>
            </p:nvSpPr>
            <p:spPr>
              <a:xfrm>
                <a:off x="7362825" y="2137855"/>
                <a:ext cx="201409" cy="136428"/>
              </a:xfrm>
              <a:custGeom>
                <a:avLst/>
                <a:gdLst/>
                <a:ahLst/>
                <a:cxnLst/>
                <a:rect l="l" t="t" r="r" b="b"/>
                <a:pathLst>
                  <a:path w="201409" h="136428" extrusionOk="0">
                    <a:moveTo>
                      <a:pt x="48959" y="113854"/>
                    </a:moveTo>
                    <a:cubicBezTo>
                      <a:pt x="30099" y="115283"/>
                      <a:pt x="12573" y="112902"/>
                      <a:pt x="0" y="96614"/>
                    </a:cubicBezTo>
                    <a:cubicBezTo>
                      <a:pt x="39719" y="104044"/>
                      <a:pt x="45530" y="72421"/>
                      <a:pt x="56769" y="47275"/>
                    </a:cubicBezTo>
                    <a:cubicBezTo>
                      <a:pt x="66675" y="24891"/>
                      <a:pt x="70199" y="-3779"/>
                      <a:pt x="105633" y="412"/>
                    </a:cubicBezTo>
                    <a:cubicBezTo>
                      <a:pt x="124587" y="30415"/>
                      <a:pt x="146114" y="59086"/>
                      <a:pt x="161734" y="90709"/>
                    </a:cubicBezTo>
                    <a:cubicBezTo>
                      <a:pt x="172021" y="111473"/>
                      <a:pt x="184499" y="110521"/>
                      <a:pt x="201359" y="106330"/>
                    </a:cubicBezTo>
                    <a:cubicBezTo>
                      <a:pt x="202406" y="128047"/>
                      <a:pt x="186976" y="132809"/>
                      <a:pt x="170402" y="136429"/>
                    </a:cubicBezTo>
                    <a:cubicBezTo>
                      <a:pt x="139255" y="123856"/>
                      <a:pt x="133541" y="91756"/>
                      <a:pt x="117157" y="67658"/>
                    </a:cubicBezTo>
                    <a:cubicBezTo>
                      <a:pt x="110490" y="57752"/>
                      <a:pt x="107252" y="41750"/>
                      <a:pt x="91630" y="43750"/>
                    </a:cubicBezTo>
                    <a:cubicBezTo>
                      <a:pt x="79153" y="45370"/>
                      <a:pt x="78677" y="59848"/>
                      <a:pt x="73628" y="69277"/>
                    </a:cubicBezTo>
                    <a:cubicBezTo>
                      <a:pt x="65627" y="84327"/>
                      <a:pt x="63436" y="102520"/>
                      <a:pt x="48959" y="113950"/>
                    </a:cubicBezTo>
                    <a:close/>
                  </a:path>
                </a:pathLst>
              </a:custGeom>
              <a:solidFill>
                <a:srgbClr val="493F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5" name="Google Shape;1315;p28">
                <a:extLst>
                  <a:ext uri="{FF2B5EF4-FFF2-40B4-BE49-F238E27FC236}">
                    <a16:creationId xmlns:a16="http://schemas.microsoft.com/office/drawing/2014/main" id="{AFD9A723-C024-2DD3-61F9-13F649910BD0}"/>
                  </a:ext>
                </a:extLst>
              </p:cNvPr>
              <p:cNvSpPr/>
              <p:nvPr/>
            </p:nvSpPr>
            <p:spPr>
              <a:xfrm>
                <a:off x="7288104" y="2251804"/>
                <a:ext cx="29762" cy="38100"/>
              </a:xfrm>
              <a:custGeom>
                <a:avLst/>
                <a:gdLst/>
                <a:ahLst/>
                <a:cxnLst/>
                <a:rect l="l" t="t" r="r" b="b"/>
                <a:pathLst>
                  <a:path w="29762" h="38100" extrusionOk="0">
                    <a:moveTo>
                      <a:pt x="29763" y="0"/>
                    </a:moveTo>
                    <a:cubicBezTo>
                      <a:pt x="19856" y="12668"/>
                      <a:pt x="10046" y="25336"/>
                      <a:pt x="140" y="38100"/>
                    </a:cubicBezTo>
                    <a:cubicBezTo>
                      <a:pt x="-1003" y="16955"/>
                      <a:pt x="4521" y="857"/>
                      <a:pt x="29763" y="0"/>
                    </a:cubicBezTo>
                    <a:close/>
                  </a:path>
                </a:pathLst>
              </a:custGeom>
              <a:solidFill>
                <a:srgbClr val="BBBEC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6" name="Google Shape;1316;p28">
                <a:extLst>
                  <a:ext uri="{FF2B5EF4-FFF2-40B4-BE49-F238E27FC236}">
                    <a16:creationId xmlns:a16="http://schemas.microsoft.com/office/drawing/2014/main" id="{58A88ABE-7DBA-EA35-EFD6-DCD28EBE9294}"/>
                  </a:ext>
                </a:extLst>
              </p:cNvPr>
              <p:cNvSpPr/>
              <p:nvPr/>
            </p:nvSpPr>
            <p:spPr>
              <a:xfrm>
                <a:off x="7292816" y="2278734"/>
                <a:ext cx="95997" cy="116897"/>
              </a:xfrm>
              <a:custGeom>
                <a:avLst/>
                <a:gdLst/>
                <a:ahLst/>
                <a:cxnLst/>
                <a:rect l="l" t="t" r="r" b="b"/>
                <a:pathLst>
                  <a:path w="95997" h="116897" extrusionOk="0">
                    <a:moveTo>
                      <a:pt x="0" y="29458"/>
                    </a:moveTo>
                    <a:cubicBezTo>
                      <a:pt x="9810" y="22029"/>
                      <a:pt x="18859" y="13170"/>
                      <a:pt x="29527" y="7551"/>
                    </a:cubicBezTo>
                    <a:cubicBezTo>
                      <a:pt x="66389" y="-11976"/>
                      <a:pt x="89249" y="6789"/>
                      <a:pt x="93059" y="58986"/>
                    </a:cubicBezTo>
                    <a:cubicBezTo>
                      <a:pt x="95345" y="62986"/>
                      <a:pt x="96298" y="67368"/>
                      <a:pt x="95916" y="71940"/>
                    </a:cubicBezTo>
                    <a:cubicBezTo>
                      <a:pt x="83629" y="104896"/>
                      <a:pt x="49530" y="103563"/>
                      <a:pt x="24765" y="116898"/>
                    </a:cubicBezTo>
                    <a:cubicBezTo>
                      <a:pt x="13335" y="102991"/>
                      <a:pt x="-5905" y="86037"/>
                      <a:pt x="31528" y="84036"/>
                    </a:cubicBezTo>
                    <a:cubicBezTo>
                      <a:pt x="50578" y="83084"/>
                      <a:pt x="60674" y="75750"/>
                      <a:pt x="64865" y="58700"/>
                    </a:cubicBezTo>
                    <a:cubicBezTo>
                      <a:pt x="67913" y="46413"/>
                      <a:pt x="84391" y="34221"/>
                      <a:pt x="69056" y="21267"/>
                    </a:cubicBezTo>
                    <a:cubicBezTo>
                      <a:pt x="55530" y="9837"/>
                      <a:pt x="42481" y="18600"/>
                      <a:pt x="31718" y="28029"/>
                    </a:cubicBezTo>
                    <a:cubicBezTo>
                      <a:pt x="20955" y="37459"/>
                      <a:pt x="11620" y="51366"/>
                      <a:pt x="0" y="29363"/>
                    </a:cubicBezTo>
                    <a:close/>
                  </a:path>
                </a:pathLst>
              </a:custGeom>
              <a:solidFill>
                <a:srgbClr val="403A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7" name="Google Shape;1317;p28">
                <a:extLst>
                  <a:ext uri="{FF2B5EF4-FFF2-40B4-BE49-F238E27FC236}">
                    <a16:creationId xmlns:a16="http://schemas.microsoft.com/office/drawing/2014/main" id="{CD1EEEA5-93E0-79E6-4BFA-3347BC429B2D}"/>
                  </a:ext>
                </a:extLst>
              </p:cNvPr>
              <p:cNvSpPr/>
              <p:nvPr/>
            </p:nvSpPr>
            <p:spPr>
              <a:xfrm>
                <a:off x="7324248" y="2370550"/>
                <a:ext cx="198979" cy="54266"/>
              </a:xfrm>
              <a:custGeom>
                <a:avLst/>
                <a:gdLst/>
                <a:ahLst/>
                <a:cxnLst/>
                <a:rect l="l" t="t" r="r" b="b"/>
                <a:pathLst>
                  <a:path w="198979" h="54266" extrusionOk="0">
                    <a:moveTo>
                      <a:pt x="115538" y="42798"/>
                    </a:moveTo>
                    <a:cubicBezTo>
                      <a:pt x="79248" y="62039"/>
                      <a:pt x="40291" y="50990"/>
                      <a:pt x="2477" y="52133"/>
                    </a:cubicBezTo>
                    <a:cubicBezTo>
                      <a:pt x="1619" y="45465"/>
                      <a:pt x="857" y="38798"/>
                      <a:pt x="0" y="32130"/>
                    </a:cubicBezTo>
                    <a:cubicBezTo>
                      <a:pt x="7715" y="24605"/>
                      <a:pt x="17145" y="24034"/>
                      <a:pt x="27051" y="25082"/>
                    </a:cubicBezTo>
                    <a:cubicBezTo>
                      <a:pt x="67913" y="43465"/>
                      <a:pt x="96393" y="10699"/>
                      <a:pt x="130397" y="221"/>
                    </a:cubicBezTo>
                    <a:cubicBezTo>
                      <a:pt x="135160" y="317"/>
                      <a:pt x="140018" y="-445"/>
                      <a:pt x="144494" y="412"/>
                    </a:cubicBezTo>
                    <a:cubicBezTo>
                      <a:pt x="164592" y="4222"/>
                      <a:pt x="198596" y="-6065"/>
                      <a:pt x="198977" y="20224"/>
                    </a:cubicBezTo>
                    <a:cubicBezTo>
                      <a:pt x="199263" y="41084"/>
                      <a:pt x="164592" y="40607"/>
                      <a:pt x="143542" y="44798"/>
                    </a:cubicBezTo>
                    <a:cubicBezTo>
                      <a:pt x="134207" y="46608"/>
                      <a:pt x="124777" y="44417"/>
                      <a:pt x="115538" y="42703"/>
                    </a:cubicBezTo>
                    <a:close/>
                  </a:path>
                </a:pathLst>
              </a:custGeom>
              <a:solidFill>
                <a:srgbClr val="38291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8" name="Google Shape;1318;p28">
                <a:extLst>
                  <a:ext uri="{FF2B5EF4-FFF2-40B4-BE49-F238E27FC236}">
                    <a16:creationId xmlns:a16="http://schemas.microsoft.com/office/drawing/2014/main" id="{45047F3F-4EB8-16D5-125E-68629F7DEA59}"/>
                  </a:ext>
                </a:extLst>
              </p:cNvPr>
              <p:cNvSpPr/>
              <p:nvPr/>
            </p:nvSpPr>
            <p:spPr>
              <a:xfrm>
                <a:off x="7317166" y="2343275"/>
                <a:ext cx="87572" cy="63977"/>
              </a:xfrm>
              <a:custGeom>
                <a:avLst/>
                <a:gdLst/>
                <a:ahLst/>
                <a:cxnLst/>
                <a:rect l="l" t="t" r="r" b="b"/>
                <a:pathLst>
                  <a:path w="87572" h="63977" extrusionOk="0">
                    <a:moveTo>
                      <a:pt x="37658" y="63977"/>
                    </a:moveTo>
                    <a:cubicBezTo>
                      <a:pt x="27466" y="62453"/>
                      <a:pt x="17275" y="61024"/>
                      <a:pt x="7083" y="59500"/>
                    </a:cubicBezTo>
                    <a:cubicBezTo>
                      <a:pt x="4892" y="57119"/>
                      <a:pt x="2606" y="54738"/>
                      <a:pt x="415" y="52261"/>
                    </a:cubicBezTo>
                    <a:cubicBezTo>
                      <a:pt x="-1109" y="39974"/>
                      <a:pt x="987" y="31687"/>
                      <a:pt x="16512" y="30830"/>
                    </a:cubicBezTo>
                    <a:cubicBezTo>
                      <a:pt x="37372" y="29592"/>
                      <a:pt x="55184" y="20353"/>
                      <a:pt x="68233" y="3493"/>
                    </a:cubicBezTo>
                    <a:cubicBezTo>
                      <a:pt x="83759" y="-5270"/>
                      <a:pt x="88331" y="3684"/>
                      <a:pt x="87474" y="16733"/>
                    </a:cubicBezTo>
                    <a:cubicBezTo>
                      <a:pt x="85378" y="47213"/>
                      <a:pt x="62899" y="57310"/>
                      <a:pt x="37658" y="63977"/>
                    </a:cubicBezTo>
                    <a:close/>
                  </a:path>
                </a:pathLst>
              </a:custGeom>
              <a:solidFill>
                <a:srgbClr val="CFA7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9" name="Google Shape;1319;p28">
                <a:extLst>
                  <a:ext uri="{FF2B5EF4-FFF2-40B4-BE49-F238E27FC236}">
                    <a16:creationId xmlns:a16="http://schemas.microsoft.com/office/drawing/2014/main" id="{B66771E2-8A89-2DBF-0D4F-1B52ACBF0B39}"/>
                  </a:ext>
                </a:extLst>
              </p:cNvPr>
              <p:cNvSpPr/>
              <p:nvPr/>
            </p:nvSpPr>
            <p:spPr>
              <a:xfrm>
                <a:off x="7936006" y="2761738"/>
                <a:ext cx="419160" cy="620353"/>
              </a:xfrm>
              <a:custGeom>
                <a:avLst/>
                <a:gdLst/>
                <a:ahLst/>
                <a:cxnLst/>
                <a:rect l="l" t="t" r="r" b="b"/>
                <a:pathLst>
                  <a:path w="419160" h="620353" extrusionOk="0">
                    <a:moveTo>
                      <a:pt x="238349" y="459997"/>
                    </a:moveTo>
                    <a:cubicBezTo>
                      <a:pt x="237206" y="451138"/>
                      <a:pt x="235014" y="442947"/>
                      <a:pt x="226252" y="438375"/>
                    </a:cubicBezTo>
                    <a:cubicBezTo>
                      <a:pt x="226632" y="428374"/>
                      <a:pt x="222251" y="421039"/>
                      <a:pt x="213869" y="430660"/>
                    </a:cubicBezTo>
                    <a:cubicBezTo>
                      <a:pt x="201582" y="444661"/>
                      <a:pt x="190342" y="460378"/>
                      <a:pt x="182151" y="477046"/>
                    </a:cubicBezTo>
                    <a:cubicBezTo>
                      <a:pt x="161767" y="518575"/>
                      <a:pt x="137955" y="556104"/>
                      <a:pt x="95187" y="578583"/>
                    </a:cubicBezTo>
                    <a:cubicBezTo>
                      <a:pt x="84424" y="584203"/>
                      <a:pt x="68327" y="590775"/>
                      <a:pt x="77471" y="609634"/>
                    </a:cubicBezTo>
                    <a:cubicBezTo>
                      <a:pt x="67946" y="613254"/>
                      <a:pt x="60993" y="625922"/>
                      <a:pt x="48229" y="617540"/>
                    </a:cubicBezTo>
                    <a:cubicBezTo>
                      <a:pt x="29465" y="608872"/>
                      <a:pt x="22036" y="597538"/>
                      <a:pt x="35656" y="577821"/>
                    </a:cubicBezTo>
                    <a:cubicBezTo>
                      <a:pt x="57469" y="546388"/>
                      <a:pt x="47372" y="522862"/>
                      <a:pt x="15559" y="505812"/>
                    </a:cubicBezTo>
                    <a:cubicBezTo>
                      <a:pt x="-7016" y="497906"/>
                      <a:pt x="-634" y="483619"/>
                      <a:pt x="7463" y="469045"/>
                    </a:cubicBezTo>
                    <a:cubicBezTo>
                      <a:pt x="16797" y="462187"/>
                      <a:pt x="30704" y="467807"/>
                      <a:pt x="38990" y="457711"/>
                    </a:cubicBezTo>
                    <a:cubicBezTo>
                      <a:pt x="46134" y="448852"/>
                      <a:pt x="51658" y="438470"/>
                      <a:pt x="61850" y="432374"/>
                    </a:cubicBezTo>
                    <a:cubicBezTo>
                      <a:pt x="70708" y="427135"/>
                      <a:pt x="78043" y="420087"/>
                      <a:pt x="86139" y="413896"/>
                    </a:cubicBezTo>
                    <a:cubicBezTo>
                      <a:pt x="95569" y="407609"/>
                      <a:pt x="105855" y="403418"/>
                      <a:pt x="117000" y="401227"/>
                    </a:cubicBezTo>
                    <a:cubicBezTo>
                      <a:pt x="131002" y="399227"/>
                      <a:pt x="144813" y="398941"/>
                      <a:pt x="157862" y="405609"/>
                    </a:cubicBezTo>
                    <a:cubicBezTo>
                      <a:pt x="178627" y="425897"/>
                      <a:pt x="155386" y="435994"/>
                      <a:pt x="151004" y="445138"/>
                    </a:cubicBezTo>
                    <a:cubicBezTo>
                      <a:pt x="221965" y="381796"/>
                      <a:pt x="306262" y="322741"/>
                      <a:pt x="343600" y="229873"/>
                    </a:cubicBezTo>
                    <a:cubicBezTo>
                      <a:pt x="309595" y="259114"/>
                      <a:pt x="281020" y="306358"/>
                      <a:pt x="222537" y="309597"/>
                    </a:cubicBezTo>
                    <a:cubicBezTo>
                      <a:pt x="195010" y="294166"/>
                      <a:pt x="161577" y="307025"/>
                      <a:pt x="134050" y="291309"/>
                    </a:cubicBezTo>
                    <a:cubicBezTo>
                      <a:pt x="124715" y="272354"/>
                      <a:pt x="137765" y="267211"/>
                      <a:pt x="151671" y="262639"/>
                    </a:cubicBezTo>
                    <a:cubicBezTo>
                      <a:pt x="164625" y="261210"/>
                      <a:pt x="178722" y="269782"/>
                      <a:pt x="190437" y="258067"/>
                    </a:cubicBezTo>
                    <a:cubicBezTo>
                      <a:pt x="194057" y="254066"/>
                      <a:pt x="197200" y="249685"/>
                      <a:pt x="199772" y="244922"/>
                    </a:cubicBezTo>
                    <a:cubicBezTo>
                      <a:pt x="202915" y="238350"/>
                      <a:pt x="205201" y="231587"/>
                      <a:pt x="205392" y="224253"/>
                    </a:cubicBezTo>
                    <a:cubicBezTo>
                      <a:pt x="205106" y="212442"/>
                      <a:pt x="198057" y="203107"/>
                      <a:pt x="193867" y="192820"/>
                    </a:cubicBezTo>
                    <a:cubicBezTo>
                      <a:pt x="192247" y="187201"/>
                      <a:pt x="192247" y="181676"/>
                      <a:pt x="193867" y="176152"/>
                    </a:cubicBezTo>
                    <a:cubicBezTo>
                      <a:pt x="196057" y="160340"/>
                      <a:pt x="181961" y="167865"/>
                      <a:pt x="175865" y="163960"/>
                    </a:cubicBezTo>
                    <a:cubicBezTo>
                      <a:pt x="152909" y="148529"/>
                      <a:pt x="147956" y="122240"/>
                      <a:pt x="137098" y="99475"/>
                    </a:cubicBezTo>
                    <a:cubicBezTo>
                      <a:pt x="151004" y="9559"/>
                      <a:pt x="229871" y="-28255"/>
                      <a:pt x="295403" y="23275"/>
                    </a:cubicBezTo>
                    <a:cubicBezTo>
                      <a:pt x="297022" y="40516"/>
                      <a:pt x="281687" y="41659"/>
                      <a:pt x="271781" y="46802"/>
                    </a:cubicBezTo>
                    <a:cubicBezTo>
                      <a:pt x="240539" y="62709"/>
                      <a:pt x="225775" y="86426"/>
                      <a:pt x="233015" y="121669"/>
                    </a:cubicBezTo>
                    <a:cubicBezTo>
                      <a:pt x="235967" y="126050"/>
                      <a:pt x="239015" y="130432"/>
                      <a:pt x="243778" y="132908"/>
                    </a:cubicBezTo>
                    <a:cubicBezTo>
                      <a:pt x="249302" y="133670"/>
                      <a:pt x="253684" y="131289"/>
                      <a:pt x="257779" y="128050"/>
                    </a:cubicBezTo>
                    <a:cubicBezTo>
                      <a:pt x="272067" y="116906"/>
                      <a:pt x="267590" y="84616"/>
                      <a:pt x="298451" y="92427"/>
                    </a:cubicBezTo>
                    <a:cubicBezTo>
                      <a:pt x="316644" y="97475"/>
                      <a:pt x="320168" y="130908"/>
                      <a:pt x="347505" y="117954"/>
                    </a:cubicBezTo>
                    <a:cubicBezTo>
                      <a:pt x="372555" y="106048"/>
                      <a:pt x="373889" y="82426"/>
                      <a:pt x="377795" y="59089"/>
                    </a:cubicBezTo>
                    <a:cubicBezTo>
                      <a:pt x="380366" y="44040"/>
                      <a:pt x="371603" y="18799"/>
                      <a:pt x="402464" y="21085"/>
                    </a:cubicBezTo>
                    <a:cubicBezTo>
                      <a:pt x="405036" y="27085"/>
                      <a:pt x="407607" y="33086"/>
                      <a:pt x="410179" y="39087"/>
                    </a:cubicBezTo>
                    <a:cubicBezTo>
                      <a:pt x="415418" y="56708"/>
                      <a:pt x="411608" y="74901"/>
                      <a:pt x="412847" y="92713"/>
                    </a:cubicBezTo>
                    <a:cubicBezTo>
                      <a:pt x="428182" y="144719"/>
                      <a:pt x="413704" y="189487"/>
                      <a:pt x="389606" y="237302"/>
                    </a:cubicBezTo>
                    <a:cubicBezTo>
                      <a:pt x="355411" y="305025"/>
                      <a:pt x="326931" y="375415"/>
                      <a:pt x="273496" y="431422"/>
                    </a:cubicBezTo>
                    <a:cubicBezTo>
                      <a:pt x="262923" y="442471"/>
                      <a:pt x="257303" y="459425"/>
                      <a:pt x="238349" y="460378"/>
                    </a:cubicBezTo>
                    <a:close/>
                  </a:path>
                </a:pathLst>
              </a:custGeom>
              <a:solidFill>
                <a:srgbClr val="7029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0" name="Google Shape;1320;p28">
                <a:extLst>
                  <a:ext uri="{FF2B5EF4-FFF2-40B4-BE49-F238E27FC236}">
                    <a16:creationId xmlns:a16="http://schemas.microsoft.com/office/drawing/2014/main" id="{68089F90-E4DD-823F-0B66-63DC76AF514D}"/>
                  </a:ext>
                </a:extLst>
              </p:cNvPr>
              <p:cNvSpPr/>
              <p:nvPr/>
            </p:nvSpPr>
            <p:spPr>
              <a:xfrm>
                <a:off x="8052910" y="2694356"/>
                <a:ext cx="285655" cy="202967"/>
              </a:xfrm>
              <a:custGeom>
                <a:avLst/>
                <a:gdLst/>
                <a:ahLst/>
                <a:cxnLst/>
                <a:rect l="l" t="t" r="r" b="b"/>
                <a:pathLst>
                  <a:path w="285655" h="202967" extrusionOk="0">
                    <a:moveTo>
                      <a:pt x="285655" y="88086"/>
                    </a:moveTo>
                    <a:cubicBezTo>
                      <a:pt x="263367" y="102278"/>
                      <a:pt x="275559" y="124757"/>
                      <a:pt x="272987" y="143426"/>
                    </a:cubicBezTo>
                    <a:cubicBezTo>
                      <a:pt x="267463" y="182955"/>
                      <a:pt x="243078" y="202100"/>
                      <a:pt x="209551" y="202957"/>
                    </a:cubicBezTo>
                    <a:cubicBezTo>
                      <a:pt x="178213" y="203719"/>
                      <a:pt x="202216" y="162857"/>
                      <a:pt x="175260" y="165238"/>
                    </a:cubicBezTo>
                    <a:cubicBezTo>
                      <a:pt x="166974" y="151713"/>
                      <a:pt x="173070" y="136378"/>
                      <a:pt x="169355" y="122185"/>
                    </a:cubicBezTo>
                    <a:cubicBezTo>
                      <a:pt x="168498" y="113137"/>
                      <a:pt x="170308" y="104945"/>
                      <a:pt x="176785" y="98182"/>
                    </a:cubicBezTo>
                    <a:cubicBezTo>
                      <a:pt x="112491" y="56272"/>
                      <a:pt x="47816" y="83228"/>
                      <a:pt x="33243" y="157523"/>
                    </a:cubicBezTo>
                    <a:cubicBezTo>
                      <a:pt x="32100" y="163333"/>
                      <a:pt x="28385" y="168572"/>
                      <a:pt x="25909" y="174097"/>
                    </a:cubicBezTo>
                    <a:cubicBezTo>
                      <a:pt x="8097" y="174287"/>
                      <a:pt x="-95" y="165048"/>
                      <a:pt x="1" y="147712"/>
                    </a:cubicBezTo>
                    <a:cubicBezTo>
                      <a:pt x="6382" y="108565"/>
                      <a:pt x="35148" y="85800"/>
                      <a:pt x="62580" y="62083"/>
                    </a:cubicBezTo>
                    <a:cubicBezTo>
                      <a:pt x="72581" y="53034"/>
                      <a:pt x="71248" y="47033"/>
                      <a:pt x="57818" y="43985"/>
                    </a:cubicBezTo>
                    <a:cubicBezTo>
                      <a:pt x="45816" y="41318"/>
                      <a:pt x="32385" y="41794"/>
                      <a:pt x="24480" y="29317"/>
                    </a:cubicBezTo>
                    <a:cubicBezTo>
                      <a:pt x="46578" y="-4497"/>
                      <a:pt x="66294" y="-8117"/>
                      <a:pt x="110967" y="13600"/>
                    </a:cubicBezTo>
                    <a:cubicBezTo>
                      <a:pt x="120778" y="37127"/>
                      <a:pt x="138589" y="26364"/>
                      <a:pt x="154877" y="24078"/>
                    </a:cubicBezTo>
                    <a:cubicBezTo>
                      <a:pt x="223648" y="14362"/>
                      <a:pt x="256890" y="30745"/>
                      <a:pt x="285655" y="87991"/>
                    </a:cubicBezTo>
                    <a:close/>
                  </a:path>
                </a:pathLst>
              </a:custGeom>
              <a:solidFill>
                <a:srgbClr val="08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1" name="Google Shape;1321;p28">
                <a:extLst>
                  <a:ext uri="{FF2B5EF4-FFF2-40B4-BE49-F238E27FC236}">
                    <a16:creationId xmlns:a16="http://schemas.microsoft.com/office/drawing/2014/main" id="{22BCD5F0-DDE3-C35B-F211-B1848B05EF64}"/>
                  </a:ext>
                </a:extLst>
              </p:cNvPr>
              <p:cNvSpPr/>
              <p:nvPr/>
            </p:nvSpPr>
            <p:spPr>
              <a:xfrm>
                <a:off x="8045088" y="2565010"/>
                <a:ext cx="205697" cy="178577"/>
              </a:xfrm>
              <a:custGeom>
                <a:avLst/>
                <a:gdLst/>
                <a:ahLst/>
                <a:cxnLst/>
                <a:rect l="l" t="t" r="r" b="b"/>
                <a:pathLst>
                  <a:path w="205697" h="178577" extrusionOk="0">
                    <a:moveTo>
                      <a:pt x="118789" y="143042"/>
                    </a:moveTo>
                    <a:cubicBezTo>
                      <a:pt x="98311" y="143042"/>
                      <a:pt x="77736" y="142280"/>
                      <a:pt x="57353" y="143613"/>
                    </a:cubicBezTo>
                    <a:cubicBezTo>
                      <a:pt x="47542" y="144280"/>
                      <a:pt x="32588" y="145042"/>
                      <a:pt x="42684" y="162759"/>
                    </a:cubicBezTo>
                    <a:cubicBezTo>
                      <a:pt x="33826" y="186285"/>
                      <a:pt x="19063" y="179808"/>
                      <a:pt x="7061" y="167521"/>
                    </a:cubicBezTo>
                    <a:cubicBezTo>
                      <a:pt x="-5988" y="154186"/>
                      <a:pt x="584" y="141518"/>
                      <a:pt x="14300" y="132183"/>
                    </a:cubicBezTo>
                    <a:cubicBezTo>
                      <a:pt x="27921" y="122849"/>
                      <a:pt x="43827" y="120658"/>
                      <a:pt x="59734" y="120944"/>
                    </a:cubicBezTo>
                    <a:cubicBezTo>
                      <a:pt x="98977" y="121611"/>
                      <a:pt x="134315" y="109419"/>
                      <a:pt x="167557" y="90750"/>
                    </a:cubicBezTo>
                    <a:cubicBezTo>
                      <a:pt x="155746" y="50554"/>
                      <a:pt x="123742" y="51126"/>
                      <a:pt x="91452" y="52459"/>
                    </a:cubicBezTo>
                    <a:cubicBezTo>
                      <a:pt x="80594" y="50935"/>
                      <a:pt x="70307" y="48173"/>
                      <a:pt x="61639" y="41124"/>
                    </a:cubicBezTo>
                    <a:cubicBezTo>
                      <a:pt x="55067" y="39696"/>
                      <a:pt x="66783" y="21789"/>
                      <a:pt x="49447" y="28647"/>
                    </a:cubicBezTo>
                    <a:cubicBezTo>
                      <a:pt x="38398" y="33028"/>
                      <a:pt x="25730" y="34457"/>
                      <a:pt x="13348" y="31599"/>
                    </a:cubicBezTo>
                    <a:cubicBezTo>
                      <a:pt x="7061" y="28266"/>
                      <a:pt x="2870" y="23408"/>
                      <a:pt x="1536" y="16264"/>
                    </a:cubicBezTo>
                    <a:cubicBezTo>
                      <a:pt x="9728" y="-4405"/>
                      <a:pt x="26492" y="-405"/>
                      <a:pt x="42780" y="1977"/>
                    </a:cubicBezTo>
                    <a:cubicBezTo>
                      <a:pt x="51733" y="1691"/>
                      <a:pt x="60591" y="1405"/>
                      <a:pt x="69545" y="1024"/>
                    </a:cubicBezTo>
                    <a:cubicBezTo>
                      <a:pt x="106407" y="32647"/>
                      <a:pt x="163843" y="24551"/>
                      <a:pt x="195466" y="66175"/>
                    </a:cubicBezTo>
                    <a:cubicBezTo>
                      <a:pt x="208896" y="94369"/>
                      <a:pt x="216325" y="117801"/>
                      <a:pt x="170320" y="121325"/>
                    </a:cubicBezTo>
                    <a:cubicBezTo>
                      <a:pt x="152698" y="122658"/>
                      <a:pt x="135934" y="135422"/>
                      <a:pt x="118789" y="142947"/>
                    </a:cubicBezTo>
                    <a:close/>
                  </a:path>
                </a:pathLst>
              </a:custGeom>
              <a:solidFill>
                <a:srgbClr val="65583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2" name="Google Shape;1322;p28">
                <a:extLst>
                  <a:ext uri="{FF2B5EF4-FFF2-40B4-BE49-F238E27FC236}">
                    <a16:creationId xmlns:a16="http://schemas.microsoft.com/office/drawing/2014/main" id="{66DD56E0-B832-9C39-BDC4-D98B944AFFDE}"/>
                  </a:ext>
                </a:extLst>
              </p:cNvPr>
              <p:cNvSpPr/>
              <p:nvPr/>
            </p:nvSpPr>
            <p:spPr>
              <a:xfrm>
                <a:off x="8344852" y="2800444"/>
                <a:ext cx="8953" cy="62414"/>
              </a:xfrm>
              <a:custGeom>
                <a:avLst/>
                <a:gdLst/>
                <a:ahLst/>
                <a:cxnLst/>
                <a:rect l="l" t="t" r="r" b="b"/>
                <a:pathLst>
                  <a:path w="8953" h="62414" extrusionOk="0">
                    <a:moveTo>
                      <a:pt x="0" y="58674"/>
                    </a:moveTo>
                    <a:cubicBezTo>
                      <a:pt x="477" y="39148"/>
                      <a:pt x="953" y="19621"/>
                      <a:pt x="1429" y="0"/>
                    </a:cubicBezTo>
                    <a:cubicBezTo>
                      <a:pt x="3906" y="762"/>
                      <a:pt x="6382" y="1333"/>
                      <a:pt x="8954" y="1619"/>
                    </a:cubicBezTo>
                    <a:cubicBezTo>
                      <a:pt x="8763" y="21050"/>
                      <a:pt x="8573" y="40481"/>
                      <a:pt x="8382" y="59912"/>
                    </a:cubicBezTo>
                    <a:cubicBezTo>
                      <a:pt x="4953" y="63532"/>
                      <a:pt x="2096" y="63341"/>
                      <a:pt x="0" y="58579"/>
                    </a:cubicBezTo>
                    <a:close/>
                  </a:path>
                </a:pathLst>
              </a:custGeom>
              <a:solidFill>
                <a:srgbClr val="7675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3" name="Google Shape;1323;p28">
                <a:extLst>
                  <a:ext uri="{FF2B5EF4-FFF2-40B4-BE49-F238E27FC236}">
                    <a16:creationId xmlns:a16="http://schemas.microsoft.com/office/drawing/2014/main" id="{E12DE887-7BDD-76BE-5108-4E081D75BE33}"/>
                  </a:ext>
                </a:extLst>
              </p:cNvPr>
              <p:cNvSpPr/>
              <p:nvPr/>
            </p:nvSpPr>
            <p:spPr>
              <a:xfrm>
                <a:off x="7967281" y="3675982"/>
                <a:ext cx="215360" cy="343185"/>
              </a:xfrm>
              <a:custGeom>
                <a:avLst/>
                <a:gdLst/>
                <a:ahLst/>
                <a:cxnLst/>
                <a:rect l="l" t="t" r="r" b="b"/>
                <a:pathLst>
                  <a:path w="215360" h="343185" extrusionOk="0">
                    <a:moveTo>
                      <a:pt x="196977" y="218218"/>
                    </a:moveTo>
                    <a:cubicBezTo>
                      <a:pt x="192214" y="261461"/>
                      <a:pt x="202596" y="302514"/>
                      <a:pt x="215360" y="343186"/>
                    </a:cubicBezTo>
                    <a:cubicBezTo>
                      <a:pt x="205740" y="339947"/>
                      <a:pt x="196119" y="336709"/>
                      <a:pt x="186499" y="333470"/>
                    </a:cubicBezTo>
                    <a:cubicBezTo>
                      <a:pt x="165925" y="334804"/>
                      <a:pt x="149542" y="329851"/>
                      <a:pt x="145446" y="306324"/>
                    </a:cubicBezTo>
                    <a:cubicBezTo>
                      <a:pt x="151257" y="295180"/>
                      <a:pt x="148971" y="285369"/>
                      <a:pt x="141161" y="275844"/>
                    </a:cubicBezTo>
                    <a:cubicBezTo>
                      <a:pt x="124301" y="255270"/>
                      <a:pt x="120205" y="232029"/>
                      <a:pt x="120491" y="205264"/>
                    </a:cubicBezTo>
                    <a:cubicBezTo>
                      <a:pt x="120872" y="171355"/>
                      <a:pt x="103251" y="145447"/>
                      <a:pt x="70771" y="131159"/>
                    </a:cubicBezTo>
                    <a:cubicBezTo>
                      <a:pt x="53530" y="123539"/>
                      <a:pt x="34099" y="120206"/>
                      <a:pt x="20383" y="105537"/>
                    </a:cubicBezTo>
                    <a:cubicBezTo>
                      <a:pt x="12001" y="90964"/>
                      <a:pt x="2381" y="76962"/>
                      <a:pt x="0" y="59817"/>
                    </a:cubicBezTo>
                    <a:cubicBezTo>
                      <a:pt x="4763" y="40100"/>
                      <a:pt x="-4191" y="19145"/>
                      <a:pt x="6001" y="0"/>
                    </a:cubicBezTo>
                    <a:lnTo>
                      <a:pt x="5619" y="381"/>
                    </a:lnTo>
                    <a:cubicBezTo>
                      <a:pt x="46958" y="21431"/>
                      <a:pt x="84582" y="48006"/>
                      <a:pt x="120110" y="77629"/>
                    </a:cubicBezTo>
                    <a:cubicBezTo>
                      <a:pt x="120491" y="85535"/>
                      <a:pt x="123063" y="92107"/>
                      <a:pt x="130873" y="95631"/>
                    </a:cubicBezTo>
                    <a:cubicBezTo>
                      <a:pt x="151733" y="137160"/>
                      <a:pt x="189166" y="169736"/>
                      <a:pt x="196977" y="218218"/>
                    </a:cubicBezTo>
                    <a:close/>
                  </a:path>
                </a:pathLst>
              </a:custGeom>
              <a:solidFill>
                <a:srgbClr val="0D1B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4" name="Google Shape;1324;p28">
                <a:extLst>
                  <a:ext uri="{FF2B5EF4-FFF2-40B4-BE49-F238E27FC236}">
                    <a16:creationId xmlns:a16="http://schemas.microsoft.com/office/drawing/2014/main" id="{B265EE21-2D8F-0FE8-095F-E79B76200FB6}"/>
                  </a:ext>
                </a:extLst>
              </p:cNvPr>
              <p:cNvSpPr/>
              <p:nvPr/>
            </p:nvSpPr>
            <p:spPr>
              <a:xfrm>
                <a:off x="8038468" y="4190618"/>
                <a:ext cx="93786" cy="113293"/>
              </a:xfrm>
              <a:custGeom>
                <a:avLst/>
                <a:gdLst/>
                <a:ahLst/>
                <a:cxnLst/>
                <a:rect l="l" t="t" r="r" b="b"/>
                <a:pathLst>
                  <a:path w="93786" h="113293" extrusionOk="0">
                    <a:moveTo>
                      <a:pt x="93786" y="76962"/>
                    </a:moveTo>
                    <a:cubicBezTo>
                      <a:pt x="85404" y="113347"/>
                      <a:pt x="55496" y="124111"/>
                      <a:pt x="26063" y="101441"/>
                    </a:cubicBezTo>
                    <a:cubicBezTo>
                      <a:pt x="-10417" y="73247"/>
                      <a:pt x="-8798" y="47339"/>
                      <a:pt x="32159" y="0"/>
                    </a:cubicBezTo>
                    <a:cubicBezTo>
                      <a:pt x="51019" y="27051"/>
                      <a:pt x="65783" y="57245"/>
                      <a:pt x="93786" y="76962"/>
                    </a:cubicBezTo>
                    <a:close/>
                  </a:path>
                </a:pathLst>
              </a:custGeom>
              <a:solidFill>
                <a:srgbClr val="BE8D3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5" name="Google Shape;1325;p28">
                <a:extLst>
                  <a:ext uri="{FF2B5EF4-FFF2-40B4-BE49-F238E27FC236}">
                    <a16:creationId xmlns:a16="http://schemas.microsoft.com/office/drawing/2014/main" id="{0F67D8F3-3D7A-8D39-A82E-14733842F8B8}"/>
                  </a:ext>
                </a:extLst>
              </p:cNvPr>
              <p:cNvSpPr/>
              <p:nvPr/>
            </p:nvSpPr>
            <p:spPr>
              <a:xfrm>
                <a:off x="8098155" y="3979068"/>
                <a:ext cx="55625" cy="57054"/>
              </a:xfrm>
              <a:custGeom>
                <a:avLst/>
                <a:gdLst/>
                <a:ahLst/>
                <a:cxnLst/>
                <a:rect l="l" t="t" r="r" b="b"/>
                <a:pathLst>
                  <a:path w="55625" h="57054" extrusionOk="0">
                    <a:moveTo>
                      <a:pt x="16002" y="857"/>
                    </a:moveTo>
                    <a:cubicBezTo>
                      <a:pt x="29242" y="10668"/>
                      <a:pt x="42386" y="20574"/>
                      <a:pt x="55626" y="30385"/>
                    </a:cubicBezTo>
                    <a:cubicBezTo>
                      <a:pt x="41815" y="44196"/>
                      <a:pt x="23717" y="50101"/>
                      <a:pt x="6286" y="57055"/>
                    </a:cubicBezTo>
                    <a:cubicBezTo>
                      <a:pt x="-381" y="41624"/>
                      <a:pt x="8096" y="24193"/>
                      <a:pt x="0" y="8954"/>
                    </a:cubicBezTo>
                    <a:cubicBezTo>
                      <a:pt x="3334" y="6001"/>
                      <a:pt x="6668" y="2953"/>
                      <a:pt x="9906" y="0"/>
                    </a:cubicBezTo>
                    <a:cubicBezTo>
                      <a:pt x="11906" y="286"/>
                      <a:pt x="14001" y="571"/>
                      <a:pt x="16002" y="857"/>
                    </a:cubicBezTo>
                    <a:close/>
                  </a:path>
                </a:pathLst>
              </a:custGeom>
              <a:solidFill>
                <a:srgbClr val="B0B1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6" name="Google Shape;1326;p28">
                <a:extLst>
                  <a:ext uri="{FF2B5EF4-FFF2-40B4-BE49-F238E27FC236}">
                    <a16:creationId xmlns:a16="http://schemas.microsoft.com/office/drawing/2014/main" id="{6FE9DD03-C6DA-6698-B527-D014C2585EB7}"/>
                  </a:ext>
                </a:extLst>
              </p:cNvPr>
              <p:cNvSpPr/>
              <p:nvPr/>
            </p:nvSpPr>
            <p:spPr>
              <a:xfrm>
                <a:off x="8098059" y="3988021"/>
                <a:ext cx="6887" cy="50196"/>
              </a:xfrm>
              <a:custGeom>
                <a:avLst/>
                <a:gdLst/>
                <a:ahLst/>
                <a:cxnLst/>
                <a:rect l="l" t="t" r="r" b="b"/>
                <a:pathLst>
                  <a:path w="6887" h="50196" extrusionOk="0">
                    <a:moveTo>
                      <a:pt x="95" y="0"/>
                    </a:moveTo>
                    <a:cubicBezTo>
                      <a:pt x="10859" y="14859"/>
                      <a:pt x="5334" y="31909"/>
                      <a:pt x="6382" y="48101"/>
                    </a:cubicBezTo>
                    <a:cubicBezTo>
                      <a:pt x="4191" y="48577"/>
                      <a:pt x="2000" y="49244"/>
                      <a:pt x="0" y="50197"/>
                    </a:cubicBezTo>
                    <a:cubicBezTo>
                      <a:pt x="0" y="33433"/>
                      <a:pt x="0" y="16764"/>
                      <a:pt x="0" y="0"/>
                    </a:cubicBezTo>
                    <a:close/>
                  </a:path>
                </a:pathLst>
              </a:custGeom>
              <a:solidFill>
                <a:srgbClr val="3F3F4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7" name="Google Shape;1327;p28">
                <a:extLst>
                  <a:ext uri="{FF2B5EF4-FFF2-40B4-BE49-F238E27FC236}">
                    <a16:creationId xmlns:a16="http://schemas.microsoft.com/office/drawing/2014/main" id="{0DF52A73-6279-BD5C-4299-8B626EDBE9F2}"/>
                  </a:ext>
                </a:extLst>
              </p:cNvPr>
              <p:cNvSpPr/>
              <p:nvPr/>
            </p:nvSpPr>
            <p:spPr>
              <a:xfrm>
                <a:off x="7028933" y="2498311"/>
                <a:ext cx="680601" cy="580739"/>
              </a:xfrm>
              <a:custGeom>
                <a:avLst/>
                <a:gdLst/>
                <a:ahLst/>
                <a:cxnLst/>
                <a:rect l="l" t="t" r="r" b="b"/>
                <a:pathLst>
                  <a:path w="680601" h="580739" extrusionOk="0">
                    <a:moveTo>
                      <a:pt x="165109" y="49149"/>
                    </a:moveTo>
                    <a:cubicBezTo>
                      <a:pt x="182253" y="71819"/>
                      <a:pt x="204542" y="70675"/>
                      <a:pt x="203780" y="43624"/>
                    </a:cubicBezTo>
                    <a:cubicBezTo>
                      <a:pt x="203113" y="21431"/>
                      <a:pt x="220353" y="15621"/>
                      <a:pt x="223115" y="0"/>
                    </a:cubicBezTo>
                    <a:cubicBezTo>
                      <a:pt x="223115" y="0"/>
                      <a:pt x="227687" y="476"/>
                      <a:pt x="227687" y="476"/>
                    </a:cubicBezTo>
                    <a:cubicBezTo>
                      <a:pt x="262740" y="12764"/>
                      <a:pt x="286647" y="55817"/>
                      <a:pt x="332462" y="38195"/>
                    </a:cubicBezTo>
                    <a:cubicBezTo>
                      <a:pt x="376468" y="21336"/>
                      <a:pt x="422188" y="37433"/>
                      <a:pt x="466765" y="30575"/>
                    </a:cubicBezTo>
                    <a:cubicBezTo>
                      <a:pt x="512961" y="23622"/>
                      <a:pt x="559158" y="39338"/>
                      <a:pt x="605354" y="30290"/>
                    </a:cubicBezTo>
                    <a:cubicBezTo>
                      <a:pt x="621070" y="28384"/>
                      <a:pt x="636501" y="33242"/>
                      <a:pt x="652217" y="31623"/>
                    </a:cubicBezTo>
                    <a:cubicBezTo>
                      <a:pt x="670886" y="30956"/>
                      <a:pt x="672029" y="46196"/>
                      <a:pt x="676696" y="58293"/>
                    </a:cubicBezTo>
                    <a:cubicBezTo>
                      <a:pt x="678315" y="60960"/>
                      <a:pt x="679553" y="63818"/>
                      <a:pt x="680601" y="66866"/>
                    </a:cubicBezTo>
                    <a:cubicBezTo>
                      <a:pt x="677172" y="88868"/>
                      <a:pt x="659170" y="86773"/>
                      <a:pt x="644501" y="86582"/>
                    </a:cubicBezTo>
                    <a:cubicBezTo>
                      <a:pt x="618022" y="86201"/>
                      <a:pt x="591352" y="91535"/>
                      <a:pt x="565349" y="88678"/>
                    </a:cubicBezTo>
                    <a:cubicBezTo>
                      <a:pt x="530868" y="84868"/>
                      <a:pt x="517724" y="102013"/>
                      <a:pt x="513152" y="131921"/>
                    </a:cubicBezTo>
                    <a:cubicBezTo>
                      <a:pt x="499721" y="153257"/>
                      <a:pt x="477338" y="157829"/>
                      <a:pt x="455240" y="162782"/>
                    </a:cubicBezTo>
                    <a:cubicBezTo>
                      <a:pt x="425998" y="164687"/>
                      <a:pt x="397042" y="166497"/>
                      <a:pt x="390184" y="126968"/>
                    </a:cubicBezTo>
                    <a:cubicBezTo>
                      <a:pt x="388089" y="115062"/>
                      <a:pt x="386279" y="98298"/>
                      <a:pt x="369896" y="99917"/>
                    </a:cubicBezTo>
                    <a:cubicBezTo>
                      <a:pt x="353132" y="101537"/>
                      <a:pt x="352179" y="119348"/>
                      <a:pt x="347798" y="132493"/>
                    </a:cubicBezTo>
                    <a:cubicBezTo>
                      <a:pt x="342749" y="147542"/>
                      <a:pt x="359323" y="158305"/>
                      <a:pt x="355322" y="172974"/>
                    </a:cubicBezTo>
                    <a:cubicBezTo>
                      <a:pt x="341893" y="184404"/>
                      <a:pt x="325700" y="186023"/>
                      <a:pt x="309031" y="186500"/>
                    </a:cubicBezTo>
                    <a:cubicBezTo>
                      <a:pt x="277599" y="167640"/>
                      <a:pt x="308078" y="146971"/>
                      <a:pt x="307221" y="127254"/>
                    </a:cubicBezTo>
                    <a:cubicBezTo>
                      <a:pt x="309412" y="117919"/>
                      <a:pt x="312555" y="107823"/>
                      <a:pt x="300363" y="103156"/>
                    </a:cubicBezTo>
                    <a:cubicBezTo>
                      <a:pt x="281790" y="96012"/>
                      <a:pt x="275503" y="111062"/>
                      <a:pt x="267788" y="122682"/>
                    </a:cubicBezTo>
                    <a:cubicBezTo>
                      <a:pt x="263977" y="129635"/>
                      <a:pt x="260168" y="136589"/>
                      <a:pt x="257120" y="143923"/>
                    </a:cubicBezTo>
                    <a:cubicBezTo>
                      <a:pt x="250834" y="156877"/>
                      <a:pt x="255691" y="171259"/>
                      <a:pt x="251690" y="184499"/>
                    </a:cubicBezTo>
                    <a:cubicBezTo>
                      <a:pt x="244451" y="211360"/>
                      <a:pt x="221115" y="234696"/>
                      <a:pt x="234641" y="265843"/>
                    </a:cubicBezTo>
                    <a:cubicBezTo>
                      <a:pt x="259406" y="292513"/>
                      <a:pt x="266835" y="325850"/>
                      <a:pt x="271407" y="360331"/>
                    </a:cubicBezTo>
                    <a:cubicBezTo>
                      <a:pt x="271407" y="379000"/>
                      <a:pt x="280456" y="396907"/>
                      <a:pt x="276455" y="415957"/>
                    </a:cubicBezTo>
                    <a:cubicBezTo>
                      <a:pt x="271693" y="434150"/>
                      <a:pt x="268455" y="452819"/>
                      <a:pt x="260453" y="470059"/>
                    </a:cubicBezTo>
                    <a:cubicBezTo>
                      <a:pt x="246071" y="494062"/>
                      <a:pt x="240356" y="523875"/>
                      <a:pt x="213781" y="539686"/>
                    </a:cubicBezTo>
                    <a:cubicBezTo>
                      <a:pt x="195683" y="545402"/>
                      <a:pt x="178062" y="552640"/>
                      <a:pt x="160441" y="559880"/>
                    </a:cubicBezTo>
                    <a:cubicBezTo>
                      <a:pt x="117484" y="570833"/>
                      <a:pt x="74430" y="580834"/>
                      <a:pt x="29758" y="580739"/>
                    </a:cubicBezTo>
                    <a:cubicBezTo>
                      <a:pt x="19757" y="579215"/>
                      <a:pt x="10899" y="575596"/>
                      <a:pt x="3945" y="568071"/>
                    </a:cubicBezTo>
                    <a:cubicBezTo>
                      <a:pt x="992" y="564261"/>
                      <a:pt x="-246" y="559975"/>
                      <a:pt x="40" y="555212"/>
                    </a:cubicBezTo>
                    <a:cubicBezTo>
                      <a:pt x="34997" y="529876"/>
                      <a:pt x="79764" y="520256"/>
                      <a:pt x="110530" y="487871"/>
                    </a:cubicBezTo>
                    <a:cubicBezTo>
                      <a:pt x="122246" y="477488"/>
                      <a:pt x="128532" y="463867"/>
                      <a:pt x="135390" y="449961"/>
                    </a:cubicBezTo>
                    <a:cubicBezTo>
                      <a:pt x="148821" y="422719"/>
                      <a:pt x="121198" y="437007"/>
                      <a:pt x="115864" y="429101"/>
                    </a:cubicBezTo>
                    <a:cubicBezTo>
                      <a:pt x="111292" y="419576"/>
                      <a:pt x="115864" y="411861"/>
                      <a:pt x="120722" y="404146"/>
                    </a:cubicBezTo>
                    <a:cubicBezTo>
                      <a:pt x="142820" y="379381"/>
                      <a:pt x="160727" y="352044"/>
                      <a:pt x="171204" y="319564"/>
                    </a:cubicBezTo>
                    <a:cubicBezTo>
                      <a:pt x="156821" y="338995"/>
                      <a:pt x="145201" y="360902"/>
                      <a:pt x="124627" y="375190"/>
                    </a:cubicBezTo>
                    <a:cubicBezTo>
                      <a:pt x="102339" y="390715"/>
                      <a:pt x="81288" y="392525"/>
                      <a:pt x="61381" y="372046"/>
                    </a:cubicBezTo>
                    <a:cubicBezTo>
                      <a:pt x="47094" y="357473"/>
                      <a:pt x="42712" y="343281"/>
                      <a:pt x="63858" y="330232"/>
                    </a:cubicBezTo>
                    <a:cubicBezTo>
                      <a:pt x="84051" y="317659"/>
                      <a:pt x="100338" y="300800"/>
                      <a:pt x="114435" y="281750"/>
                    </a:cubicBezTo>
                    <a:cubicBezTo>
                      <a:pt x="120150" y="279082"/>
                      <a:pt x="110149" y="272701"/>
                      <a:pt x="114435" y="277368"/>
                    </a:cubicBezTo>
                    <a:cubicBezTo>
                      <a:pt x="115197" y="278225"/>
                      <a:pt x="113959" y="278892"/>
                      <a:pt x="111673" y="280607"/>
                    </a:cubicBezTo>
                    <a:cubicBezTo>
                      <a:pt x="101291" y="288322"/>
                      <a:pt x="90813" y="294989"/>
                      <a:pt x="77574" y="286607"/>
                    </a:cubicBezTo>
                    <a:cubicBezTo>
                      <a:pt x="77002" y="248031"/>
                      <a:pt x="115388" y="235648"/>
                      <a:pt x="131009" y="207836"/>
                    </a:cubicBezTo>
                    <a:cubicBezTo>
                      <a:pt x="139676" y="192405"/>
                      <a:pt x="162251" y="183642"/>
                      <a:pt x="130247" y="161830"/>
                    </a:cubicBezTo>
                    <a:cubicBezTo>
                      <a:pt x="104624" y="144399"/>
                      <a:pt x="136247" y="127825"/>
                      <a:pt x="151869" y="118396"/>
                    </a:cubicBezTo>
                    <a:cubicBezTo>
                      <a:pt x="183777" y="99155"/>
                      <a:pt x="141010" y="104584"/>
                      <a:pt x="145106" y="95250"/>
                    </a:cubicBezTo>
                    <a:cubicBezTo>
                      <a:pt x="145106" y="95250"/>
                      <a:pt x="143105" y="93154"/>
                      <a:pt x="143105" y="93154"/>
                    </a:cubicBezTo>
                    <a:cubicBezTo>
                      <a:pt x="150535" y="78486"/>
                      <a:pt x="157869" y="63913"/>
                      <a:pt x="165299" y="49244"/>
                    </a:cubicBezTo>
                    <a:close/>
                  </a:path>
                </a:pathLst>
              </a:custGeom>
              <a:solidFill>
                <a:srgbClr val="06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8" name="Google Shape;1328;p28">
                <a:extLst>
                  <a:ext uri="{FF2B5EF4-FFF2-40B4-BE49-F238E27FC236}">
                    <a16:creationId xmlns:a16="http://schemas.microsoft.com/office/drawing/2014/main" id="{C5C9CE44-8651-A05E-F968-FC138C5FE688}"/>
                  </a:ext>
                </a:extLst>
              </p:cNvPr>
              <p:cNvSpPr/>
              <p:nvPr/>
            </p:nvSpPr>
            <p:spPr>
              <a:xfrm>
                <a:off x="6664799" y="3589150"/>
                <a:ext cx="305976" cy="454783"/>
              </a:xfrm>
              <a:custGeom>
                <a:avLst/>
                <a:gdLst/>
                <a:ahLst/>
                <a:cxnLst/>
                <a:rect l="l" t="t" r="r" b="b"/>
                <a:pathLst>
                  <a:path w="305976" h="454783" extrusionOk="0">
                    <a:moveTo>
                      <a:pt x="24513" y="181130"/>
                    </a:moveTo>
                    <a:cubicBezTo>
                      <a:pt x="23179" y="173034"/>
                      <a:pt x="22131" y="164747"/>
                      <a:pt x="12130" y="162366"/>
                    </a:cubicBezTo>
                    <a:cubicBezTo>
                      <a:pt x="-10253" y="141411"/>
                      <a:pt x="1367" y="127504"/>
                      <a:pt x="22513" y="117503"/>
                    </a:cubicBezTo>
                    <a:cubicBezTo>
                      <a:pt x="38038" y="110169"/>
                      <a:pt x="55469" y="112550"/>
                      <a:pt x="72233" y="112360"/>
                    </a:cubicBezTo>
                    <a:cubicBezTo>
                      <a:pt x="98713" y="113407"/>
                      <a:pt x="125287" y="114836"/>
                      <a:pt x="146052" y="93405"/>
                    </a:cubicBezTo>
                    <a:cubicBezTo>
                      <a:pt x="162530" y="86071"/>
                      <a:pt x="162816" y="68164"/>
                      <a:pt x="170817" y="55210"/>
                    </a:cubicBezTo>
                    <a:cubicBezTo>
                      <a:pt x="181675" y="42732"/>
                      <a:pt x="191962" y="29873"/>
                      <a:pt x="202154" y="16824"/>
                    </a:cubicBezTo>
                    <a:cubicBezTo>
                      <a:pt x="212155" y="9490"/>
                      <a:pt x="219394" y="-3941"/>
                      <a:pt x="235301" y="1108"/>
                    </a:cubicBezTo>
                    <a:cubicBezTo>
                      <a:pt x="238063" y="4727"/>
                      <a:pt x="239873" y="8728"/>
                      <a:pt x="240730" y="13109"/>
                    </a:cubicBezTo>
                    <a:cubicBezTo>
                      <a:pt x="242635" y="32159"/>
                      <a:pt x="227395" y="45970"/>
                      <a:pt x="225395" y="63782"/>
                    </a:cubicBezTo>
                    <a:cubicBezTo>
                      <a:pt x="200725" y="123218"/>
                      <a:pt x="230729" y="176177"/>
                      <a:pt x="245207" y="230946"/>
                    </a:cubicBezTo>
                    <a:cubicBezTo>
                      <a:pt x="251398" y="248662"/>
                      <a:pt x="263876" y="262569"/>
                      <a:pt x="273401" y="278285"/>
                    </a:cubicBezTo>
                    <a:cubicBezTo>
                      <a:pt x="305024" y="326958"/>
                      <a:pt x="304262" y="382203"/>
                      <a:pt x="305977" y="436972"/>
                    </a:cubicBezTo>
                    <a:cubicBezTo>
                      <a:pt x="303405" y="448497"/>
                      <a:pt x="295785" y="454021"/>
                      <a:pt x="284355" y="454783"/>
                    </a:cubicBezTo>
                    <a:cubicBezTo>
                      <a:pt x="273782" y="454307"/>
                      <a:pt x="265590" y="449449"/>
                      <a:pt x="259495" y="441067"/>
                    </a:cubicBezTo>
                    <a:cubicBezTo>
                      <a:pt x="237682" y="367915"/>
                      <a:pt x="234825" y="289239"/>
                      <a:pt x="196344" y="220754"/>
                    </a:cubicBezTo>
                    <a:cubicBezTo>
                      <a:pt x="190343" y="210086"/>
                      <a:pt x="189772" y="192846"/>
                      <a:pt x="175579" y="191703"/>
                    </a:cubicBezTo>
                    <a:cubicBezTo>
                      <a:pt x="159672" y="190465"/>
                      <a:pt x="160339" y="208753"/>
                      <a:pt x="153958" y="218849"/>
                    </a:cubicBezTo>
                    <a:cubicBezTo>
                      <a:pt x="146814" y="230089"/>
                      <a:pt x="142908" y="246567"/>
                      <a:pt x="122620" y="234089"/>
                    </a:cubicBezTo>
                    <a:cubicBezTo>
                      <a:pt x="106142" y="223897"/>
                      <a:pt x="104808" y="241423"/>
                      <a:pt x="101379" y="249901"/>
                    </a:cubicBezTo>
                    <a:cubicBezTo>
                      <a:pt x="87854" y="283619"/>
                      <a:pt x="68899" y="314480"/>
                      <a:pt x="52611" y="346770"/>
                    </a:cubicBezTo>
                    <a:cubicBezTo>
                      <a:pt x="46515" y="358771"/>
                      <a:pt x="42896" y="374488"/>
                      <a:pt x="24227" y="373630"/>
                    </a:cubicBezTo>
                    <a:cubicBezTo>
                      <a:pt x="23941" y="350961"/>
                      <a:pt x="23656" y="328291"/>
                      <a:pt x="23274" y="305622"/>
                    </a:cubicBezTo>
                    <a:cubicBezTo>
                      <a:pt x="22322" y="285715"/>
                      <a:pt x="33276" y="271713"/>
                      <a:pt x="46420" y="258759"/>
                    </a:cubicBezTo>
                    <a:cubicBezTo>
                      <a:pt x="45944" y="255616"/>
                      <a:pt x="45849" y="252377"/>
                      <a:pt x="47087" y="249615"/>
                    </a:cubicBezTo>
                    <a:cubicBezTo>
                      <a:pt x="61689" y="217678"/>
                      <a:pt x="54202" y="194913"/>
                      <a:pt x="24608" y="181321"/>
                    </a:cubicBezTo>
                    <a:close/>
                  </a:path>
                </a:pathLst>
              </a:custGeom>
              <a:solidFill>
                <a:srgbClr val="0A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9" name="Google Shape;1329;p28">
                <a:extLst>
                  <a:ext uri="{FF2B5EF4-FFF2-40B4-BE49-F238E27FC236}">
                    <a16:creationId xmlns:a16="http://schemas.microsoft.com/office/drawing/2014/main" id="{3B3A4EC1-A3DF-2DF3-AFA1-207F7E2D5082}"/>
                  </a:ext>
                </a:extLst>
              </p:cNvPr>
              <p:cNvSpPr/>
              <p:nvPr/>
            </p:nvSpPr>
            <p:spPr>
              <a:xfrm>
                <a:off x="6660737" y="3770280"/>
                <a:ext cx="91535" cy="77438"/>
              </a:xfrm>
              <a:custGeom>
                <a:avLst/>
                <a:gdLst/>
                <a:ahLst/>
                <a:cxnLst/>
                <a:rect l="l" t="t" r="r" b="b"/>
                <a:pathLst>
                  <a:path w="91535" h="77438" extrusionOk="0">
                    <a:moveTo>
                      <a:pt x="28575" y="0"/>
                    </a:moveTo>
                    <a:cubicBezTo>
                      <a:pt x="48768" y="952"/>
                      <a:pt x="68866" y="1810"/>
                      <a:pt x="91536" y="2858"/>
                    </a:cubicBezTo>
                    <a:cubicBezTo>
                      <a:pt x="88011" y="34004"/>
                      <a:pt x="75057" y="58769"/>
                      <a:pt x="50388" y="77438"/>
                    </a:cubicBezTo>
                    <a:cubicBezTo>
                      <a:pt x="31909" y="75914"/>
                      <a:pt x="23718" y="47911"/>
                      <a:pt x="571" y="58007"/>
                    </a:cubicBezTo>
                    <a:cubicBezTo>
                      <a:pt x="381" y="54769"/>
                      <a:pt x="191" y="51530"/>
                      <a:pt x="0" y="48292"/>
                    </a:cubicBezTo>
                    <a:cubicBezTo>
                      <a:pt x="15240" y="34671"/>
                      <a:pt x="7239" y="16669"/>
                      <a:pt x="9049" y="571"/>
                    </a:cubicBezTo>
                    <a:cubicBezTo>
                      <a:pt x="15526" y="381"/>
                      <a:pt x="22003" y="191"/>
                      <a:pt x="28480" y="0"/>
                    </a:cubicBezTo>
                    <a:close/>
                  </a:path>
                </a:pathLst>
              </a:custGeom>
              <a:solidFill>
                <a:srgbClr val="AFB1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0" name="Google Shape;1330;p28">
                <a:extLst>
                  <a:ext uri="{FF2B5EF4-FFF2-40B4-BE49-F238E27FC236}">
                    <a16:creationId xmlns:a16="http://schemas.microsoft.com/office/drawing/2014/main" id="{777EAEEF-D2C8-3F17-11F9-D2D85CDE0183}"/>
                  </a:ext>
                </a:extLst>
              </p:cNvPr>
              <p:cNvSpPr/>
              <p:nvPr/>
            </p:nvSpPr>
            <p:spPr>
              <a:xfrm>
                <a:off x="7446921" y="2447220"/>
                <a:ext cx="197985" cy="97572"/>
              </a:xfrm>
              <a:custGeom>
                <a:avLst/>
                <a:gdLst/>
                <a:ahLst/>
                <a:cxnLst/>
                <a:rect l="l" t="t" r="r" b="b"/>
                <a:pathLst>
                  <a:path w="197985" h="97572" extrusionOk="0">
                    <a:moveTo>
                      <a:pt x="193176" y="87477"/>
                    </a:moveTo>
                    <a:cubicBezTo>
                      <a:pt x="144694" y="109289"/>
                      <a:pt x="95736" y="88905"/>
                      <a:pt x="46968" y="89286"/>
                    </a:cubicBezTo>
                    <a:cubicBezTo>
                      <a:pt x="27918" y="90239"/>
                      <a:pt x="17821" y="76809"/>
                      <a:pt x="6677" y="64807"/>
                    </a:cubicBezTo>
                    <a:cubicBezTo>
                      <a:pt x="1533" y="56711"/>
                      <a:pt x="-3420" y="48520"/>
                      <a:pt x="3152" y="38899"/>
                    </a:cubicBezTo>
                    <a:cubicBezTo>
                      <a:pt x="10" y="6800"/>
                      <a:pt x="25917" y="17278"/>
                      <a:pt x="41634" y="12705"/>
                    </a:cubicBezTo>
                    <a:cubicBezTo>
                      <a:pt x="68113" y="-5487"/>
                      <a:pt x="95926" y="-1392"/>
                      <a:pt x="124025" y="7943"/>
                    </a:cubicBezTo>
                    <a:cubicBezTo>
                      <a:pt x="134407" y="13563"/>
                      <a:pt x="144123" y="20516"/>
                      <a:pt x="154791" y="25659"/>
                    </a:cubicBezTo>
                    <a:cubicBezTo>
                      <a:pt x="171936" y="36994"/>
                      <a:pt x="184033" y="53187"/>
                      <a:pt x="196415" y="69094"/>
                    </a:cubicBezTo>
                    <a:cubicBezTo>
                      <a:pt x="198892" y="75856"/>
                      <a:pt x="198892" y="82143"/>
                      <a:pt x="193081" y="87477"/>
                    </a:cubicBezTo>
                    <a:close/>
                  </a:path>
                </a:pathLst>
              </a:custGeom>
              <a:solidFill>
                <a:srgbClr val="3F99D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1" name="Google Shape;1331;p28">
                <a:extLst>
                  <a:ext uri="{FF2B5EF4-FFF2-40B4-BE49-F238E27FC236}">
                    <a16:creationId xmlns:a16="http://schemas.microsoft.com/office/drawing/2014/main" id="{775C6B95-46D2-13A7-9755-0A11494DB75D}"/>
                  </a:ext>
                </a:extLst>
              </p:cNvPr>
              <p:cNvSpPr/>
              <p:nvPr/>
            </p:nvSpPr>
            <p:spPr>
              <a:xfrm>
                <a:off x="7439787" y="2242279"/>
                <a:ext cx="182117" cy="198372"/>
              </a:xfrm>
              <a:custGeom>
                <a:avLst/>
                <a:gdLst/>
                <a:ahLst/>
                <a:cxnLst/>
                <a:rect l="l" t="t" r="r" b="b"/>
                <a:pathLst>
                  <a:path w="182117" h="198372" extrusionOk="0">
                    <a:moveTo>
                      <a:pt x="0" y="171069"/>
                    </a:moveTo>
                    <a:cubicBezTo>
                      <a:pt x="23146" y="153638"/>
                      <a:pt x="55530" y="163925"/>
                      <a:pt x="77819" y="145447"/>
                    </a:cubicBezTo>
                    <a:cubicBezTo>
                      <a:pt x="57531" y="130588"/>
                      <a:pt x="28670" y="161735"/>
                      <a:pt x="10477" y="132969"/>
                    </a:cubicBezTo>
                    <a:cubicBezTo>
                      <a:pt x="10382" y="130778"/>
                      <a:pt x="10287" y="128588"/>
                      <a:pt x="10192" y="126492"/>
                    </a:cubicBezTo>
                    <a:cubicBezTo>
                      <a:pt x="18288" y="102108"/>
                      <a:pt x="27146" y="77724"/>
                      <a:pt x="17145" y="51530"/>
                    </a:cubicBezTo>
                    <a:cubicBezTo>
                      <a:pt x="15907" y="42767"/>
                      <a:pt x="13906" y="33909"/>
                      <a:pt x="20002" y="25908"/>
                    </a:cubicBezTo>
                    <a:cubicBezTo>
                      <a:pt x="25908" y="22193"/>
                      <a:pt x="32385" y="21241"/>
                      <a:pt x="39148" y="22003"/>
                    </a:cubicBezTo>
                    <a:cubicBezTo>
                      <a:pt x="57817" y="23432"/>
                      <a:pt x="75819" y="31909"/>
                      <a:pt x="95155" y="28099"/>
                    </a:cubicBezTo>
                    <a:cubicBezTo>
                      <a:pt x="104870" y="19336"/>
                      <a:pt x="114585" y="10573"/>
                      <a:pt x="124396" y="1905"/>
                    </a:cubicBezTo>
                    <a:cubicBezTo>
                      <a:pt x="128016" y="1238"/>
                      <a:pt x="131540" y="667"/>
                      <a:pt x="135064" y="0"/>
                    </a:cubicBezTo>
                    <a:cubicBezTo>
                      <a:pt x="153162" y="6668"/>
                      <a:pt x="144780" y="22098"/>
                      <a:pt x="146399" y="34195"/>
                    </a:cubicBezTo>
                    <a:cubicBezTo>
                      <a:pt x="136207" y="45530"/>
                      <a:pt x="156305" y="77724"/>
                      <a:pt x="120682" y="71533"/>
                    </a:cubicBezTo>
                    <a:cubicBezTo>
                      <a:pt x="119443" y="28670"/>
                      <a:pt x="98870" y="73533"/>
                      <a:pt x="90106" y="64960"/>
                    </a:cubicBezTo>
                    <a:cubicBezTo>
                      <a:pt x="84296" y="66675"/>
                      <a:pt x="78486" y="68104"/>
                      <a:pt x="72961" y="70390"/>
                    </a:cubicBezTo>
                    <a:cubicBezTo>
                      <a:pt x="64675" y="82963"/>
                      <a:pt x="52292" y="95155"/>
                      <a:pt x="71342" y="108871"/>
                    </a:cubicBezTo>
                    <a:cubicBezTo>
                      <a:pt x="90106" y="121920"/>
                      <a:pt x="106394" y="129064"/>
                      <a:pt x="127063" y="108395"/>
                    </a:cubicBezTo>
                    <a:cubicBezTo>
                      <a:pt x="144685" y="90773"/>
                      <a:pt x="167640" y="83249"/>
                      <a:pt x="181070" y="116300"/>
                    </a:cubicBezTo>
                    <a:lnTo>
                      <a:pt x="182118" y="120777"/>
                    </a:lnTo>
                    <a:cubicBezTo>
                      <a:pt x="166497" y="143637"/>
                      <a:pt x="138874" y="153162"/>
                      <a:pt x="124206" y="179546"/>
                    </a:cubicBezTo>
                    <a:cubicBezTo>
                      <a:pt x="112966" y="199739"/>
                      <a:pt x="82105" y="201454"/>
                      <a:pt x="59150" y="195072"/>
                    </a:cubicBezTo>
                    <a:cubicBezTo>
                      <a:pt x="39814" y="189643"/>
                      <a:pt x="17430" y="194596"/>
                      <a:pt x="762" y="179642"/>
                    </a:cubicBezTo>
                    <a:cubicBezTo>
                      <a:pt x="762" y="176784"/>
                      <a:pt x="476" y="173926"/>
                      <a:pt x="0" y="171069"/>
                    </a:cubicBezTo>
                    <a:close/>
                  </a:path>
                </a:pathLst>
              </a:custGeom>
              <a:solidFill>
                <a:srgbClr val="D3AE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2" name="Google Shape;1332;p28">
                <a:extLst>
                  <a:ext uri="{FF2B5EF4-FFF2-40B4-BE49-F238E27FC236}">
                    <a16:creationId xmlns:a16="http://schemas.microsoft.com/office/drawing/2014/main" id="{74337EE0-96E2-DEE5-CEFE-16B37D5CA096}"/>
                  </a:ext>
                </a:extLst>
              </p:cNvPr>
              <p:cNvSpPr/>
              <p:nvPr/>
            </p:nvSpPr>
            <p:spPr>
              <a:xfrm>
                <a:off x="7440453" y="2363056"/>
                <a:ext cx="222092" cy="115161"/>
              </a:xfrm>
              <a:custGeom>
                <a:avLst/>
                <a:gdLst/>
                <a:ahLst/>
                <a:cxnLst/>
                <a:rect l="l" t="t" r="r" b="b"/>
                <a:pathLst>
                  <a:path w="222092" h="115161" extrusionOk="0">
                    <a:moveTo>
                      <a:pt x="95" y="58865"/>
                    </a:moveTo>
                    <a:cubicBezTo>
                      <a:pt x="18859" y="55054"/>
                      <a:pt x="37433" y="61246"/>
                      <a:pt x="55530" y="61055"/>
                    </a:cubicBezTo>
                    <a:cubicBezTo>
                      <a:pt x="82010" y="60770"/>
                      <a:pt x="118014" y="76676"/>
                      <a:pt x="125825" y="26765"/>
                    </a:cubicBezTo>
                    <a:cubicBezTo>
                      <a:pt x="129540" y="3048"/>
                      <a:pt x="164116" y="12573"/>
                      <a:pt x="181451" y="0"/>
                    </a:cubicBezTo>
                    <a:cubicBezTo>
                      <a:pt x="184118" y="3905"/>
                      <a:pt x="186880" y="7810"/>
                      <a:pt x="189547" y="11716"/>
                    </a:cubicBezTo>
                    <a:cubicBezTo>
                      <a:pt x="166021" y="28480"/>
                      <a:pt x="188690" y="40672"/>
                      <a:pt x="194500" y="53626"/>
                    </a:cubicBezTo>
                    <a:cubicBezTo>
                      <a:pt x="201358" y="68771"/>
                      <a:pt x="211074" y="82582"/>
                      <a:pt x="219646" y="96965"/>
                    </a:cubicBezTo>
                    <a:cubicBezTo>
                      <a:pt x="223075" y="101346"/>
                      <a:pt x="222885" y="105537"/>
                      <a:pt x="219170" y="109633"/>
                    </a:cubicBezTo>
                    <a:cubicBezTo>
                      <a:pt x="210883" y="115443"/>
                      <a:pt x="201644" y="115824"/>
                      <a:pt x="192024" y="114586"/>
                    </a:cubicBezTo>
                    <a:cubicBezTo>
                      <a:pt x="173926" y="105727"/>
                      <a:pt x="153162" y="114109"/>
                      <a:pt x="134969" y="106108"/>
                    </a:cubicBezTo>
                    <a:cubicBezTo>
                      <a:pt x="108013" y="83629"/>
                      <a:pt x="76771" y="102013"/>
                      <a:pt x="48006" y="96869"/>
                    </a:cubicBezTo>
                    <a:cubicBezTo>
                      <a:pt x="45339" y="67532"/>
                      <a:pt x="4000" y="86582"/>
                      <a:pt x="0" y="58865"/>
                    </a:cubicBezTo>
                    <a:close/>
                  </a:path>
                </a:pathLst>
              </a:custGeom>
              <a:solidFill>
                <a:srgbClr val="191F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3" name="Google Shape;1333;p28">
                <a:extLst>
                  <a:ext uri="{FF2B5EF4-FFF2-40B4-BE49-F238E27FC236}">
                    <a16:creationId xmlns:a16="http://schemas.microsoft.com/office/drawing/2014/main" id="{99D80298-738E-44EB-C60E-5EDB49DA5604}"/>
                  </a:ext>
                </a:extLst>
              </p:cNvPr>
              <p:cNvSpPr/>
              <p:nvPr/>
            </p:nvSpPr>
            <p:spPr>
              <a:xfrm>
                <a:off x="7296530" y="2470117"/>
                <a:ext cx="197358" cy="77342"/>
              </a:xfrm>
              <a:custGeom>
                <a:avLst/>
                <a:gdLst/>
                <a:ahLst/>
                <a:cxnLst/>
                <a:rect l="l" t="t" r="r" b="b"/>
                <a:pathLst>
                  <a:path w="197358" h="77342" extrusionOk="0">
                    <a:moveTo>
                      <a:pt x="163545" y="36481"/>
                    </a:moveTo>
                    <a:cubicBezTo>
                      <a:pt x="174784" y="46482"/>
                      <a:pt x="186024" y="56388"/>
                      <a:pt x="197358" y="66389"/>
                    </a:cubicBezTo>
                    <a:cubicBezTo>
                      <a:pt x="195549" y="77057"/>
                      <a:pt x="186404" y="77819"/>
                      <a:pt x="179642" y="76105"/>
                    </a:cubicBezTo>
                    <a:cubicBezTo>
                      <a:pt x="139637" y="65722"/>
                      <a:pt x="100108" y="74866"/>
                      <a:pt x="60389" y="77343"/>
                    </a:cubicBezTo>
                    <a:cubicBezTo>
                      <a:pt x="34004" y="67627"/>
                      <a:pt x="15145" y="49054"/>
                      <a:pt x="0" y="26098"/>
                    </a:cubicBezTo>
                    <a:cubicBezTo>
                      <a:pt x="7906" y="-8668"/>
                      <a:pt x="45244" y="22669"/>
                      <a:pt x="58579" y="0"/>
                    </a:cubicBezTo>
                    <a:cubicBezTo>
                      <a:pt x="94012" y="11144"/>
                      <a:pt x="133921" y="9334"/>
                      <a:pt x="163735" y="36481"/>
                    </a:cubicBezTo>
                    <a:close/>
                  </a:path>
                </a:pathLst>
              </a:custGeom>
              <a:solidFill>
                <a:srgbClr val="B1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4" name="Google Shape;1334;p28">
                <a:extLst>
                  <a:ext uri="{FF2B5EF4-FFF2-40B4-BE49-F238E27FC236}">
                    <a16:creationId xmlns:a16="http://schemas.microsoft.com/office/drawing/2014/main" id="{7072CB27-E76A-6B42-F848-3FCE8C9CD0FE}"/>
                  </a:ext>
                </a:extLst>
              </p:cNvPr>
              <p:cNvSpPr/>
              <p:nvPr/>
            </p:nvSpPr>
            <p:spPr>
              <a:xfrm>
                <a:off x="7256621" y="2487681"/>
                <a:ext cx="100203" cy="63254"/>
              </a:xfrm>
              <a:custGeom>
                <a:avLst/>
                <a:gdLst/>
                <a:ahLst/>
                <a:cxnLst/>
                <a:rect l="l" t="t" r="r" b="b"/>
                <a:pathLst>
                  <a:path w="100203" h="63254" extrusionOk="0">
                    <a:moveTo>
                      <a:pt x="39815" y="8535"/>
                    </a:moveTo>
                    <a:cubicBezTo>
                      <a:pt x="67056" y="17203"/>
                      <a:pt x="84106" y="37967"/>
                      <a:pt x="100203" y="59779"/>
                    </a:cubicBezTo>
                    <a:cubicBezTo>
                      <a:pt x="52293" y="73305"/>
                      <a:pt x="24575" y="45301"/>
                      <a:pt x="0" y="11107"/>
                    </a:cubicBezTo>
                    <a:cubicBezTo>
                      <a:pt x="11811" y="-11849"/>
                      <a:pt x="26480" y="7773"/>
                      <a:pt x="39815" y="8535"/>
                    </a:cubicBezTo>
                    <a:close/>
                  </a:path>
                </a:pathLst>
              </a:custGeom>
              <a:solidFill>
                <a:srgbClr val="5B9EC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5" name="Google Shape;1335;p28">
                <a:extLst>
                  <a:ext uri="{FF2B5EF4-FFF2-40B4-BE49-F238E27FC236}">
                    <a16:creationId xmlns:a16="http://schemas.microsoft.com/office/drawing/2014/main" id="{512B1A44-3E47-A90F-A791-DAF7CCB679A0}"/>
                  </a:ext>
                </a:extLst>
              </p:cNvPr>
              <p:cNvSpPr/>
              <p:nvPr/>
            </p:nvSpPr>
            <p:spPr>
              <a:xfrm>
                <a:off x="7354919" y="2464444"/>
                <a:ext cx="105156" cy="42153"/>
              </a:xfrm>
              <a:custGeom>
                <a:avLst/>
                <a:gdLst/>
                <a:ahLst/>
                <a:cxnLst/>
                <a:rect l="l" t="t" r="r" b="b"/>
                <a:pathLst>
                  <a:path w="105156" h="42153" extrusionOk="0">
                    <a:moveTo>
                      <a:pt x="105156" y="42154"/>
                    </a:moveTo>
                    <a:cubicBezTo>
                      <a:pt x="70866" y="27962"/>
                      <a:pt x="29242" y="34439"/>
                      <a:pt x="0" y="5673"/>
                    </a:cubicBezTo>
                    <a:cubicBezTo>
                      <a:pt x="33814" y="-1661"/>
                      <a:pt x="67246" y="-6519"/>
                      <a:pt x="95060" y="21580"/>
                    </a:cubicBezTo>
                    <a:cubicBezTo>
                      <a:pt x="98393" y="28438"/>
                      <a:pt x="101727" y="35296"/>
                      <a:pt x="105061" y="42154"/>
                    </a:cubicBezTo>
                    <a:close/>
                  </a:path>
                </a:pathLst>
              </a:custGeom>
              <a:solidFill>
                <a:srgbClr val="D7D7D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6" name="Google Shape;1336;p28">
                <a:extLst>
                  <a:ext uri="{FF2B5EF4-FFF2-40B4-BE49-F238E27FC236}">
                    <a16:creationId xmlns:a16="http://schemas.microsoft.com/office/drawing/2014/main" id="{6E55F209-F29B-B36D-8785-5FB0B8BF6ED5}"/>
                  </a:ext>
                </a:extLst>
              </p:cNvPr>
              <p:cNvSpPr/>
              <p:nvPr/>
            </p:nvSpPr>
            <p:spPr>
              <a:xfrm>
                <a:off x="7573708" y="2232754"/>
                <a:ext cx="24795" cy="86391"/>
              </a:xfrm>
              <a:custGeom>
                <a:avLst/>
                <a:gdLst/>
                <a:ahLst/>
                <a:cxnLst/>
                <a:rect l="l" t="t" r="r" b="b"/>
                <a:pathLst>
                  <a:path w="24795" h="86391" extrusionOk="0">
                    <a:moveTo>
                      <a:pt x="7715" y="38100"/>
                    </a:moveTo>
                    <a:cubicBezTo>
                      <a:pt x="5524" y="28575"/>
                      <a:pt x="3334" y="18955"/>
                      <a:pt x="1143" y="9430"/>
                    </a:cubicBezTo>
                    <a:cubicBezTo>
                      <a:pt x="762" y="6286"/>
                      <a:pt x="381" y="3143"/>
                      <a:pt x="0" y="0"/>
                    </a:cubicBezTo>
                    <a:cubicBezTo>
                      <a:pt x="5905" y="381"/>
                      <a:pt x="11811" y="762"/>
                      <a:pt x="17621" y="1048"/>
                    </a:cubicBezTo>
                    <a:cubicBezTo>
                      <a:pt x="30099" y="30670"/>
                      <a:pt x="25336" y="58960"/>
                      <a:pt x="10763" y="86392"/>
                    </a:cubicBezTo>
                    <a:cubicBezTo>
                      <a:pt x="-95" y="70866"/>
                      <a:pt x="4763" y="54388"/>
                      <a:pt x="7620" y="38100"/>
                    </a:cubicBezTo>
                    <a:close/>
                  </a:path>
                </a:pathLst>
              </a:custGeom>
              <a:solidFill>
                <a:srgbClr val="0813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7" name="Google Shape;1337;p28">
                <a:extLst>
                  <a:ext uri="{FF2B5EF4-FFF2-40B4-BE49-F238E27FC236}">
                    <a16:creationId xmlns:a16="http://schemas.microsoft.com/office/drawing/2014/main" id="{0CA317A7-B032-275F-9694-CA697D5F4224}"/>
                  </a:ext>
                </a:extLst>
              </p:cNvPr>
              <p:cNvSpPr/>
              <p:nvPr/>
            </p:nvSpPr>
            <p:spPr>
              <a:xfrm>
                <a:off x="6536245" y="3181825"/>
                <a:ext cx="106056" cy="187408"/>
              </a:xfrm>
              <a:custGeom>
                <a:avLst/>
                <a:gdLst/>
                <a:ahLst/>
                <a:cxnLst/>
                <a:rect l="l" t="t" r="r" b="b"/>
                <a:pathLst>
                  <a:path w="106056" h="187408" extrusionOk="0">
                    <a:moveTo>
                      <a:pt x="68675" y="168592"/>
                    </a:moveTo>
                    <a:cubicBezTo>
                      <a:pt x="44768" y="164116"/>
                      <a:pt x="30385" y="196310"/>
                      <a:pt x="0" y="184975"/>
                    </a:cubicBezTo>
                    <a:cubicBezTo>
                      <a:pt x="26670" y="158782"/>
                      <a:pt x="13907" y="111252"/>
                      <a:pt x="60770" y="98869"/>
                    </a:cubicBezTo>
                    <a:cubicBezTo>
                      <a:pt x="81820" y="93345"/>
                      <a:pt x="69342" y="68580"/>
                      <a:pt x="74867" y="53245"/>
                    </a:cubicBezTo>
                    <a:cubicBezTo>
                      <a:pt x="81058" y="36290"/>
                      <a:pt x="69628" y="15335"/>
                      <a:pt x="85725" y="0"/>
                    </a:cubicBezTo>
                    <a:cubicBezTo>
                      <a:pt x="124016" y="56007"/>
                      <a:pt x="100870" y="108394"/>
                      <a:pt x="76295" y="160687"/>
                    </a:cubicBezTo>
                    <a:cubicBezTo>
                      <a:pt x="73724" y="163354"/>
                      <a:pt x="71247" y="165925"/>
                      <a:pt x="68675" y="168592"/>
                    </a:cubicBezTo>
                    <a:close/>
                  </a:path>
                </a:pathLst>
              </a:custGeom>
              <a:solidFill>
                <a:srgbClr val="9513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8" name="Google Shape;1338;p28">
                <a:extLst>
                  <a:ext uri="{FF2B5EF4-FFF2-40B4-BE49-F238E27FC236}">
                    <a16:creationId xmlns:a16="http://schemas.microsoft.com/office/drawing/2014/main" id="{1EA522BB-C695-9540-9124-F878AA4689B0}"/>
                  </a:ext>
                </a:extLst>
              </p:cNvPr>
              <p:cNvSpPr/>
              <p:nvPr/>
            </p:nvSpPr>
            <p:spPr>
              <a:xfrm>
                <a:off x="7743154" y="2508503"/>
                <a:ext cx="344808" cy="94414"/>
              </a:xfrm>
              <a:custGeom>
                <a:avLst/>
                <a:gdLst/>
                <a:ahLst/>
                <a:cxnLst/>
                <a:rect l="l" t="t" r="r" b="b"/>
                <a:pathLst>
                  <a:path w="344808" h="94414" extrusionOk="0">
                    <a:moveTo>
                      <a:pt x="344714" y="58579"/>
                    </a:moveTo>
                    <a:cubicBezTo>
                      <a:pt x="331950" y="63341"/>
                      <a:pt x="319187" y="68104"/>
                      <a:pt x="306518" y="72771"/>
                    </a:cubicBezTo>
                    <a:cubicBezTo>
                      <a:pt x="294517" y="90297"/>
                      <a:pt x="278801" y="94678"/>
                      <a:pt x="259560" y="85916"/>
                    </a:cubicBezTo>
                    <a:cubicBezTo>
                      <a:pt x="256988" y="82487"/>
                      <a:pt x="256036" y="78581"/>
                      <a:pt x="256703" y="74581"/>
                    </a:cubicBezTo>
                    <a:cubicBezTo>
                      <a:pt x="256988" y="71438"/>
                      <a:pt x="268037" y="64484"/>
                      <a:pt x="253464" y="66103"/>
                    </a:cubicBezTo>
                    <a:cubicBezTo>
                      <a:pt x="241368" y="67437"/>
                      <a:pt x="229366" y="66961"/>
                      <a:pt x="219460" y="58198"/>
                    </a:cubicBezTo>
                    <a:cubicBezTo>
                      <a:pt x="211935" y="25527"/>
                      <a:pt x="187932" y="40386"/>
                      <a:pt x="171358" y="44101"/>
                    </a:cubicBezTo>
                    <a:cubicBezTo>
                      <a:pt x="140784" y="51054"/>
                      <a:pt x="117828" y="73914"/>
                      <a:pt x="91253" y="89440"/>
                    </a:cubicBezTo>
                    <a:cubicBezTo>
                      <a:pt x="87062" y="91440"/>
                      <a:pt x="82776" y="92869"/>
                      <a:pt x="78204" y="93726"/>
                    </a:cubicBezTo>
                    <a:cubicBezTo>
                      <a:pt x="49819" y="98203"/>
                      <a:pt x="35723" y="80200"/>
                      <a:pt x="23721" y="58960"/>
                    </a:cubicBezTo>
                    <a:cubicBezTo>
                      <a:pt x="-6664" y="47244"/>
                      <a:pt x="-8188" y="33623"/>
                      <a:pt x="21054" y="18002"/>
                    </a:cubicBezTo>
                    <a:cubicBezTo>
                      <a:pt x="23721" y="17812"/>
                      <a:pt x="26484" y="17621"/>
                      <a:pt x="29150" y="17240"/>
                    </a:cubicBezTo>
                    <a:cubicBezTo>
                      <a:pt x="56011" y="52959"/>
                      <a:pt x="86682" y="54769"/>
                      <a:pt x="125162" y="33433"/>
                    </a:cubicBezTo>
                    <a:cubicBezTo>
                      <a:pt x="171930" y="7525"/>
                      <a:pt x="226603" y="10954"/>
                      <a:pt x="277562" y="0"/>
                    </a:cubicBezTo>
                    <a:cubicBezTo>
                      <a:pt x="291659" y="29051"/>
                      <a:pt x="319949" y="41815"/>
                      <a:pt x="344809" y="58483"/>
                    </a:cubicBezTo>
                    <a:close/>
                  </a:path>
                </a:pathLst>
              </a:custGeom>
              <a:solidFill>
                <a:srgbClr val="C2C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9" name="Google Shape;1339;p28">
                <a:extLst>
                  <a:ext uri="{FF2B5EF4-FFF2-40B4-BE49-F238E27FC236}">
                    <a16:creationId xmlns:a16="http://schemas.microsoft.com/office/drawing/2014/main" id="{0C5BD03C-E52E-13C0-959F-56A8D93B2983}"/>
                  </a:ext>
                </a:extLst>
              </p:cNvPr>
              <p:cNvSpPr/>
              <p:nvPr/>
            </p:nvSpPr>
            <p:spPr>
              <a:xfrm>
                <a:off x="8220837" y="3370225"/>
                <a:ext cx="85725" cy="49154"/>
              </a:xfrm>
              <a:custGeom>
                <a:avLst/>
                <a:gdLst/>
                <a:ahLst/>
                <a:cxnLst/>
                <a:rect l="l" t="t" r="r" b="b"/>
                <a:pathLst>
                  <a:path w="85725" h="49154" extrusionOk="0">
                    <a:moveTo>
                      <a:pt x="0" y="11911"/>
                    </a:moveTo>
                    <a:cubicBezTo>
                      <a:pt x="0" y="8959"/>
                      <a:pt x="190" y="6006"/>
                      <a:pt x="667" y="3148"/>
                    </a:cubicBezTo>
                    <a:cubicBezTo>
                      <a:pt x="43339" y="-7901"/>
                      <a:pt x="69913" y="10768"/>
                      <a:pt x="85725" y="49154"/>
                    </a:cubicBezTo>
                    <a:cubicBezTo>
                      <a:pt x="53721" y="44773"/>
                      <a:pt x="41814" y="-5900"/>
                      <a:pt x="0" y="12007"/>
                    </a:cubicBezTo>
                    <a:close/>
                  </a:path>
                </a:pathLst>
              </a:custGeom>
              <a:solidFill>
                <a:srgbClr val="69676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0" name="Google Shape;1340;p28">
                <a:extLst>
                  <a:ext uri="{FF2B5EF4-FFF2-40B4-BE49-F238E27FC236}">
                    <a16:creationId xmlns:a16="http://schemas.microsoft.com/office/drawing/2014/main" id="{6058834D-5D30-76C9-0133-1E9C748C5E32}"/>
                  </a:ext>
                </a:extLst>
              </p:cNvPr>
              <p:cNvSpPr/>
              <p:nvPr/>
            </p:nvSpPr>
            <p:spPr>
              <a:xfrm>
                <a:off x="7502055" y="2270664"/>
                <a:ext cx="119183" cy="111641"/>
              </a:xfrm>
              <a:custGeom>
                <a:avLst/>
                <a:gdLst/>
                <a:ahLst/>
                <a:cxnLst/>
                <a:rect l="l" t="t" r="r" b="b"/>
                <a:pathLst>
                  <a:path w="119183" h="111641" extrusionOk="0">
                    <a:moveTo>
                      <a:pt x="79368" y="191"/>
                    </a:moveTo>
                    <a:cubicBezTo>
                      <a:pt x="80416" y="16288"/>
                      <a:pt x="81464" y="32385"/>
                      <a:pt x="82512" y="48482"/>
                    </a:cubicBezTo>
                    <a:cubicBezTo>
                      <a:pt x="94323" y="61913"/>
                      <a:pt x="122802" y="59912"/>
                      <a:pt x="118802" y="87821"/>
                    </a:cubicBezTo>
                    <a:cubicBezTo>
                      <a:pt x="102133" y="61532"/>
                      <a:pt x="75844" y="78867"/>
                      <a:pt x="70033" y="88487"/>
                    </a:cubicBezTo>
                    <a:cubicBezTo>
                      <a:pt x="43364" y="132588"/>
                      <a:pt x="25362" y="103442"/>
                      <a:pt x="4883" y="84963"/>
                    </a:cubicBezTo>
                    <a:cubicBezTo>
                      <a:pt x="-1976" y="66294"/>
                      <a:pt x="-1118" y="47625"/>
                      <a:pt x="4407" y="28861"/>
                    </a:cubicBezTo>
                    <a:cubicBezTo>
                      <a:pt x="10788" y="28670"/>
                      <a:pt x="17074" y="28480"/>
                      <a:pt x="23457" y="28194"/>
                    </a:cubicBezTo>
                    <a:cubicBezTo>
                      <a:pt x="34220" y="37243"/>
                      <a:pt x="49460" y="25051"/>
                      <a:pt x="59747" y="36005"/>
                    </a:cubicBezTo>
                    <a:cubicBezTo>
                      <a:pt x="84607" y="33909"/>
                      <a:pt x="63557" y="6953"/>
                      <a:pt x="79368" y="0"/>
                    </a:cubicBezTo>
                    <a:close/>
                  </a:path>
                </a:pathLst>
              </a:custGeom>
              <a:solidFill>
                <a:srgbClr val="B48B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1" name="Google Shape;1341;p28">
                <a:extLst>
                  <a:ext uri="{FF2B5EF4-FFF2-40B4-BE49-F238E27FC236}">
                    <a16:creationId xmlns:a16="http://schemas.microsoft.com/office/drawing/2014/main" id="{236DB04A-BD3A-6901-7873-13C19AD82BD2}"/>
                  </a:ext>
                </a:extLst>
              </p:cNvPr>
              <p:cNvSpPr/>
              <p:nvPr/>
            </p:nvSpPr>
            <p:spPr>
              <a:xfrm>
                <a:off x="7521658" y="2565081"/>
                <a:ext cx="397333" cy="454393"/>
              </a:xfrm>
              <a:custGeom>
                <a:avLst/>
                <a:gdLst/>
                <a:ahLst/>
                <a:cxnLst/>
                <a:rect l="l" t="t" r="r" b="b"/>
                <a:pathLst>
                  <a:path w="397333" h="454393" extrusionOk="0">
                    <a:moveTo>
                      <a:pt x="245217" y="2477"/>
                    </a:moveTo>
                    <a:cubicBezTo>
                      <a:pt x="263600" y="9811"/>
                      <a:pt x="273602" y="32766"/>
                      <a:pt x="297223" y="30385"/>
                    </a:cubicBezTo>
                    <a:cubicBezTo>
                      <a:pt x="283221" y="61151"/>
                      <a:pt x="259600" y="87916"/>
                      <a:pt x="279888" y="127921"/>
                    </a:cubicBezTo>
                    <a:cubicBezTo>
                      <a:pt x="288841" y="145542"/>
                      <a:pt x="256456" y="152400"/>
                      <a:pt x="245121" y="166592"/>
                    </a:cubicBezTo>
                    <a:cubicBezTo>
                      <a:pt x="259886" y="185928"/>
                      <a:pt x="300652" y="181642"/>
                      <a:pt x="293032" y="220218"/>
                    </a:cubicBezTo>
                    <a:cubicBezTo>
                      <a:pt x="276840" y="238030"/>
                      <a:pt x="263981" y="255461"/>
                      <a:pt x="276745" y="282416"/>
                    </a:cubicBezTo>
                    <a:cubicBezTo>
                      <a:pt x="285222" y="300323"/>
                      <a:pt x="273982" y="314230"/>
                      <a:pt x="258647" y="325565"/>
                    </a:cubicBezTo>
                    <a:cubicBezTo>
                      <a:pt x="242645" y="337471"/>
                      <a:pt x="232644" y="355949"/>
                      <a:pt x="209498" y="371570"/>
                    </a:cubicBezTo>
                    <a:cubicBezTo>
                      <a:pt x="239597" y="373380"/>
                      <a:pt x="257981" y="353854"/>
                      <a:pt x="280555" y="356235"/>
                    </a:cubicBezTo>
                    <a:cubicBezTo>
                      <a:pt x="302653" y="364236"/>
                      <a:pt x="311511" y="374142"/>
                      <a:pt x="280364" y="391097"/>
                    </a:cubicBezTo>
                    <a:cubicBezTo>
                      <a:pt x="311130" y="378809"/>
                      <a:pt x="332085" y="354520"/>
                      <a:pt x="363898" y="359569"/>
                    </a:cubicBezTo>
                    <a:cubicBezTo>
                      <a:pt x="370852" y="359950"/>
                      <a:pt x="377519" y="361474"/>
                      <a:pt x="383805" y="364331"/>
                    </a:cubicBezTo>
                    <a:cubicBezTo>
                      <a:pt x="390092" y="367760"/>
                      <a:pt x="394759" y="372809"/>
                      <a:pt x="397331" y="379476"/>
                    </a:cubicBezTo>
                    <a:cubicBezTo>
                      <a:pt x="397521" y="395288"/>
                      <a:pt x="386187" y="403765"/>
                      <a:pt x="375995" y="413004"/>
                    </a:cubicBezTo>
                    <a:cubicBezTo>
                      <a:pt x="370185" y="416719"/>
                      <a:pt x="363898" y="419481"/>
                      <a:pt x="357326" y="421576"/>
                    </a:cubicBezTo>
                    <a:cubicBezTo>
                      <a:pt x="313225" y="465392"/>
                      <a:pt x="262362" y="458248"/>
                      <a:pt x="210260" y="440817"/>
                    </a:cubicBezTo>
                    <a:cubicBezTo>
                      <a:pt x="155777" y="409480"/>
                      <a:pt x="126345" y="368332"/>
                      <a:pt x="163111" y="302895"/>
                    </a:cubicBezTo>
                    <a:cubicBezTo>
                      <a:pt x="136251" y="292989"/>
                      <a:pt x="106628" y="315659"/>
                      <a:pt x="90531" y="285083"/>
                    </a:cubicBezTo>
                    <a:cubicBezTo>
                      <a:pt x="78625" y="262414"/>
                      <a:pt x="71481" y="239078"/>
                      <a:pt x="66338" y="213932"/>
                    </a:cubicBezTo>
                    <a:cubicBezTo>
                      <a:pt x="56717" y="167068"/>
                      <a:pt x="36048" y="122682"/>
                      <a:pt x="33095" y="79057"/>
                    </a:cubicBezTo>
                    <a:cubicBezTo>
                      <a:pt x="27761" y="106966"/>
                      <a:pt x="50526" y="143542"/>
                      <a:pt x="20903" y="173545"/>
                    </a:cubicBezTo>
                    <a:cubicBezTo>
                      <a:pt x="14998" y="173545"/>
                      <a:pt x="10807" y="171069"/>
                      <a:pt x="7949" y="166021"/>
                    </a:cubicBezTo>
                    <a:cubicBezTo>
                      <a:pt x="-2529" y="132017"/>
                      <a:pt x="-4528" y="98489"/>
                      <a:pt x="13569" y="66104"/>
                    </a:cubicBezTo>
                    <a:cubicBezTo>
                      <a:pt x="6996" y="22384"/>
                      <a:pt x="20903" y="5525"/>
                      <a:pt x="69480" y="8477"/>
                    </a:cubicBezTo>
                    <a:cubicBezTo>
                      <a:pt x="108152" y="10858"/>
                      <a:pt x="149395" y="14288"/>
                      <a:pt x="187971" y="0"/>
                    </a:cubicBezTo>
                    <a:cubicBezTo>
                      <a:pt x="193305" y="7334"/>
                      <a:pt x="198163" y="15050"/>
                      <a:pt x="203974" y="22003"/>
                    </a:cubicBezTo>
                    <a:cubicBezTo>
                      <a:pt x="212641" y="32480"/>
                      <a:pt x="221119" y="47054"/>
                      <a:pt x="236930" y="41910"/>
                    </a:cubicBezTo>
                    <a:cubicBezTo>
                      <a:pt x="259314" y="34576"/>
                      <a:pt x="244360" y="16097"/>
                      <a:pt x="245312" y="2381"/>
                    </a:cubicBezTo>
                    <a:close/>
                  </a:path>
                </a:pathLst>
              </a:custGeom>
              <a:solidFill>
                <a:srgbClr val="742C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2" name="Google Shape;1342;p28">
                <a:extLst>
                  <a:ext uri="{FF2B5EF4-FFF2-40B4-BE49-F238E27FC236}">
                    <a16:creationId xmlns:a16="http://schemas.microsoft.com/office/drawing/2014/main" id="{FB61F204-7005-2A71-86FA-544DC00104D8}"/>
                  </a:ext>
                </a:extLst>
              </p:cNvPr>
              <p:cNvSpPr/>
              <p:nvPr/>
            </p:nvSpPr>
            <p:spPr>
              <a:xfrm>
                <a:off x="7657913" y="2460116"/>
                <a:ext cx="57516" cy="96583"/>
              </a:xfrm>
              <a:custGeom>
                <a:avLst/>
                <a:gdLst/>
                <a:ahLst/>
                <a:cxnLst/>
                <a:rect l="l" t="t" r="r" b="b"/>
                <a:pathLst>
                  <a:path w="57516" h="96583" extrusionOk="0">
                    <a:moveTo>
                      <a:pt x="1044" y="10382"/>
                    </a:moveTo>
                    <a:cubicBezTo>
                      <a:pt x="1425" y="6953"/>
                      <a:pt x="1806" y="3429"/>
                      <a:pt x="2187" y="0"/>
                    </a:cubicBezTo>
                    <a:cubicBezTo>
                      <a:pt x="22094" y="8668"/>
                      <a:pt x="40859" y="18955"/>
                      <a:pt x="52383" y="38481"/>
                    </a:cubicBezTo>
                    <a:cubicBezTo>
                      <a:pt x="65814" y="59055"/>
                      <a:pt x="48764" y="77153"/>
                      <a:pt x="47716" y="96583"/>
                    </a:cubicBezTo>
                    <a:cubicBezTo>
                      <a:pt x="37906" y="91345"/>
                      <a:pt x="37334" y="73057"/>
                      <a:pt x="20570" y="77629"/>
                    </a:cubicBezTo>
                    <a:cubicBezTo>
                      <a:pt x="12569" y="64484"/>
                      <a:pt x="28476" y="47720"/>
                      <a:pt x="13998" y="35624"/>
                    </a:cubicBezTo>
                    <a:cubicBezTo>
                      <a:pt x="8473" y="27813"/>
                      <a:pt x="-3433" y="23336"/>
                      <a:pt x="949" y="10478"/>
                    </a:cubicBezTo>
                    <a:close/>
                  </a:path>
                </a:pathLst>
              </a:custGeom>
              <a:solidFill>
                <a:srgbClr val="69727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3" name="Google Shape;1343;p28">
                <a:extLst>
                  <a:ext uri="{FF2B5EF4-FFF2-40B4-BE49-F238E27FC236}">
                    <a16:creationId xmlns:a16="http://schemas.microsoft.com/office/drawing/2014/main" id="{AFCF6824-C477-6D4E-663E-934B2F9A46DF}"/>
                  </a:ext>
                </a:extLst>
              </p:cNvPr>
              <p:cNvSpPr/>
              <p:nvPr/>
            </p:nvSpPr>
            <p:spPr>
              <a:xfrm>
                <a:off x="7963378" y="3548276"/>
                <a:ext cx="266799" cy="205240"/>
              </a:xfrm>
              <a:custGeom>
                <a:avLst/>
                <a:gdLst/>
                <a:ahLst/>
                <a:cxnLst/>
                <a:rect l="l" t="t" r="r" b="b"/>
                <a:pathLst>
                  <a:path w="266799" h="205240" extrusionOk="0">
                    <a:moveTo>
                      <a:pt x="123917" y="205240"/>
                    </a:moveTo>
                    <a:cubicBezTo>
                      <a:pt x="76292" y="193429"/>
                      <a:pt x="40098" y="164759"/>
                      <a:pt x="9427" y="127992"/>
                    </a:cubicBezTo>
                    <a:cubicBezTo>
                      <a:pt x="11332" y="111038"/>
                      <a:pt x="-7909" y="97036"/>
                      <a:pt x="3807" y="76557"/>
                    </a:cubicBezTo>
                    <a:cubicBezTo>
                      <a:pt x="25810" y="113324"/>
                      <a:pt x="48670" y="148281"/>
                      <a:pt x="93628" y="157901"/>
                    </a:cubicBezTo>
                    <a:cubicBezTo>
                      <a:pt x="115345" y="157615"/>
                      <a:pt x="137443" y="156186"/>
                      <a:pt x="158112" y="151043"/>
                    </a:cubicBezTo>
                    <a:cubicBezTo>
                      <a:pt x="200689" y="140565"/>
                      <a:pt x="229645" y="114086"/>
                      <a:pt x="238884" y="69033"/>
                    </a:cubicBezTo>
                    <a:cubicBezTo>
                      <a:pt x="241075" y="58365"/>
                      <a:pt x="232121" y="63318"/>
                      <a:pt x="229359" y="59984"/>
                    </a:cubicBezTo>
                    <a:cubicBezTo>
                      <a:pt x="213547" y="44268"/>
                      <a:pt x="226407" y="14740"/>
                      <a:pt x="202023" y="3215"/>
                    </a:cubicBezTo>
                    <a:cubicBezTo>
                      <a:pt x="240408" y="-11549"/>
                      <a:pt x="245647" y="28551"/>
                      <a:pt x="266792" y="42267"/>
                    </a:cubicBezTo>
                    <a:cubicBezTo>
                      <a:pt x="267364" y="116277"/>
                      <a:pt x="234312" y="162568"/>
                      <a:pt x="163351" y="173998"/>
                    </a:cubicBezTo>
                    <a:cubicBezTo>
                      <a:pt x="139443" y="177808"/>
                      <a:pt x="137157" y="195429"/>
                      <a:pt x="123917" y="205240"/>
                    </a:cubicBezTo>
                    <a:close/>
                  </a:path>
                </a:pathLst>
              </a:custGeom>
              <a:solidFill>
                <a:srgbClr val="C49F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4" name="Google Shape;1344;p28">
                <a:extLst>
                  <a:ext uri="{FF2B5EF4-FFF2-40B4-BE49-F238E27FC236}">
                    <a16:creationId xmlns:a16="http://schemas.microsoft.com/office/drawing/2014/main" id="{138D0CC4-14BC-86DE-9EC7-BB5C836BB0EC}"/>
                  </a:ext>
                </a:extLst>
              </p:cNvPr>
              <p:cNvSpPr/>
              <p:nvPr/>
            </p:nvSpPr>
            <p:spPr>
              <a:xfrm>
                <a:off x="6559538" y="2780453"/>
                <a:ext cx="258320" cy="290882"/>
              </a:xfrm>
              <a:custGeom>
                <a:avLst/>
                <a:gdLst/>
                <a:ahLst/>
                <a:cxnLst/>
                <a:rect l="l" t="t" r="r" b="b"/>
                <a:pathLst>
                  <a:path w="258320" h="290882" extrusionOk="0">
                    <a:moveTo>
                      <a:pt x="5377" y="117813"/>
                    </a:moveTo>
                    <a:cubicBezTo>
                      <a:pt x="11378" y="112003"/>
                      <a:pt x="17378" y="106193"/>
                      <a:pt x="23284" y="100478"/>
                    </a:cubicBezTo>
                    <a:cubicBezTo>
                      <a:pt x="37095" y="111527"/>
                      <a:pt x="50430" y="112955"/>
                      <a:pt x="62908" y="98382"/>
                    </a:cubicBezTo>
                    <a:cubicBezTo>
                      <a:pt x="64623" y="95810"/>
                      <a:pt x="67956" y="93239"/>
                      <a:pt x="67861" y="90762"/>
                    </a:cubicBezTo>
                    <a:cubicBezTo>
                      <a:pt x="67004" y="75332"/>
                      <a:pt x="38619" y="58282"/>
                      <a:pt x="51478" y="53043"/>
                    </a:cubicBezTo>
                    <a:cubicBezTo>
                      <a:pt x="76814" y="42661"/>
                      <a:pt x="68814" y="12848"/>
                      <a:pt x="88435" y="5037"/>
                    </a:cubicBezTo>
                    <a:cubicBezTo>
                      <a:pt x="128059" y="-10584"/>
                      <a:pt x="187400" y="12086"/>
                      <a:pt x="202640" y="46090"/>
                    </a:cubicBezTo>
                    <a:cubicBezTo>
                      <a:pt x="207783" y="57520"/>
                      <a:pt x="200544" y="77141"/>
                      <a:pt x="222833" y="77523"/>
                    </a:cubicBezTo>
                    <a:cubicBezTo>
                      <a:pt x="242263" y="60663"/>
                      <a:pt x="253884" y="67045"/>
                      <a:pt x="257218" y="90477"/>
                    </a:cubicBezTo>
                    <a:cubicBezTo>
                      <a:pt x="262647" y="129053"/>
                      <a:pt x="247693" y="162104"/>
                      <a:pt x="219689" y="186203"/>
                    </a:cubicBezTo>
                    <a:cubicBezTo>
                      <a:pt x="191972" y="210110"/>
                      <a:pt x="233215" y="194775"/>
                      <a:pt x="228167" y="204014"/>
                    </a:cubicBezTo>
                    <a:cubicBezTo>
                      <a:pt x="232738" y="213349"/>
                      <a:pt x="231882" y="222017"/>
                      <a:pt x="224833" y="229827"/>
                    </a:cubicBezTo>
                    <a:cubicBezTo>
                      <a:pt x="211879" y="231446"/>
                      <a:pt x="195305" y="227922"/>
                      <a:pt x="196258" y="249639"/>
                    </a:cubicBezTo>
                    <a:cubicBezTo>
                      <a:pt x="205879" y="290978"/>
                      <a:pt x="163682" y="274785"/>
                      <a:pt x="150443" y="290882"/>
                    </a:cubicBezTo>
                    <a:cubicBezTo>
                      <a:pt x="74814" y="276690"/>
                      <a:pt x="32619" y="225636"/>
                      <a:pt x="4520" y="159056"/>
                    </a:cubicBezTo>
                    <a:cubicBezTo>
                      <a:pt x="2043" y="145245"/>
                      <a:pt x="-4815" y="131244"/>
                      <a:pt x="5567" y="117813"/>
                    </a:cubicBezTo>
                    <a:close/>
                  </a:path>
                </a:pathLst>
              </a:custGeom>
              <a:solidFill>
                <a:srgbClr val="732A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5" name="Google Shape;1345;p28">
                <a:extLst>
                  <a:ext uri="{FF2B5EF4-FFF2-40B4-BE49-F238E27FC236}">
                    <a16:creationId xmlns:a16="http://schemas.microsoft.com/office/drawing/2014/main" id="{9EBC6A65-7612-3BE3-FA15-67FA670ED631}"/>
                  </a:ext>
                </a:extLst>
              </p:cNvPr>
              <p:cNvSpPr/>
              <p:nvPr/>
            </p:nvSpPr>
            <p:spPr>
              <a:xfrm>
                <a:off x="6989102" y="2593466"/>
                <a:ext cx="251040" cy="229841"/>
              </a:xfrm>
              <a:custGeom>
                <a:avLst/>
                <a:gdLst/>
                <a:ahLst/>
                <a:cxnLst/>
                <a:rect l="l" t="t" r="r" b="b"/>
                <a:pathLst>
                  <a:path w="251040" h="229841" extrusionOk="0">
                    <a:moveTo>
                      <a:pt x="184842" y="0"/>
                    </a:moveTo>
                    <a:lnTo>
                      <a:pt x="251041" y="0"/>
                    </a:lnTo>
                    <a:cubicBezTo>
                      <a:pt x="214274" y="22955"/>
                      <a:pt x="190080" y="38100"/>
                      <a:pt x="165125" y="53721"/>
                    </a:cubicBezTo>
                    <a:cubicBezTo>
                      <a:pt x="181317" y="71533"/>
                      <a:pt x="197415" y="50292"/>
                      <a:pt x="210559" y="66199"/>
                    </a:cubicBezTo>
                    <a:cubicBezTo>
                      <a:pt x="197034" y="119444"/>
                      <a:pt x="148456" y="148590"/>
                      <a:pt x="117691" y="190500"/>
                    </a:cubicBezTo>
                    <a:cubicBezTo>
                      <a:pt x="118357" y="202502"/>
                      <a:pt x="112357" y="210312"/>
                      <a:pt x="102165" y="215646"/>
                    </a:cubicBezTo>
                    <a:cubicBezTo>
                      <a:pt x="90830" y="220027"/>
                      <a:pt x="79114" y="223456"/>
                      <a:pt x="67589" y="227648"/>
                    </a:cubicBezTo>
                    <a:cubicBezTo>
                      <a:pt x="65589" y="227743"/>
                      <a:pt x="63493" y="227933"/>
                      <a:pt x="61493" y="228029"/>
                    </a:cubicBezTo>
                    <a:cubicBezTo>
                      <a:pt x="56826" y="228029"/>
                      <a:pt x="51968" y="228791"/>
                      <a:pt x="47396" y="228029"/>
                    </a:cubicBezTo>
                    <a:cubicBezTo>
                      <a:pt x="31394" y="225171"/>
                      <a:pt x="7201" y="238411"/>
                      <a:pt x="1009" y="219170"/>
                    </a:cubicBezTo>
                    <a:cubicBezTo>
                      <a:pt x="-5277" y="199644"/>
                      <a:pt x="19297" y="195644"/>
                      <a:pt x="33394" y="186785"/>
                    </a:cubicBezTo>
                    <a:cubicBezTo>
                      <a:pt x="47587" y="177832"/>
                      <a:pt x="58445" y="163830"/>
                      <a:pt x="70828" y="152019"/>
                    </a:cubicBezTo>
                    <a:cubicBezTo>
                      <a:pt x="83210" y="141161"/>
                      <a:pt x="107403" y="130016"/>
                      <a:pt x="68446" y="122206"/>
                    </a:cubicBezTo>
                    <a:cubicBezTo>
                      <a:pt x="52444" y="118967"/>
                      <a:pt x="38824" y="111252"/>
                      <a:pt x="61874" y="96393"/>
                    </a:cubicBezTo>
                    <a:cubicBezTo>
                      <a:pt x="107309" y="69914"/>
                      <a:pt x="145313" y="34004"/>
                      <a:pt x="184842" y="0"/>
                    </a:cubicBezTo>
                    <a:close/>
                  </a:path>
                </a:pathLst>
              </a:custGeom>
              <a:solidFill>
                <a:srgbClr val="7923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6" name="Google Shape;1346;p28">
                <a:extLst>
                  <a:ext uri="{FF2B5EF4-FFF2-40B4-BE49-F238E27FC236}">
                    <a16:creationId xmlns:a16="http://schemas.microsoft.com/office/drawing/2014/main" id="{40681ADF-B531-BB9E-9B9B-5D81561B5DFF}"/>
                  </a:ext>
                </a:extLst>
              </p:cNvPr>
              <p:cNvSpPr/>
              <p:nvPr/>
            </p:nvSpPr>
            <p:spPr>
              <a:xfrm>
                <a:off x="7020591" y="2747580"/>
                <a:ext cx="200310" cy="198070"/>
              </a:xfrm>
              <a:custGeom>
                <a:avLst/>
                <a:gdLst/>
                <a:ahLst/>
                <a:cxnLst/>
                <a:rect l="l" t="t" r="r" b="b"/>
                <a:pathLst>
                  <a:path w="200310" h="198070" extrusionOk="0">
                    <a:moveTo>
                      <a:pt x="67723" y="55054"/>
                    </a:moveTo>
                    <a:cubicBezTo>
                      <a:pt x="73819" y="48863"/>
                      <a:pt x="79915" y="42577"/>
                      <a:pt x="86010" y="36385"/>
                    </a:cubicBezTo>
                    <a:cubicBezTo>
                      <a:pt x="112681" y="36862"/>
                      <a:pt x="120968" y="6001"/>
                      <a:pt x="150781" y="0"/>
                    </a:cubicBezTo>
                    <a:cubicBezTo>
                      <a:pt x="134302" y="47530"/>
                      <a:pt x="104394" y="77248"/>
                      <a:pt x="64484" y="98679"/>
                    </a:cubicBezTo>
                    <a:cubicBezTo>
                      <a:pt x="95917" y="138589"/>
                      <a:pt x="110966" y="138684"/>
                      <a:pt x="143637" y="100775"/>
                    </a:cubicBezTo>
                    <a:cubicBezTo>
                      <a:pt x="160496" y="81153"/>
                      <a:pt x="165925" y="52483"/>
                      <a:pt x="200310" y="34862"/>
                    </a:cubicBezTo>
                    <a:cubicBezTo>
                      <a:pt x="192119" y="89344"/>
                      <a:pt x="172688" y="128969"/>
                      <a:pt x="134112" y="159353"/>
                    </a:cubicBezTo>
                    <a:cubicBezTo>
                      <a:pt x="112586" y="166783"/>
                      <a:pt x="109538" y="199454"/>
                      <a:pt x="81343" y="198025"/>
                    </a:cubicBezTo>
                    <a:cubicBezTo>
                      <a:pt x="30670" y="195072"/>
                      <a:pt x="14954" y="178213"/>
                      <a:pt x="0" y="110871"/>
                    </a:cubicBezTo>
                    <a:cubicBezTo>
                      <a:pt x="9906" y="98584"/>
                      <a:pt x="19907" y="86201"/>
                      <a:pt x="29813" y="73914"/>
                    </a:cubicBezTo>
                    <a:cubicBezTo>
                      <a:pt x="29813" y="73914"/>
                      <a:pt x="29623" y="74009"/>
                      <a:pt x="29623" y="74009"/>
                    </a:cubicBezTo>
                    <a:cubicBezTo>
                      <a:pt x="40672" y="64389"/>
                      <a:pt x="56864" y="65056"/>
                      <a:pt x="67723" y="55054"/>
                    </a:cubicBezTo>
                    <a:close/>
                  </a:path>
                </a:pathLst>
              </a:custGeom>
              <a:solidFill>
                <a:srgbClr val="712C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7" name="Google Shape;1347;p28">
                <a:extLst>
                  <a:ext uri="{FF2B5EF4-FFF2-40B4-BE49-F238E27FC236}">
                    <a16:creationId xmlns:a16="http://schemas.microsoft.com/office/drawing/2014/main" id="{0B25930E-E8F7-21E3-1E60-D404C342C081}"/>
                  </a:ext>
                </a:extLst>
              </p:cNvPr>
              <p:cNvSpPr/>
              <p:nvPr/>
            </p:nvSpPr>
            <p:spPr>
              <a:xfrm>
                <a:off x="6889702" y="2904373"/>
                <a:ext cx="265001" cy="163709"/>
              </a:xfrm>
              <a:custGeom>
                <a:avLst/>
                <a:gdLst/>
                <a:ahLst/>
                <a:cxnLst/>
                <a:rect l="l" t="t" r="r" b="b"/>
                <a:pathLst>
                  <a:path w="265001" h="163709" extrusionOk="0">
                    <a:moveTo>
                      <a:pt x="217567" y="31136"/>
                    </a:moveTo>
                    <a:cubicBezTo>
                      <a:pt x="239951" y="32374"/>
                      <a:pt x="235378" y="-10774"/>
                      <a:pt x="265002" y="2561"/>
                    </a:cubicBezTo>
                    <a:cubicBezTo>
                      <a:pt x="261287" y="9990"/>
                      <a:pt x="257476" y="17324"/>
                      <a:pt x="253762" y="24754"/>
                    </a:cubicBezTo>
                    <a:cubicBezTo>
                      <a:pt x="252714" y="45995"/>
                      <a:pt x="266906" y="66759"/>
                      <a:pt x="255857" y="88381"/>
                    </a:cubicBezTo>
                    <a:cubicBezTo>
                      <a:pt x="226139" y="126290"/>
                      <a:pt x="180420" y="136292"/>
                      <a:pt x="139557" y="154770"/>
                    </a:cubicBezTo>
                    <a:cubicBezTo>
                      <a:pt x="124698" y="165914"/>
                      <a:pt x="109649" y="157342"/>
                      <a:pt x="94980" y="154484"/>
                    </a:cubicBezTo>
                    <a:cubicBezTo>
                      <a:pt x="78026" y="151151"/>
                      <a:pt x="62595" y="149913"/>
                      <a:pt x="45355" y="156961"/>
                    </a:cubicBezTo>
                    <a:cubicBezTo>
                      <a:pt x="6778" y="172677"/>
                      <a:pt x="-4366" y="161628"/>
                      <a:pt x="1444" y="116575"/>
                    </a:cubicBezTo>
                    <a:cubicBezTo>
                      <a:pt x="4112" y="108479"/>
                      <a:pt x="10779" y="107717"/>
                      <a:pt x="17923" y="107621"/>
                    </a:cubicBezTo>
                    <a:cubicBezTo>
                      <a:pt x="24781" y="112860"/>
                      <a:pt x="31162" y="126100"/>
                      <a:pt x="40687" y="116765"/>
                    </a:cubicBezTo>
                    <a:cubicBezTo>
                      <a:pt x="71453" y="86476"/>
                      <a:pt x="109934" y="80285"/>
                      <a:pt x="150225" y="72379"/>
                    </a:cubicBezTo>
                    <a:cubicBezTo>
                      <a:pt x="174800" y="67616"/>
                      <a:pt x="196898" y="47995"/>
                      <a:pt x="217567" y="31136"/>
                    </a:cubicBezTo>
                    <a:close/>
                  </a:path>
                </a:pathLst>
              </a:custGeom>
              <a:solidFill>
                <a:srgbClr val="722B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8" name="Google Shape;1348;p28">
                <a:extLst>
                  <a:ext uri="{FF2B5EF4-FFF2-40B4-BE49-F238E27FC236}">
                    <a16:creationId xmlns:a16="http://schemas.microsoft.com/office/drawing/2014/main" id="{36F67042-C25B-4C4E-E205-F685E4EE660C}"/>
                  </a:ext>
                </a:extLst>
              </p:cNvPr>
              <p:cNvSpPr/>
              <p:nvPr/>
            </p:nvSpPr>
            <p:spPr>
              <a:xfrm>
                <a:off x="6907385" y="2858547"/>
                <a:ext cx="199883" cy="182825"/>
              </a:xfrm>
              <a:custGeom>
                <a:avLst/>
                <a:gdLst/>
                <a:ahLst/>
                <a:cxnLst/>
                <a:rect l="l" t="t" r="r" b="b"/>
                <a:pathLst>
                  <a:path w="199883" h="182825" extrusionOk="0">
                    <a:moveTo>
                      <a:pt x="199884" y="76962"/>
                    </a:moveTo>
                    <a:cubicBezTo>
                      <a:pt x="193312" y="112109"/>
                      <a:pt x="157307" y="129635"/>
                      <a:pt x="136352" y="129826"/>
                    </a:cubicBezTo>
                    <a:cubicBezTo>
                      <a:pt x="91299" y="130207"/>
                      <a:pt x="59866" y="150019"/>
                      <a:pt x="27386" y="173450"/>
                    </a:cubicBezTo>
                    <a:cubicBezTo>
                      <a:pt x="-4427" y="196406"/>
                      <a:pt x="240" y="172307"/>
                      <a:pt x="240" y="153448"/>
                    </a:cubicBezTo>
                    <a:cubicBezTo>
                      <a:pt x="8146" y="134017"/>
                      <a:pt x="47008" y="136303"/>
                      <a:pt x="35768" y="101632"/>
                    </a:cubicBezTo>
                    <a:cubicBezTo>
                      <a:pt x="34435" y="97536"/>
                      <a:pt x="56152" y="94488"/>
                      <a:pt x="65010" y="101441"/>
                    </a:cubicBezTo>
                    <a:cubicBezTo>
                      <a:pt x="81584" y="114395"/>
                      <a:pt x="98252" y="117729"/>
                      <a:pt x="119779" y="108680"/>
                    </a:cubicBezTo>
                    <a:cubicBezTo>
                      <a:pt x="110254" y="90964"/>
                      <a:pt x="96347" y="73152"/>
                      <a:pt x="115779" y="53911"/>
                    </a:cubicBezTo>
                    <a:cubicBezTo>
                      <a:pt x="100729" y="41719"/>
                      <a:pt x="85489" y="65913"/>
                      <a:pt x="68725" y="50387"/>
                    </a:cubicBezTo>
                    <a:cubicBezTo>
                      <a:pt x="80536" y="31528"/>
                      <a:pt x="94252" y="13716"/>
                      <a:pt x="113207" y="0"/>
                    </a:cubicBezTo>
                    <a:cubicBezTo>
                      <a:pt x="126923" y="9144"/>
                      <a:pt x="132066" y="24479"/>
                      <a:pt x="137305" y="38290"/>
                    </a:cubicBezTo>
                    <a:cubicBezTo>
                      <a:pt x="148545" y="68199"/>
                      <a:pt x="167118" y="83344"/>
                      <a:pt x="199884" y="77057"/>
                    </a:cubicBezTo>
                    <a:close/>
                  </a:path>
                </a:pathLst>
              </a:custGeom>
              <a:solidFill>
                <a:srgbClr val="8D14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28">
                <a:extLst>
                  <a:ext uri="{FF2B5EF4-FFF2-40B4-BE49-F238E27FC236}">
                    <a16:creationId xmlns:a16="http://schemas.microsoft.com/office/drawing/2014/main" id="{57637EA8-E04B-0641-BB2A-684DCAE8DB2D}"/>
                  </a:ext>
                </a:extLst>
              </p:cNvPr>
              <p:cNvSpPr/>
              <p:nvPr/>
            </p:nvSpPr>
            <p:spPr>
              <a:xfrm>
                <a:off x="6630447" y="2619957"/>
                <a:ext cx="178720" cy="126447"/>
              </a:xfrm>
              <a:custGeom>
                <a:avLst/>
                <a:gdLst/>
                <a:ahLst/>
                <a:cxnLst/>
                <a:rect l="l" t="t" r="r" b="b"/>
                <a:pathLst>
                  <a:path w="178720" h="126447" extrusionOk="0">
                    <a:moveTo>
                      <a:pt x="49721" y="104859"/>
                    </a:moveTo>
                    <a:cubicBezTo>
                      <a:pt x="54959" y="64473"/>
                      <a:pt x="86011" y="69711"/>
                      <a:pt x="113919" y="67616"/>
                    </a:cubicBezTo>
                    <a:cubicBezTo>
                      <a:pt x="123730" y="66854"/>
                      <a:pt x="145828" y="73998"/>
                      <a:pt x="138303" y="52566"/>
                    </a:cubicBezTo>
                    <a:cubicBezTo>
                      <a:pt x="131350" y="32850"/>
                      <a:pt x="121920" y="47137"/>
                      <a:pt x="116014" y="57329"/>
                    </a:cubicBezTo>
                    <a:cubicBezTo>
                      <a:pt x="76771" y="23229"/>
                      <a:pt x="38005" y="102096"/>
                      <a:pt x="0" y="53614"/>
                    </a:cubicBezTo>
                    <a:cubicBezTo>
                      <a:pt x="5049" y="47709"/>
                      <a:pt x="12668" y="38946"/>
                      <a:pt x="20288" y="30183"/>
                    </a:cubicBezTo>
                    <a:cubicBezTo>
                      <a:pt x="21717" y="27992"/>
                      <a:pt x="23051" y="25896"/>
                      <a:pt x="24479" y="23706"/>
                    </a:cubicBezTo>
                    <a:cubicBezTo>
                      <a:pt x="52674" y="2274"/>
                      <a:pt x="82487" y="-9346"/>
                      <a:pt x="116967" y="9418"/>
                    </a:cubicBezTo>
                    <a:cubicBezTo>
                      <a:pt x="168497" y="24563"/>
                      <a:pt x="191071" y="59329"/>
                      <a:pt x="172021" y="102477"/>
                    </a:cubicBezTo>
                    <a:cubicBezTo>
                      <a:pt x="162116" y="124861"/>
                      <a:pt x="140780" y="136386"/>
                      <a:pt x="116300" y="115431"/>
                    </a:cubicBezTo>
                    <a:cubicBezTo>
                      <a:pt x="112966" y="109431"/>
                      <a:pt x="115348" y="105430"/>
                      <a:pt x="120396" y="102763"/>
                    </a:cubicBezTo>
                    <a:cubicBezTo>
                      <a:pt x="116300" y="95143"/>
                      <a:pt x="114110" y="103239"/>
                      <a:pt x="111062" y="103906"/>
                    </a:cubicBezTo>
                    <a:cubicBezTo>
                      <a:pt x="106585" y="107526"/>
                      <a:pt x="102108" y="110764"/>
                      <a:pt x="96774" y="105621"/>
                    </a:cubicBezTo>
                    <a:cubicBezTo>
                      <a:pt x="81153" y="105335"/>
                      <a:pt x="65437" y="105049"/>
                      <a:pt x="49816" y="104763"/>
                    </a:cubicBezTo>
                    <a:close/>
                  </a:path>
                </a:pathLst>
              </a:custGeom>
              <a:solidFill>
                <a:srgbClr val="D098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0" name="Google Shape;1350;p28">
                <a:extLst>
                  <a:ext uri="{FF2B5EF4-FFF2-40B4-BE49-F238E27FC236}">
                    <a16:creationId xmlns:a16="http://schemas.microsoft.com/office/drawing/2014/main" id="{70D8762A-17AA-D200-34FE-D0F54B1BBCFA}"/>
                  </a:ext>
                </a:extLst>
              </p:cNvPr>
              <p:cNvSpPr/>
              <p:nvPr/>
            </p:nvSpPr>
            <p:spPr>
              <a:xfrm>
                <a:off x="6444014" y="2843514"/>
                <a:ext cx="130044" cy="281256"/>
              </a:xfrm>
              <a:custGeom>
                <a:avLst/>
                <a:gdLst/>
                <a:ahLst/>
                <a:cxnLst/>
                <a:rect l="l" t="t" r="r" b="b"/>
                <a:pathLst>
                  <a:path w="130044" h="281256" extrusionOk="0">
                    <a:moveTo>
                      <a:pt x="120901" y="54752"/>
                    </a:moveTo>
                    <a:cubicBezTo>
                      <a:pt x="123949" y="67992"/>
                      <a:pt x="126997" y="81231"/>
                      <a:pt x="130045" y="94471"/>
                    </a:cubicBezTo>
                    <a:cubicBezTo>
                      <a:pt x="123853" y="98948"/>
                      <a:pt x="118996" y="105044"/>
                      <a:pt x="112995" y="109711"/>
                    </a:cubicBezTo>
                    <a:cubicBezTo>
                      <a:pt x="83277" y="152669"/>
                      <a:pt x="99279" y="88185"/>
                      <a:pt x="76514" y="102853"/>
                    </a:cubicBezTo>
                    <a:cubicBezTo>
                      <a:pt x="77181" y="140286"/>
                      <a:pt x="67466" y="182292"/>
                      <a:pt x="54702" y="223916"/>
                    </a:cubicBezTo>
                    <a:cubicBezTo>
                      <a:pt x="46606" y="250491"/>
                      <a:pt x="40129" y="275732"/>
                      <a:pt x="7649" y="281256"/>
                    </a:cubicBezTo>
                    <a:cubicBezTo>
                      <a:pt x="4982" y="275541"/>
                      <a:pt x="-1495" y="266874"/>
                      <a:pt x="314" y="264683"/>
                    </a:cubicBezTo>
                    <a:cubicBezTo>
                      <a:pt x="49940" y="202485"/>
                      <a:pt x="24127" y="113235"/>
                      <a:pt x="77086" y="51989"/>
                    </a:cubicBezTo>
                    <a:cubicBezTo>
                      <a:pt x="84039" y="43989"/>
                      <a:pt x="80896" y="27796"/>
                      <a:pt x="84134" y="15795"/>
                    </a:cubicBezTo>
                    <a:cubicBezTo>
                      <a:pt x="93850" y="-19924"/>
                      <a:pt x="101375" y="15985"/>
                      <a:pt x="110043" y="16842"/>
                    </a:cubicBezTo>
                    <a:cubicBezTo>
                      <a:pt x="113662" y="29415"/>
                      <a:pt x="117281" y="42083"/>
                      <a:pt x="120996" y="54656"/>
                    </a:cubicBezTo>
                    <a:close/>
                  </a:path>
                </a:pathLst>
              </a:custGeom>
              <a:solidFill>
                <a:srgbClr val="9414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28">
                <a:extLst>
                  <a:ext uri="{FF2B5EF4-FFF2-40B4-BE49-F238E27FC236}">
                    <a16:creationId xmlns:a16="http://schemas.microsoft.com/office/drawing/2014/main" id="{2ACF0C2C-B28F-5F08-AF2C-F3FC16638314}"/>
                  </a:ext>
                </a:extLst>
              </p:cNvPr>
              <p:cNvSpPr/>
              <p:nvPr/>
            </p:nvSpPr>
            <p:spPr>
              <a:xfrm>
                <a:off x="6783895" y="2824162"/>
                <a:ext cx="131647" cy="192657"/>
              </a:xfrm>
              <a:custGeom>
                <a:avLst/>
                <a:gdLst/>
                <a:ahLst/>
                <a:cxnLst/>
                <a:rect l="l" t="t" r="r" b="b"/>
                <a:pathLst>
                  <a:path w="131647" h="192657" extrusionOk="0">
                    <a:moveTo>
                      <a:pt x="286" y="186214"/>
                    </a:moveTo>
                    <a:cubicBezTo>
                      <a:pt x="286" y="177070"/>
                      <a:pt x="95" y="167926"/>
                      <a:pt x="0" y="158782"/>
                    </a:cubicBezTo>
                    <a:cubicBezTo>
                      <a:pt x="22193" y="127444"/>
                      <a:pt x="59531" y="109252"/>
                      <a:pt x="75057" y="72200"/>
                    </a:cubicBezTo>
                    <a:cubicBezTo>
                      <a:pt x="86106" y="45529"/>
                      <a:pt x="124016" y="37719"/>
                      <a:pt x="119444" y="0"/>
                    </a:cubicBezTo>
                    <a:cubicBezTo>
                      <a:pt x="146876" y="65723"/>
                      <a:pt x="126302" y="140398"/>
                      <a:pt x="75343" y="177356"/>
                    </a:cubicBezTo>
                    <a:cubicBezTo>
                      <a:pt x="52293" y="194119"/>
                      <a:pt x="26956" y="197167"/>
                      <a:pt x="286" y="186214"/>
                    </a:cubicBezTo>
                    <a:close/>
                  </a:path>
                </a:pathLst>
              </a:custGeom>
              <a:solidFill>
                <a:srgbClr val="8D17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2" name="Google Shape;1352;p28">
                <a:extLst>
                  <a:ext uri="{FF2B5EF4-FFF2-40B4-BE49-F238E27FC236}">
                    <a16:creationId xmlns:a16="http://schemas.microsoft.com/office/drawing/2014/main" id="{3BF9FB9D-C7AC-A0BF-3A6D-0765E77EE20A}"/>
                  </a:ext>
                </a:extLst>
              </p:cNvPr>
              <p:cNvSpPr/>
              <p:nvPr/>
            </p:nvSpPr>
            <p:spPr>
              <a:xfrm>
                <a:off x="6846154" y="2554141"/>
                <a:ext cx="198916" cy="120616"/>
              </a:xfrm>
              <a:custGeom>
                <a:avLst/>
                <a:gdLst/>
                <a:ahLst/>
                <a:cxnLst/>
                <a:rect l="l" t="t" r="r" b="b"/>
                <a:pathLst>
                  <a:path w="198916" h="120616" extrusionOk="0">
                    <a:moveTo>
                      <a:pt x="22894" y="28181"/>
                    </a:moveTo>
                    <a:cubicBezTo>
                      <a:pt x="31943" y="36467"/>
                      <a:pt x="44230" y="48945"/>
                      <a:pt x="47088" y="26657"/>
                    </a:cubicBezTo>
                    <a:cubicBezTo>
                      <a:pt x="48231" y="17798"/>
                      <a:pt x="21751" y="3987"/>
                      <a:pt x="52326" y="1320"/>
                    </a:cubicBezTo>
                    <a:cubicBezTo>
                      <a:pt x="65376" y="177"/>
                      <a:pt x="86045" y="-5728"/>
                      <a:pt x="83949" y="21704"/>
                    </a:cubicBezTo>
                    <a:cubicBezTo>
                      <a:pt x="83378" y="29419"/>
                      <a:pt x="90902" y="35229"/>
                      <a:pt x="99094" y="37706"/>
                    </a:cubicBezTo>
                    <a:cubicBezTo>
                      <a:pt x="122078" y="71234"/>
                      <a:pt x="155358" y="97618"/>
                      <a:pt x="198916" y="116858"/>
                    </a:cubicBezTo>
                    <a:cubicBezTo>
                      <a:pt x="139385" y="125431"/>
                      <a:pt x="89950" y="118287"/>
                      <a:pt x="40801" y="106000"/>
                    </a:cubicBezTo>
                    <a:cubicBezTo>
                      <a:pt x="43182" y="102571"/>
                      <a:pt x="46326" y="100380"/>
                      <a:pt x="50517" y="99713"/>
                    </a:cubicBezTo>
                    <a:cubicBezTo>
                      <a:pt x="45849" y="74567"/>
                      <a:pt x="21084" y="65804"/>
                      <a:pt x="7559" y="47802"/>
                    </a:cubicBezTo>
                    <a:cubicBezTo>
                      <a:pt x="-13682" y="19799"/>
                      <a:pt x="15845" y="33134"/>
                      <a:pt x="22989" y="28276"/>
                    </a:cubicBezTo>
                    <a:close/>
                  </a:path>
                </a:pathLst>
              </a:custGeom>
              <a:solidFill>
                <a:srgbClr val="CC99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3" name="Google Shape;1353;p28">
                <a:extLst>
                  <a:ext uri="{FF2B5EF4-FFF2-40B4-BE49-F238E27FC236}">
                    <a16:creationId xmlns:a16="http://schemas.microsoft.com/office/drawing/2014/main" id="{924293D8-C849-8779-DA43-B2C6C8E7630F}"/>
                  </a:ext>
                </a:extLst>
              </p:cNvPr>
              <p:cNvSpPr/>
              <p:nvPr/>
            </p:nvSpPr>
            <p:spPr>
              <a:xfrm>
                <a:off x="6801336" y="3020948"/>
                <a:ext cx="228780" cy="228975"/>
              </a:xfrm>
              <a:custGeom>
                <a:avLst/>
                <a:gdLst/>
                <a:ahLst/>
                <a:cxnLst/>
                <a:rect l="l" t="t" r="r" b="b"/>
                <a:pathLst>
                  <a:path w="228780" h="228975" extrusionOk="0">
                    <a:moveTo>
                      <a:pt x="89906" y="0"/>
                    </a:moveTo>
                    <a:cubicBezTo>
                      <a:pt x="95526" y="23717"/>
                      <a:pt x="89715" y="58007"/>
                      <a:pt x="134483" y="26384"/>
                    </a:cubicBezTo>
                    <a:cubicBezTo>
                      <a:pt x="162391" y="6667"/>
                      <a:pt x="196586" y="32671"/>
                      <a:pt x="228018" y="38195"/>
                    </a:cubicBezTo>
                    <a:cubicBezTo>
                      <a:pt x="228018" y="38195"/>
                      <a:pt x="228780" y="38767"/>
                      <a:pt x="228780" y="38767"/>
                    </a:cubicBezTo>
                    <a:cubicBezTo>
                      <a:pt x="220684" y="70009"/>
                      <a:pt x="190966" y="61817"/>
                      <a:pt x="171059" y="67532"/>
                    </a:cubicBezTo>
                    <a:cubicBezTo>
                      <a:pt x="94097" y="89344"/>
                      <a:pt x="91906" y="90583"/>
                      <a:pt x="90382" y="170212"/>
                    </a:cubicBezTo>
                    <a:cubicBezTo>
                      <a:pt x="90001" y="190214"/>
                      <a:pt x="94668" y="211836"/>
                      <a:pt x="77523" y="228314"/>
                    </a:cubicBezTo>
                    <a:cubicBezTo>
                      <a:pt x="58283" y="232505"/>
                      <a:pt x="54663" y="215836"/>
                      <a:pt x="49234" y="204883"/>
                    </a:cubicBezTo>
                    <a:cubicBezTo>
                      <a:pt x="37327" y="181070"/>
                      <a:pt x="18087" y="163830"/>
                      <a:pt x="561" y="144970"/>
                    </a:cubicBezTo>
                    <a:cubicBezTo>
                      <a:pt x="-3344" y="126206"/>
                      <a:pt x="14087" y="124301"/>
                      <a:pt x="23421" y="116014"/>
                    </a:cubicBezTo>
                    <a:cubicBezTo>
                      <a:pt x="45138" y="97345"/>
                      <a:pt x="70475" y="81343"/>
                      <a:pt x="71332" y="48101"/>
                    </a:cubicBezTo>
                    <a:cubicBezTo>
                      <a:pt x="68856" y="41148"/>
                      <a:pt x="63807" y="35338"/>
                      <a:pt x="61426" y="28289"/>
                    </a:cubicBezTo>
                    <a:cubicBezTo>
                      <a:pt x="62188" y="10096"/>
                      <a:pt x="79714" y="8763"/>
                      <a:pt x="89906" y="190"/>
                    </a:cubicBezTo>
                    <a:close/>
                  </a:path>
                </a:pathLst>
              </a:custGeom>
              <a:solidFill>
                <a:srgbClr val="AAAB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4" name="Google Shape;1354;p28">
                <a:extLst>
                  <a:ext uri="{FF2B5EF4-FFF2-40B4-BE49-F238E27FC236}">
                    <a16:creationId xmlns:a16="http://schemas.microsoft.com/office/drawing/2014/main" id="{DA1185E1-C000-D4C5-7D21-5F066BE13D99}"/>
                  </a:ext>
                </a:extLst>
              </p:cNvPr>
              <p:cNvSpPr/>
              <p:nvPr/>
            </p:nvSpPr>
            <p:spPr>
              <a:xfrm>
                <a:off x="6708076" y="3029381"/>
                <a:ext cx="170878" cy="70987"/>
              </a:xfrm>
              <a:custGeom>
                <a:avLst/>
                <a:gdLst/>
                <a:ahLst/>
                <a:cxnLst/>
                <a:rect l="l" t="t" r="r" b="b"/>
                <a:pathLst>
                  <a:path w="170878" h="70987" extrusionOk="0">
                    <a:moveTo>
                      <a:pt x="154591" y="19665"/>
                    </a:moveTo>
                    <a:cubicBezTo>
                      <a:pt x="160020" y="21380"/>
                      <a:pt x="165449" y="23094"/>
                      <a:pt x="170879" y="24809"/>
                    </a:cubicBezTo>
                    <a:cubicBezTo>
                      <a:pt x="165068" y="62623"/>
                      <a:pt x="136684" y="69767"/>
                      <a:pt x="105632" y="70719"/>
                    </a:cubicBezTo>
                    <a:cubicBezTo>
                      <a:pt x="66580" y="71957"/>
                      <a:pt x="27622" y="70243"/>
                      <a:pt x="0" y="35858"/>
                    </a:cubicBezTo>
                    <a:cubicBezTo>
                      <a:pt x="2667" y="6426"/>
                      <a:pt x="47530" y="33762"/>
                      <a:pt x="47530" y="711"/>
                    </a:cubicBezTo>
                    <a:cubicBezTo>
                      <a:pt x="84487" y="-242"/>
                      <a:pt x="121920" y="-3480"/>
                      <a:pt x="154591" y="19570"/>
                    </a:cubicBezTo>
                    <a:close/>
                  </a:path>
                </a:pathLst>
              </a:custGeom>
              <a:solidFill>
                <a:srgbClr val="9411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5" name="Google Shape;1355;p28">
                <a:extLst>
                  <a:ext uri="{FF2B5EF4-FFF2-40B4-BE49-F238E27FC236}">
                    <a16:creationId xmlns:a16="http://schemas.microsoft.com/office/drawing/2014/main" id="{0FF36DC5-AD44-0B70-D915-9F6A464F6C19}"/>
                  </a:ext>
                </a:extLst>
              </p:cNvPr>
              <p:cNvSpPr/>
              <p:nvPr/>
            </p:nvSpPr>
            <p:spPr>
              <a:xfrm>
                <a:off x="6729126" y="2838476"/>
                <a:ext cx="129825" cy="153826"/>
              </a:xfrm>
              <a:custGeom>
                <a:avLst/>
                <a:gdLst/>
                <a:ahLst/>
                <a:cxnLst/>
                <a:rect l="l" t="t" r="r" b="b"/>
                <a:pathLst>
                  <a:path w="129825" h="153826" extrusionOk="0">
                    <a:moveTo>
                      <a:pt x="129826" y="57885"/>
                    </a:moveTo>
                    <a:cubicBezTo>
                      <a:pt x="129254" y="107891"/>
                      <a:pt x="92107" y="126275"/>
                      <a:pt x="54769" y="144467"/>
                    </a:cubicBezTo>
                    <a:cubicBezTo>
                      <a:pt x="39053" y="152564"/>
                      <a:pt x="23146" y="158945"/>
                      <a:pt x="0" y="147992"/>
                    </a:cubicBezTo>
                    <a:cubicBezTo>
                      <a:pt x="44482" y="129704"/>
                      <a:pt x="68580" y="97223"/>
                      <a:pt x="79629" y="55409"/>
                    </a:cubicBezTo>
                    <a:cubicBezTo>
                      <a:pt x="85249" y="34073"/>
                      <a:pt x="88773" y="11689"/>
                      <a:pt x="53054" y="19690"/>
                    </a:cubicBezTo>
                    <a:cubicBezTo>
                      <a:pt x="72200" y="-7456"/>
                      <a:pt x="89250" y="-8123"/>
                      <a:pt x="91440" y="27691"/>
                    </a:cubicBezTo>
                    <a:cubicBezTo>
                      <a:pt x="93250" y="56742"/>
                      <a:pt x="106013" y="61695"/>
                      <a:pt x="129731" y="57885"/>
                    </a:cubicBezTo>
                    <a:close/>
                  </a:path>
                </a:pathLst>
              </a:custGeom>
              <a:solidFill>
                <a:srgbClr val="4D25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6" name="Google Shape;1356;p28">
                <a:extLst>
                  <a:ext uri="{FF2B5EF4-FFF2-40B4-BE49-F238E27FC236}">
                    <a16:creationId xmlns:a16="http://schemas.microsoft.com/office/drawing/2014/main" id="{E3DDE7FC-F875-19C9-5E3E-F0C3147877A2}"/>
                  </a:ext>
                </a:extLst>
              </p:cNvPr>
              <p:cNvSpPr/>
              <p:nvPr/>
            </p:nvSpPr>
            <p:spPr>
              <a:xfrm>
                <a:off x="6633130" y="2563775"/>
                <a:ext cx="170005" cy="86650"/>
              </a:xfrm>
              <a:custGeom>
                <a:avLst/>
                <a:gdLst/>
                <a:ahLst/>
                <a:cxnLst/>
                <a:rect l="l" t="t" r="r" b="b"/>
                <a:pathLst>
                  <a:path w="170005" h="86650" extrusionOk="0">
                    <a:moveTo>
                      <a:pt x="17510" y="86460"/>
                    </a:moveTo>
                    <a:cubicBezTo>
                      <a:pt x="4842" y="86460"/>
                      <a:pt x="-6588" y="85413"/>
                      <a:pt x="4461" y="68458"/>
                    </a:cubicBezTo>
                    <a:cubicBezTo>
                      <a:pt x="22083" y="41597"/>
                      <a:pt x="44466" y="24738"/>
                      <a:pt x="79423" y="30072"/>
                    </a:cubicBezTo>
                    <a:cubicBezTo>
                      <a:pt x="91424" y="31882"/>
                      <a:pt x="116475" y="42741"/>
                      <a:pt x="100473" y="10260"/>
                    </a:cubicBezTo>
                    <a:cubicBezTo>
                      <a:pt x="94853" y="-1265"/>
                      <a:pt x="107998" y="-312"/>
                      <a:pt x="114761" y="354"/>
                    </a:cubicBezTo>
                    <a:cubicBezTo>
                      <a:pt x="137239" y="2640"/>
                      <a:pt x="158004" y="8641"/>
                      <a:pt x="170005" y="30358"/>
                    </a:cubicBezTo>
                    <a:cubicBezTo>
                      <a:pt x="154004" y="44455"/>
                      <a:pt x="137239" y="56361"/>
                      <a:pt x="113998" y="50932"/>
                    </a:cubicBezTo>
                    <a:cubicBezTo>
                      <a:pt x="81709" y="62648"/>
                      <a:pt x="44942" y="62076"/>
                      <a:pt x="17415" y="86651"/>
                    </a:cubicBezTo>
                    <a:lnTo>
                      <a:pt x="17415" y="86460"/>
                    </a:lnTo>
                    <a:close/>
                  </a:path>
                </a:pathLst>
              </a:custGeom>
              <a:solidFill>
                <a:srgbClr val="DAB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7" name="Google Shape;1357;p28">
                <a:extLst>
                  <a:ext uri="{FF2B5EF4-FFF2-40B4-BE49-F238E27FC236}">
                    <a16:creationId xmlns:a16="http://schemas.microsoft.com/office/drawing/2014/main" id="{AA0B0440-CA7C-CAB4-F6BF-2D66CCDDEDF7}"/>
                  </a:ext>
                </a:extLst>
              </p:cNvPr>
              <p:cNvSpPr/>
              <p:nvPr/>
            </p:nvSpPr>
            <p:spPr>
              <a:xfrm>
                <a:off x="6789134" y="2728964"/>
                <a:ext cx="109444" cy="37887"/>
              </a:xfrm>
              <a:custGeom>
                <a:avLst/>
                <a:gdLst/>
                <a:ahLst/>
                <a:cxnLst/>
                <a:rect l="l" t="t" r="r" b="b"/>
                <a:pathLst>
                  <a:path w="109444" h="37887" extrusionOk="0">
                    <a:moveTo>
                      <a:pt x="0" y="21759"/>
                    </a:moveTo>
                    <a:cubicBezTo>
                      <a:pt x="31909" y="13377"/>
                      <a:pt x="54292" y="7186"/>
                      <a:pt x="76867" y="1757"/>
                    </a:cubicBezTo>
                    <a:cubicBezTo>
                      <a:pt x="89535" y="-1291"/>
                      <a:pt x="104775" y="-1863"/>
                      <a:pt x="108680" y="12615"/>
                    </a:cubicBezTo>
                    <a:cubicBezTo>
                      <a:pt x="113252" y="29284"/>
                      <a:pt x="96298" y="32808"/>
                      <a:pt x="84963" y="34809"/>
                    </a:cubicBezTo>
                    <a:cubicBezTo>
                      <a:pt x="59055" y="39381"/>
                      <a:pt x="32766" y="41476"/>
                      <a:pt x="0" y="21759"/>
                    </a:cubicBezTo>
                    <a:close/>
                  </a:path>
                </a:pathLst>
              </a:custGeom>
              <a:solidFill>
                <a:srgbClr val="9AA7A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8" name="Google Shape;1358;p28">
                <a:extLst>
                  <a:ext uri="{FF2B5EF4-FFF2-40B4-BE49-F238E27FC236}">
                    <a16:creationId xmlns:a16="http://schemas.microsoft.com/office/drawing/2014/main" id="{5329A1AC-15AF-1DE5-6E63-7C35EA1DBA0C}"/>
                  </a:ext>
                </a:extLst>
              </p:cNvPr>
              <p:cNvSpPr/>
              <p:nvPr/>
            </p:nvSpPr>
            <p:spPr>
              <a:xfrm>
                <a:off x="7025856" y="2689061"/>
                <a:ext cx="75411" cy="56328"/>
              </a:xfrm>
              <a:custGeom>
                <a:avLst/>
                <a:gdLst/>
                <a:ahLst/>
                <a:cxnLst/>
                <a:rect l="l" t="t" r="r" b="b"/>
                <a:pathLst>
                  <a:path w="75411" h="56328" extrusionOk="0">
                    <a:moveTo>
                      <a:pt x="25120" y="703"/>
                    </a:moveTo>
                    <a:cubicBezTo>
                      <a:pt x="25120" y="44994"/>
                      <a:pt x="64648" y="1179"/>
                      <a:pt x="75412" y="29659"/>
                    </a:cubicBezTo>
                    <a:cubicBezTo>
                      <a:pt x="69030" y="43375"/>
                      <a:pt x="53980" y="52900"/>
                      <a:pt x="33978" y="56329"/>
                    </a:cubicBezTo>
                    <a:cubicBezTo>
                      <a:pt x="43503" y="36993"/>
                      <a:pt x="29025" y="38136"/>
                      <a:pt x="17023" y="35564"/>
                    </a:cubicBezTo>
                    <a:cubicBezTo>
                      <a:pt x="4832" y="32897"/>
                      <a:pt x="-693" y="21562"/>
                      <a:pt x="69" y="11371"/>
                    </a:cubicBezTo>
                    <a:cubicBezTo>
                      <a:pt x="1117" y="-4536"/>
                      <a:pt x="15214" y="988"/>
                      <a:pt x="25120" y="703"/>
                    </a:cubicBezTo>
                    <a:close/>
                  </a:path>
                </a:pathLst>
              </a:custGeom>
              <a:solidFill>
                <a:srgbClr val="3C1F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9" name="Google Shape;1359;p28">
                <a:extLst>
                  <a:ext uri="{FF2B5EF4-FFF2-40B4-BE49-F238E27FC236}">
                    <a16:creationId xmlns:a16="http://schemas.microsoft.com/office/drawing/2014/main" id="{BE1978A5-C817-4A61-84C6-61D07911E9E2}"/>
                  </a:ext>
                </a:extLst>
              </p:cNvPr>
              <p:cNvSpPr/>
              <p:nvPr/>
            </p:nvSpPr>
            <p:spPr>
              <a:xfrm>
                <a:off x="6650545" y="2614632"/>
                <a:ext cx="96774" cy="35793"/>
              </a:xfrm>
              <a:custGeom>
                <a:avLst/>
                <a:gdLst/>
                <a:ahLst/>
                <a:cxnLst/>
                <a:rect l="l" t="t" r="r" b="b"/>
                <a:pathLst>
                  <a:path w="96774" h="35793" extrusionOk="0">
                    <a:moveTo>
                      <a:pt x="0" y="35794"/>
                    </a:moveTo>
                    <a:cubicBezTo>
                      <a:pt x="24765" y="3885"/>
                      <a:pt x="59627" y="-687"/>
                      <a:pt x="96584" y="75"/>
                    </a:cubicBezTo>
                    <a:cubicBezTo>
                      <a:pt x="96584" y="5028"/>
                      <a:pt x="96679" y="9886"/>
                      <a:pt x="96774" y="14839"/>
                    </a:cubicBezTo>
                    <a:cubicBezTo>
                      <a:pt x="62199" y="11315"/>
                      <a:pt x="31338" y="24650"/>
                      <a:pt x="0" y="35794"/>
                    </a:cubicBezTo>
                    <a:close/>
                  </a:path>
                </a:pathLst>
              </a:custGeom>
              <a:solidFill>
                <a:srgbClr val="6257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0" name="Google Shape;1360;p28">
                <a:extLst>
                  <a:ext uri="{FF2B5EF4-FFF2-40B4-BE49-F238E27FC236}">
                    <a16:creationId xmlns:a16="http://schemas.microsoft.com/office/drawing/2014/main" id="{9BDE9FEE-7412-17C1-07EA-7CC01A1C676B}"/>
                  </a:ext>
                </a:extLst>
              </p:cNvPr>
              <p:cNvSpPr/>
              <p:nvPr/>
            </p:nvSpPr>
            <p:spPr>
              <a:xfrm>
                <a:off x="6582582" y="2878835"/>
                <a:ext cx="41306" cy="25154"/>
              </a:xfrm>
              <a:custGeom>
                <a:avLst/>
                <a:gdLst/>
                <a:ahLst/>
                <a:cxnLst/>
                <a:rect l="l" t="t" r="r" b="b"/>
                <a:pathLst>
                  <a:path w="41306" h="25154" extrusionOk="0">
                    <a:moveTo>
                      <a:pt x="39865" y="0"/>
                    </a:moveTo>
                    <a:cubicBezTo>
                      <a:pt x="44532" y="15812"/>
                      <a:pt x="37673" y="24860"/>
                      <a:pt x="22148" y="25146"/>
                    </a:cubicBezTo>
                    <a:cubicBezTo>
                      <a:pt x="7955" y="25432"/>
                      <a:pt x="-1665" y="18479"/>
                      <a:pt x="240" y="2000"/>
                    </a:cubicBezTo>
                    <a:cubicBezTo>
                      <a:pt x="13385" y="1333"/>
                      <a:pt x="26625" y="667"/>
                      <a:pt x="39769" y="0"/>
                    </a:cubicBezTo>
                    <a:close/>
                  </a:path>
                </a:pathLst>
              </a:custGeom>
              <a:solidFill>
                <a:srgbClr val="AFB3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1" name="Google Shape;1361;p28">
                <a:extLst>
                  <a:ext uri="{FF2B5EF4-FFF2-40B4-BE49-F238E27FC236}">
                    <a16:creationId xmlns:a16="http://schemas.microsoft.com/office/drawing/2014/main" id="{E1C02763-E3F4-9B68-D8F0-0625ECBEF5CB}"/>
                  </a:ext>
                </a:extLst>
              </p:cNvPr>
              <p:cNvSpPr/>
              <p:nvPr/>
            </p:nvSpPr>
            <p:spPr>
              <a:xfrm>
                <a:off x="6849141" y="2629471"/>
                <a:ext cx="47434" cy="30575"/>
              </a:xfrm>
              <a:custGeom>
                <a:avLst/>
                <a:gdLst/>
                <a:ahLst/>
                <a:cxnLst/>
                <a:rect l="l" t="t" r="r" b="b"/>
                <a:pathLst>
                  <a:path w="47434" h="30575" extrusionOk="0">
                    <a:moveTo>
                      <a:pt x="47434" y="24289"/>
                    </a:moveTo>
                    <a:cubicBezTo>
                      <a:pt x="44196" y="26384"/>
                      <a:pt x="40957" y="28480"/>
                      <a:pt x="37814" y="30575"/>
                    </a:cubicBezTo>
                    <a:cubicBezTo>
                      <a:pt x="21050" y="25432"/>
                      <a:pt x="5715" y="18669"/>
                      <a:pt x="0" y="0"/>
                    </a:cubicBezTo>
                    <a:cubicBezTo>
                      <a:pt x="15811" y="8096"/>
                      <a:pt x="31623" y="16192"/>
                      <a:pt x="47434" y="24193"/>
                    </a:cubicBezTo>
                    <a:close/>
                  </a:path>
                </a:pathLst>
              </a:custGeom>
              <a:solidFill>
                <a:srgbClr val="A19B6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2" name="Google Shape;1362;p28">
                <a:extLst>
                  <a:ext uri="{FF2B5EF4-FFF2-40B4-BE49-F238E27FC236}">
                    <a16:creationId xmlns:a16="http://schemas.microsoft.com/office/drawing/2014/main" id="{1EC40405-9E5B-8B5D-BA5E-E96E7203FDED}"/>
                  </a:ext>
                </a:extLst>
              </p:cNvPr>
              <p:cNvSpPr/>
              <p:nvPr/>
            </p:nvSpPr>
            <p:spPr>
              <a:xfrm>
                <a:off x="6727080" y="2711346"/>
                <a:ext cx="45956" cy="24822"/>
              </a:xfrm>
              <a:custGeom>
                <a:avLst/>
                <a:gdLst/>
                <a:ahLst/>
                <a:cxnLst/>
                <a:rect l="l" t="t" r="r" b="b"/>
                <a:pathLst>
                  <a:path w="45956" h="24822" extrusionOk="0">
                    <a:moveTo>
                      <a:pt x="46" y="14327"/>
                    </a:moveTo>
                    <a:cubicBezTo>
                      <a:pt x="3094" y="11565"/>
                      <a:pt x="6047" y="8707"/>
                      <a:pt x="9095" y="5945"/>
                    </a:cubicBezTo>
                    <a:cubicBezTo>
                      <a:pt x="22811" y="992"/>
                      <a:pt x="37289" y="-7390"/>
                      <a:pt x="45957" y="13279"/>
                    </a:cubicBezTo>
                    <a:cubicBezTo>
                      <a:pt x="36908" y="16232"/>
                      <a:pt x="25954" y="14518"/>
                      <a:pt x="19572" y="24138"/>
                    </a:cubicBezTo>
                    <a:cubicBezTo>
                      <a:pt x="13095" y="20899"/>
                      <a:pt x="-907" y="32425"/>
                      <a:pt x="46" y="14327"/>
                    </a:cubicBezTo>
                    <a:close/>
                  </a:path>
                </a:pathLst>
              </a:custGeom>
              <a:solidFill>
                <a:srgbClr val="ABB2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3" name="Google Shape;1363;p28">
                <a:extLst>
                  <a:ext uri="{FF2B5EF4-FFF2-40B4-BE49-F238E27FC236}">
                    <a16:creationId xmlns:a16="http://schemas.microsoft.com/office/drawing/2014/main" id="{8C055A63-C022-FBA7-3F77-F095E2BBD48A}"/>
                  </a:ext>
                </a:extLst>
              </p:cNvPr>
              <p:cNvSpPr/>
              <p:nvPr/>
            </p:nvSpPr>
            <p:spPr>
              <a:xfrm>
                <a:off x="6802469" y="2593942"/>
                <a:ext cx="40291" cy="29241"/>
              </a:xfrm>
              <a:custGeom>
                <a:avLst/>
                <a:gdLst/>
                <a:ahLst/>
                <a:cxnLst/>
                <a:rect l="l" t="t" r="r" b="b"/>
                <a:pathLst>
                  <a:path w="40291" h="29241" extrusionOk="0">
                    <a:moveTo>
                      <a:pt x="0" y="0"/>
                    </a:moveTo>
                    <a:cubicBezTo>
                      <a:pt x="19621" y="1238"/>
                      <a:pt x="30480" y="14573"/>
                      <a:pt x="40291" y="29242"/>
                    </a:cubicBezTo>
                    <a:cubicBezTo>
                      <a:pt x="21336" y="27051"/>
                      <a:pt x="8763" y="16192"/>
                      <a:pt x="0" y="0"/>
                    </a:cubicBezTo>
                    <a:close/>
                  </a:path>
                </a:pathLst>
              </a:custGeom>
              <a:solidFill>
                <a:srgbClr val="9C9D6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4" name="Google Shape;1364;p28">
                <a:extLst>
                  <a:ext uri="{FF2B5EF4-FFF2-40B4-BE49-F238E27FC236}">
                    <a16:creationId xmlns:a16="http://schemas.microsoft.com/office/drawing/2014/main" id="{5270810E-3DEB-5D5E-75D7-FEA10E70B380}"/>
                  </a:ext>
                </a:extLst>
              </p:cNvPr>
              <p:cNvSpPr/>
              <p:nvPr/>
            </p:nvSpPr>
            <p:spPr>
              <a:xfrm>
                <a:off x="6788222" y="4255769"/>
                <a:ext cx="137237" cy="246983"/>
              </a:xfrm>
              <a:custGeom>
                <a:avLst/>
                <a:gdLst/>
                <a:ahLst/>
                <a:cxnLst/>
                <a:rect l="l" t="t" r="r" b="b"/>
                <a:pathLst>
                  <a:path w="137237" h="246983" extrusionOk="0">
                    <a:moveTo>
                      <a:pt x="23963" y="246983"/>
                    </a:moveTo>
                    <a:cubicBezTo>
                      <a:pt x="-6613" y="215265"/>
                      <a:pt x="-6517" y="181166"/>
                      <a:pt x="16247" y="145351"/>
                    </a:cubicBezTo>
                    <a:cubicBezTo>
                      <a:pt x="61396" y="106680"/>
                      <a:pt x="78255" y="51435"/>
                      <a:pt x="101592" y="0"/>
                    </a:cubicBezTo>
                    <a:cubicBezTo>
                      <a:pt x="124071" y="857"/>
                      <a:pt x="119117" y="23146"/>
                      <a:pt x="128642" y="34290"/>
                    </a:cubicBezTo>
                    <a:cubicBezTo>
                      <a:pt x="134072" y="44863"/>
                      <a:pt x="137977" y="55817"/>
                      <a:pt x="137120" y="67913"/>
                    </a:cubicBezTo>
                    <a:cubicBezTo>
                      <a:pt x="127690" y="110871"/>
                      <a:pt x="51490" y="231362"/>
                      <a:pt x="24058" y="246983"/>
                    </a:cubicBezTo>
                    <a:close/>
                  </a:path>
                </a:pathLst>
              </a:custGeom>
              <a:solidFill>
                <a:srgbClr val="ECBE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5" name="Google Shape;1365;p28">
                <a:extLst>
                  <a:ext uri="{FF2B5EF4-FFF2-40B4-BE49-F238E27FC236}">
                    <a16:creationId xmlns:a16="http://schemas.microsoft.com/office/drawing/2014/main" id="{B1456F61-B4FD-6282-7DDA-ACC085EF484F}"/>
                  </a:ext>
                </a:extLst>
              </p:cNvPr>
              <p:cNvSpPr/>
              <p:nvPr/>
            </p:nvSpPr>
            <p:spPr>
              <a:xfrm>
                <a:off x="6723521" y="4151694"/>
                <a:ext cx="86269" cy="224661"/>
              </a:xfrm>
              <a:custGeom>
                <a:avLst/>
                <a:gdLst/>
                <a:ahLst/>
                <a:cxnLst/>
                <a:rect l="l" t="t" r="r" b="b"/>
                <a:pathLst>
                  <a:path w="86269" h="224661" extrusionOk="0">
                    <a:moveTo>
                      <a:pt x="23131" y="224567"/>
                    </a:moveTo>
                    <a:cubicBezTo>
                      <a:pt x="26655" y="203135"/>
                      <a:pt x="19988" y="182942"/>
                      <a:pt x="10844" y="165035"/>
                    </a:cubicBezTo>
                    <a:cubicBezTo>
                      <a:pt x="-18969" y="106838"/>
                      <a:pt x="19892" y="63118"/>
                      <a:pt x="41133" y="16255"/>
                    </a:cubicBezTo>
                    <a:cubicBezTo>
                      <a:pt x="46658" y="4063"/>
                      <a:pt x="61040" y="-6415"/>
                      <a:pt x="76757" y="4729"/>
                    </a:cubicBezTo>
                    <a:cubicBezTo>
                      <a:pt x="89615" y="13778"/>
                      <a:pt x="89044" y="25304"/>
                      <a:pt x="77424" y="36067"/>
                    </a:cubicBezTo>
                    <a:cubicBezTo>
                      <a:pt x="55325" y="71881"/>
                      <a:pt x="40371" y="109219"/>
                      <a:pt x="39704" y="152748"/>
                    </a:cubicBezTo>
                    <a:cubicBezTo>
                      <a:pt x="39324" y="176846"/>
                      <a:pt x="53325" y="206660"/>
                      <a:pt x="23036" y="224662"/>
                    </a:cubicBezTo>
                    <a:close/>
                  </a:path>
                </a:pathLst>
              </a:custGeom>
              <a:solidFill>
                <a:srgbClr val="E3BB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6" name="Google Shape;1366;p28">
                <a:extLst>
                  <a:ext uri="{FF2B5EF4-FFF2-40B4-BE49-F238E27FC236}">
                    <a16:creationId xmlns:a16="http://schemas.microsoft.com/office/drawing/2014/main" id="{29335C22-DFD2-B9F2-9FB1-90C495ECED35}"/>
                  </a:ext>
                </a:extLst>
              </p:cNvPr>
              <p:cNvSpPr/>
              <p:nvPr/>
            </p:nvSpPr>
            <p:spPr>
              <a:xfrm>
                <a:off x="6889718" y="4232977"/>
                <a:ext cx="182784" cy="63094"/>
              </a:xfrm>
              <a:custGeom>
                <a:avLst/>
                <a:gdLst/>
                <a:ahLst/>
                <a:cxnLst/>
                <a:rect l="l" t="t" r="r" b="b"/>
                <a:pathLst>
                  <a:path w="182784" h="63094" extrusionOk="0">
                    <a:moveTo>
                      <a:pt x="17526" y="60701"/>
                    </a:moveTo>
                    <a:cubicBezTo>
                      <a:pt x="2191" y="52414"/>
                      <a:pt x="14764" y="31364"/>
                      <a:pt x="0" y="22792"/>
                    </a:cubicBezTo>
                    <a:cubicBezTo>
                      <a:pt x="39433" y="-23595"/>
                      <a:pt x="77438" y="12886"/>
                      <a:pt x="113824" y="26983"/>
                    </a:cubicBezTo>
                    <a:cubicBezTo>
                      <a:pt x="141922" y="37841"/>
                      <a:pt x="154686" y="36031"/>
                      <a:pt x="152400" y="3265"/>
                    </a:cubicBezTo>
                    <a:cubicBezTo>
                      <a:pt x="172307" y="4789"/>
                      <a:pt x="176117" y="21458"/>
                      <a:pt x="182785" y="35460"/>
                    </a:cubicBezTo>
                    <a:cubicBezTo>
                      <a:pt x="156686" y="83466"/>
                      <a:pt x="120110" y="56701"/>
                      <a:pt x="89154" y="45461"/>
                    </a:cubicBezTo>
                    <a:cubicBezTo>
                      <a:pt x="59721" y="34793"/>
                      <a:pt x="35719" y="28221"/>
                      <a:pt x="17526" y="60701"/>
                    </a:cubicBezTo>
                    <a:close/>
                  </a:path>
                </a:pathLst>
              </a:custGeom>
              <a:solidFill>
                <a:srgbClr val="9786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7" name="Google Shape;1367;p28">
                <a:extLst>
                  <a:ext uri="{FF2B5EF4-FFF2-40B4-BE49-F238E27FC236}">
                    <a16:creationId xmlns:a16="http://schemas.microsoft.com/office/drawing/2014/main" id="{8C7A89D4-5640-208C-C454-C44A56B1FB94}"/>
                  </a:ext>
                </a:extLst>
              </p:cNvPr>
              <p:cNvSpPr/>
              <p:nvPr/>
            </p:nvSpPr>
            <p:spPr>
              <a:xfrm>
                <a:off x="6924541" y="4172681"/>
                <a:ext cx="148090" cy="91519"/>
              </a:xfrm>
              <a:custGeom>
                <a:avLst/>
                <a:gdLst/>
                <a:ahLst/>
                <a:cxnLst/>
                <a:rect l="l" t="t" r="r" b="b"/>
                <a:pathLst>
                  <a:path w="148090" h="91519" extrusionOk="0">
                    <a:moveTo>
                      <a:pt x="142532" y="91470"/>
                    </a:moveTo>
                    <a:cubicBezTo>
                      <a:pt x="122435" y="92708"/>
                      <a:pt x="128816" y="70229"/>
                      <a:pt x="117482" y="63657"/>
                    </a:cubicBezTo>
                    <a:cubicBezTo>
                      <a:pt x="95193" y="25747"/>
                      <a:pt x="59569" y="23366"/>
                      <a:pt x="21374" y="27652"/>
                    </a:cubicBezTo>
                    <a:cubicBezTo>
                      <a:pt x="15373" y="26986"/>
                      <a:pt x="9372" y="26224"/>
                      <a:pt x="3372" y="25557"/>
                    </a:cubicBezTo>
                    <a:cubicBezTo>
                      <a:pt x="-1009" y="21461"/>
                      <a:pt x="-1105" y="17175"/>
                      <a:pt x="2991" y="12793"/>
                    </a:cubicBezTo>
                    <a:cubicBezTo>
                      <a:pt x="31090" y="-4828"/>
                      <a:pt x="60712" y="-1589"/>
                      <a:pt x="90716" y="6697"/>
                    </a:cubicBezTo>
                    <a:cubicBezTo>
                      <a:pt x="146057" y="33177"/>
                      <a:pt x="156438" y="50227"/>
                      <a:pt x="142532" y="91470"/>
                    </a:cubicBezTo>
                    <a:close/>
                  </a:path>
                </a:pathLst>
              </a:custGeom>
              <a:solidFill>
                <a:srgbClr val="C8B2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8" name="Google Shape;1368;p28">
                <a:extLst>
                  <a:ext uri="{FF2B5EF4-FFF2-40B4-BE49-F238E27FC236}">
                    <a16:creationId xmlns:a16="http://schemas.microsoft.com/office/drawing/2014/main" id="{43D18970-64EA-4C22-3D14-8DDB6CB4E8D4}"/>
                  </a:ext>
                </a:extLst>
              </p:cNvPr>
              <p:cNvSpPr/>
              <p:nvPr/>
            </p:nvSpPr>
            <p:spPr>
              <a:xfrm>
                <a:off x="6688931" y="3759727"/>
                <a:ext cx="238220" cy="271442"/>
              </a:xfrm>
              <a:custGeom>
                <a:avLst/>
                <a:gdLst/>
                <a:ahLst/>
                <a:cxnLst/>
                <a:rect l="l" t="t" r="r" b="b"/>
                <a:pathLst>
                  <a:path w="238220" h="271442" extrusionOk="0">
                    <a:moveTo>
                      <a:pt x="0" y="202863"/>
                    </a:moveTo>
                    <a:cubicBezTo>
                      <a:pt x="24193" y="155524"/>
                      <a:pt x="53245" y="110661"/>
                      <a:pt x="71247" y="60178"/>
                    </a:cubicBezTo>
                    <a:cubicBezTo>
                      <a:pt x="75248" y="48939"/>
                      <a:pt x="78867" y="33889"/>
                      <a:pt x="95250" y="35032"/>
                    </a:cubicBezTo>
                    <a:cubicBezTo>
                      <a:pt x="109251" y="35985"/>
                      <a:pt x="99346" y="54844"/>
                      <a:pt x="110585" y="59416"/>
                    </a:cubicBezTo>
                    <a:cubicBezTo>
                      <a:pt x="130493" y="42748"/>
                      <a:pt x="116491" y="-4592"/>
                      <a:pt x="153258" y="361"/>
                    </a:cubicBezTo>
                    <a:cubicBezTo>
                      <a:pt x="181070" y="4076"/>
                      <a:pt x="177736" y="42843"/>
                      <a:pt x="189929" y="65036"/>
                    </a:cubicBezTo>
                    <a:cubicBezTo>
                      <a:pt x="224124" y="127425"/>
                      <a:pt x="232886" y="196291"/>
                      <a:pt x="238220" y="265728"/>
                    </a:cubicBezTo>
                    <a:cubicBezTo>
                      <a:pt x="235363" y="269442"/>
                      <a:pt x="231648" y="271443"/>
                      <a:pt x="226981" y="271443"/>
                    </a:cubicBezTo>
                    <a:cubicBezTo>
                      <a:pt x="197930" y="234867"/>
                      <a:pt x="169736" y="198195"/>
                      <a:pt x="171545" y="147618"/>
                    </a:cubicBezTo>
                    <a:cubicBezTo>
                      <a:pt x="172021" y="133616"/>
                      <a:pt x="169640" y="115233"/>
                      <a:pt x="152781" y="114852"/>
                    </a:cubicBezTo>
                    <a:cubicBezTo>
                      <a:pt x="137350" y="114471"/>
                      <a:pt x="139446" y="133330"/>
                      <a:pt x="137255" y="144855"/>
                    </a:cubicBezTo>
                    <a:cubicBezTo>
                      <a:pt x="133445" y="165239"/>
                      <a:pt x="137255" y="185337"/>
                      <a:pt x="141161" y="205434"/>
                    </a:cubicBezTo>
                    <a:cubicBezTo>
                      <a:pt x="144399" y="222389"/>
                      <a:pt x="146780" y="239629"/>
                      <a:pt x="137350" y="255822"/>
                    </a:cubicBezTo>
                    <a:cubicBezTo>
                      <a:pt x="112966" y="254774"/>
                      <a:pt x="91821" y="240010"/>
                      <a:pt x="67246" y="239534"/>
                    </a:cubicBezTo>
                    <a:cubicBezTo>
                      <a:pt x="71057" y="210578"/>
                      <a:pt x="88011" y="187337"/>
                      <a:pt x="101632" y="162858"/>
                    </a:cubicBezTo>
                    <a:cubicBezTo>
                      <a:pt x="108014" y="151428"/>
                      <a:pt x="118682" y="140474"/>
                      <a:pt x="103156" y="131235"/>
                    </a:cubicBezTo>
                    <a:cubicBezTo>
                      <a:pt x="85820" y="120853"/>
                      <a:pt x="75533" y="136950"/>
                      <a:pt x="71057" y="148856"/>
                    </a:cubicBezTo>
                    <a:cubicBezTo>
                      <a:pt x="63436" y="169240"/>
                      <a:pt x="62484" y="193052"/>
                      <a:pt x="46673" y="209054"/>
                    </a:cubicBezTo>
                    <a:cubicBezTo>
                      <a:pt x="36290" y="219532"/>
                      <a:pt x="20574" y="230199"/>
                      <a:pt x="6953" y="230580"/>
                    </a:cubicBezTo>
                    <a:cubicBezTo>
                      <a:pt x="-5334" y="230962"/>
                      <a:pt x="3239" y="212388"/>
                      <a:pt x="0" y="202767"/>
                    </a:cubicBezTo>
                    <a:close/>
                  </a:path>
                </a:pathLst>
              </a:custGeom>
              <a:solidFill>
                <a:srgbClr val="7729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9" name="Google Shape;1369;p28">
                <a:extLst>
                  <a:ext uri="{FF2B5EF4-FFF2-40B4-BE49-F238E27FC236}">
                    <a16:creationId xmlns:a16="http://schemas.microsoft.com/office/drawing/2014/main" id="{6C2AA26D-E72D-00CA-E96B-5C9786C75F17}"/>
                  </a:ext>
                </a:extLst>
              </p:cNvPr>
              <p:cNvSpPr/>
              <p:nvPr/>
            </p:nvSpPr>
            <p:spPr>
              <a:xfrm>
                <a:off x="6755510" y="3987512"/>
                <a:ext cx="74524" cy="104895"/>
              </a:xfrm>
              <a:custGeom>
                <a:avLst/>
                <a:gdLst/>
                <a:ahLst/>
                <a:cxnLst/>
                <a:rect l="l" t="t" r="r" b="b"/>
                <a:pathLst>
                  <a:path w="74524" h="104895" extrusionOk="0">
                    <a:moveTo>
                      <a:pt x="667" y="11748"/>
                    </a:moveTo>
                    <a:cubicBezTo>
                      <a:pt x="29718" y="-8064"/>
                      <a:pt x="51531" y="-3491"/>
                      <a:pt x="64580" y="30608"/>
                    </a:cubicBezTo>
                    <a:cubicBezTo>
                      <a:pt x="77438" y="41943"/>
                      <a:pt x="77248" y="54325"/>
                      <a:pt x="67342" y="67375"/>
                    </a:cubicBezTo>
                    <a:cubicBezTo>
                      <a:pt x="66580" y="96331"/>
                      <a:pt x="63437" y="120238"/>
                      <a:pt x="26480" y="92806"/>
                    </a:cubicBezTo>
                    <a:cubicBezTo>
                      <a:pt x="20098" y="88044"/>
                      <a:pt x="8954" y="89473"/>
                      <a:pt x="0" y="88139"/>
                    </a:cubicBezTo>
                    <a:cubicBezTo>
                      <a:pt x="191" y="62707"/>
                      <a:pt x="381" y="37276"/>
                      <a:pt x="667" y="11844"/>
                    </a:cubicBezTo>
                    <a:close/>
                  </a:path>
                </a:pathLst>
              </a:custGeom>
              <a:solidFill>
                <a:srgbClr val="9513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0" name="Google Shape;1370;p28">
                <a:extLst>
                  <a:ext uri="{FF2B5EF4-FFF2-40B4-BE49-F238E27FC236}">
                    <a16:creationId xmlns:a16="http://schemas.microsoft.com/office/drawing/2014/main" id="{7318BBA4-AC7A-453E-E1A9-8F4F8C1BC34B}"/>
                  </a:ext>
                </a:extLst>
              </p:cNvPr>
              <p:cNvSpPr/>
              <p:nvPr/>
            </p:nvSpPr>
            <p:spPr>
              <a:xfrm>
                <a:off x="6812606" y="3848846"/>
                <a:ext cx="120450" cy="349201"/>
              </a:xfrm>
              <a:custGeom>
                <a:avLst/>
                <a:gdLst/>
                <a:ahLst/>
                <a:cxnLst/>
                <a:rect l="l" t="t" r="r" b="b"/>
                <a:pathLst>
                  <a:path w="120450" h="349201" extrusionOk="0">
                    <a:moveTo>
                      <a:pt x="10342" y="206041"/>
                    </a:moveTo>
                    <a:cubicBezTo>
                      <a:pt x="9389" y="193753"/>
                      <a:pt x="8532" y="181561"/>
                      <a:pt x="7580" y="169274"/>
                    </a:cubicBezTo>
                    <a:cubicBezTo>
                      <a:pt x="14438" y="121078"/>
                      <a:pt x="-13280" y="72595"/>
                      <a:pt x="8532" y="24304"/>
                    </a:cubicBezTo>
                    <a:cubicBezTo>
                      <a:pt x="12723" y="14969"/>
                      <a:pt x="9294" y="682"/>
                      <a:pt x="25392" y="15"/>
                    </a:cubicBezTo>
                    <a:cubicBezTo>
                      <a:pt x="39012" y="-461"/>
                      <a:pt x="42917" y="10492"/>
                      <a:pt x="49204" y="19732"/>
                    </a:cubicBezTo>
                    <a:cubicBezTo>
                      <a:pt x="72540" y="54403"/>
                      <a:pt x="50156" y="101837"/>
                      <a:pt x="83018" y="134317"/>
                    </a:cubicBezTo>
                    <a:cubicBezTo>
                      <a:pt x="94162" y="145271"/>
                      <a:pt x="105497" y="159082"/>
                      <a:pt x="103687" y="177656"/>
                    </a:cubicBezTo>
                    <a:cubicBezTo>
                      <a:pt x="132833" y="224233"/>
                      <a:pt x="111783" y="276431"/>
                      <a:pt x="120451" y="325294"/>
                    </a:cubicBezTo>
                    <a:cubicBezTo>
                      <a:pt x="119879" y="330914"/>
                      <a:pt x="118260" y="336343"/>
                      <a:pt x="115688" y="341391"/>
                    </a:cubicBezTo>
                    <a:cubicBezTo>
                      <a:pt x="115308" y="343963"/>
                      <a:pt x="115117" y="346535"/>
                      <a:pt x="115402" y="349202"/>
                    </a:cubicBezTo>
                    <a:cubicBezTo>
                      <a:pt x="67301" y="344915"/>
                      <a:pt x="53300" y="306244"/>
                      <a:pt x="36821" y="270716"/>
                    </a:cubicBezTo>
                    <a:cubicBezTo>
                      <a:pt x="27011" y="249570"/>
                      <a:pt x="19105" y="227472"/>
                      <a:pt x="10342" y="205850"/>
                    </a:cubicBezTo>
                    <a:close/>
                  </a:path>
                </a:pathLst>
              </a:custGeom>
              <a:solidFill>
                <a:srgbClr val="0A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1" name="Google Shape;1371;p28">
                <a:extLst>
                  <a:ext uri="{FF2B5EF4-FFF2-40B4-BE49-F238E27FC236}">
                    <a16:creationId xmlns:a16="http://schemas.microsoft.com/office/drawing/2014/main" id="{5A48C13A-E5B1-AB20-3658-FD9820681AC4}"/>
                  </a:ext>
                </a:extLst>
              </p:cNvPr>
              <p:cNvSpPr/>
              <p:nvPr/>
            </p:nvSpPr>
            <p:spPr>
              <a:xfrm>
                <a:off x="7524762" y="4302537"/>
                <a:ext cx="515767" cy="378713"/>
              </a:xfrm>
              <a:custGeom>
                <a:avLst/>
                <a:gdLst/>
                <a:ahLst/>
                <a:cxnLst/>
                <a:rect l="l" t="t" r="r" b="b"/>
                <a:pathLst>
                  <a:path w="515767" h="378713" extrusionOk="0">
                    <a:moveTo>
                      <a:pt x="514052" y="133540"/>
                    </a:moveTo>
                    <a:cubicBezTo>
                      <a:pt x="525006" y="200216"/>
                      <a:pt x="481762" y="236220"/>
                      <a:pt x="434328" y="266509"/>
                    </a:cubicBezTo>
                    <a:cubicBezTo>
                      <a:pt x="339840" y="326898"/>
                      <a:pt x="234208" y="358807"/>
                      <a:pt x="124670" y="378714"/>
                    </a:cubicBezTo>
                    <a:cubicBezTo>
                      <a:pt x="97619" y="373761"/>
                      <a:pt x="82665" y="354997"/>
                      <a:pt x="70854" y="332422"/>
                    </a:cubicBezTo>
                    <a:cubicBezTo>
                      <a:pt x="59614" y="306895"/>
                      <a:pt x="55614" y="280511"/>
                      <a:pt x="57328" y="252412"/>
                    </a:cubicBezTo>
                    <a:cubicBezTo>
                      <a:pt x="58757" y="228124"/>
                      <a:pt x="47327" y="256603"/>
                      <a:pt x="43517" y="250031"/>
                    </a:cubicBezTo>
                    <a:cubicBezTo>
                      <a:pt x="33516" y="248888"/>
                      <a:pt x="25515" y="243840"/>
                      <a:pt x="18657" y="237363"/>
                    </a:cubicBezTo>
                    <a:cubicBezTo>
                      <a:pt x="-9633" y="210502"/>
                      <a:pt x="-5918" y="191262"/>
                      <a:pt x="30944" y="181070"/>
                    </a:cubicBezTo>
                    <a:cubicBezTo>
                      <a:pt x="50470" y="175641"/>
                      <a:pt x="70568" y="171450"/>
                      <a:pt x="90761" y="168307"/>
                    </a:cubicBezTo>
                    <a:cubicBezTo>
                      <a:pt x="156103" y="164020"/>
                      <a:pt x="215252" y="136779"/>
                      <a:pt x="276499" y="117634"/>
                    </a:cubicBezTo>
                    <a:cubicBezTo>
                      <a:pt x="300121" y="110299"/>
                      <a:pt x="322790" y="97726"/>
                      <a:pt x="336411" y="74676"/>
                    </a:cubicBezTo>
                    <a:cubicBezTo>
                      <a:pt x="338030" y="70675"/>
                      <a:pt x="340411" y="66961"/>
                      <a:pt x="343269" y="63627"/>
                    </a:cubicBezTo>
                    <a:cubicBezTo>
                      <a:pt x="348508" y="59626"/>
                      <a:pt x="354603" y="57245"/>
                      <a:pt x="360890" y="55340"/>
                    </a:cubicBezTo>
                    <a:cubicBezTo>
                      <a:pt x="395656" y="51816"/>
                      <a:pt x="395942" y="6001"/>
                      <a:pt x="428708" y="0"/>
                    </a:cubicBezTo>
                    <a:cubicBezTo>
                      <a:pt x="445758" y="51816"/>
                      <a:pt x="481858" y="91440"/>
                      <a:pt x="514147" y="133540"/>
                    </a:cubicBezTo>
                    <a:close/>
                  </a:path>
                </a:pathLst>
              </a:custGeom>
              <a:solidFill>
                <a:srgbClr val="D497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2" name="Google Shape;1372;p28">
                <a:extLst>
                  <a:ext uri="{FF2B5EF4-FFF2-40B4-BE49-F238E27FC236}">
                    <a16:creationId xmlns:a16="http://schemas.microsoft.com/office/drawing/2014/main" id="{4A4D19C8-12DD-0C09-7A55-A7BD6B8B3E61}"/>
                  </a:ext>
                </a:extLst>
              </p:cNvPr>
              <p:cNvSpPr/>
              <p:nvPr/>
            </p:nvSpPr>
            <p:spPr>
              <a:xfrm>
                <a:off x="7402734" y="3805990"/>
                <a:ext cx="611643" cy="685585"/>
              </a:xfrm>
              <a:custGeom>
                <a:avLst/>
                <a:gdLst/>
                <a:ahLst/>
                <a:cxnLst/>
                <a:rect l="l" t="t" r="r" b="b"/>
                <a:pathLst>
                  <a:path w="611643" h="685585" extrusionOk="0">
                    <a:moveTo>
                      <a:pt x="475488" y="364816"/>
                    </a:moveTo>
                    <a:cubicBezTo>
                      <a:pt x="470630" y="390248"/>
                      <a:pt x="450818" y="381104"/>
                      <a:pt x="435483" y="382152"/>
                    </a:cubicBezTo>
                    <a:cubicBezTo>
                      <a:pt x="379190" y="387867"/>
                      <a:pt x="355664" y="420919"/>
                      <a:pt x="366808" y="478735"/>
                    </a:cubicBezTo>
                    <a:cubicBezTo>
                      <a:pt x="381952" y="506263"/>
                      <a:pt x="404717" y="531218"/>
                      <a:pt x="396145" y="566556"/>
                    </a:cubicBezTo>
                    <a:cubicBezTo>
                      <a:pt x="394049" y="570747"/>
                      <a:pt x="390716" y="573604"/>
                      <a:pt x="386239" y="574938"/>
                    </a:cubicBezTo>
                    <a:cubicBezTo>
                      <a:pt x="363188" y="550078"/>
                      <a:pt x="344995" y="514930"/>
                      <a:pt x="326612" y="456828"/>
                    </a:cubicBezTo>
                    <a:cubicBezTo>
                      <a:pt x="237268" y="533790"/>
                      <a:pt x="152685" y="612657"/>
                      <a:pt x="52483" y="670664"/>
                    </a:cubicBezTo>
                    <a:cubicBezTo>
                      <a:pt x="12668" y="693238"/>
                      <a:pt x="5048" y="691238"/>
                      <a:pt x="0" y="657520"/>
                    </a:cubicBezTo>
                    <a:cubicBezTo>
                      <a:pt x="25718" y="623801"/>
                      <a:pt x="65056" y="607990"/>
                      <a:pt x="98584" y="584939"/>
                    </a:cubicBezTo>
                    <a:cubicBezTo>
                      <a:pt x="250889" y="480164"/>
                      <a:pt x="375190" y="349672"/>
                      <a:pt x="470440" y="191461"/>
                    </a:cubicBezTo>
                    <a:cubicBezTo>
                      <a:pt x="473488" y="188128"/>
                      <a:pt x="476917" y="185175"/>
                      <a:pt x="480441" y="182317"/>
                    </a:cubicBezTo>
                    <a:cubicBezTo>
                      <a:pt x="504825" y="127930"/>
                      <a:pt x="538734" y="78400"/>
                      <a:pt x="551879" y="18011"/>
                    </a:cubicBezTo>
                    <a:cubicBezTo>
                      <a:pt x="558927" y="-14564"/>
                      <a:pt x="577405" y="3533"/>
                      <a:pt x="588454" y="21631"/>
                    </a:cubicBezTo>
                    <a:cubicBezTo>
                      <a:pt x="590741" y="28489"/>
                      <a:pt x="591788" y="35632"/>
                      <a:pt x="592169" y="42776"/>
                    </a:cubicBezTo>
                    <a:cubicBezTo>
                      <a:pt x="590264" y="70113"/>
                      <a:pt x="596455" y="95735"/>
                      <a:pt x="607790" y="120500"/>
                    </a:cubicBezTo>
                    <a:cubicBezTo>
                      <a:pt x="616553" y="158124"/>
                      <a:pt x="611314" y="191366"/>
                      <a:pt x="582263" y="220132"/>
                    </a:cubicBezTo>
                    <a:cubicBezTo>
                      <a:pt x="561118" y="241087"/>
                      <a:pt x="556832" y="269757"/>
                      <a:pt x="555212" y="298618"/>
                    </a:cubicBezTo>
                    <a:cubicBezTo>
                      <a:pt x="553879" y="322049"/>
                      <a:pt x="555212" y="346243"/>
                      <a:pt x="535686" y="364340"/>
                    </a:cubicBezTo>
                    <a:cubicBezTo>
                      <a:pt x="530447" y="367769"/>
                      <a:pt x="525970" y="366912"/>
                      <a:pt x="522446" y="361673"/>
                    </a:cubicBezTo>
                    <a:cubicBezTo>
                      <a:pt x="522256" y="359006"/>
                      <a:pt x="522161" y="356339"/>
                      <a:pt x="521875" y="353672"/>
                    </a:cubicBezTo>
                    <a:cubicBezTo>
                      <a:pt x="516731" y="348148"/>
                      <a:pt x="515874" y="341480"/>
                      <a:pt x="516445" y="334432"/>
                    </a:cubicBezTo>
                    <a:cubicBezTo>
                      <a:pt x="521018" y="312619"/>
                      <a:pt x="522256" y="290807"/>
                      <a:pt x="515112" y="269090"/>
                    </a:cubicBezTo>
                    <a:cubicBezTo>
                      <a:pt x="511302" y="257184"/>
                      <a:pt x="513398" y="244420"/>
                      <a:pt x="508635" y="227656"/>
                    </a:cubicBezTo>
                    <a:cubicBezTo>
                      <a:pt x="476631" y="267185"/>
                      <a:pt x="453866" y="309667"/>
                      <a:pt x="419576" y="348243"/>
                    </a:cubicBezTo>
                    <a:cubicBezTo>
                      <a:pt x="438531" y="358435"/>
                      <a:pt x="462534" y="346243"/>
                      <a:pt x="475393" y="364912"/>
                    </a:cubicBezTo>
                    <a:close/>
                  </a:path>
                </a:pathLst>
              </a:custGeom>
              <a:solidFill>
                <a:srgbClr val="0F1C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3" name="Google Shape;1373;p28">
                <a:extLst>
                  <a:ext uri="{FF2B5EF4-FFF2-40B4-BE49-F238E27FC236}">
                    <a16:creationId xmlns:a16="http://schemas.microsoft.com/office/drawing/2014/main" id="{F4A6FD3F-FED0-4E77-71F7-DD6BF1BD1AB7}"/>
                  </a:ext>
                </a:extLst>
              </p:cNvPr>
              <p:cNvSpPr/>
              <p:nvPr/>
            </p:nvSpPr>
            <p:spPr>
              <a:xfrm>
                <a:off x="7934229" y="3781329"/>
                <a:ext cx="198247" cy="387762"/>
              </a:xfrm>
              <a:custGeom>
                <a:avLst/>
                <a:gdLst/>
                <a:ahLst/>
                <a:cxnLst/>
                <a:rect l="l" t="t" r="r" b="b"/>
                <a:pathLst>
                  <a:path w="198247" h="387762" extrusionOk="0">
                    <a:moveTo>
                      <a:pt x="0" y="387763"/>
                    </a:moveTo>
                    <a:cubicBezTo>
                      <a:pt x="7144" y="363474"/>
                      <a:pt x="11716" y="339185"/>
                      <a:pt x="10573" y="313468"/>
                    </a:cubicBezTo>
                    <a:cubicBezTo>
                      <a:pt x="9430" y="287750"/>
                      <a:pt x="14478" y="258223"/>
                      <a:pt x="33528" y="243554"/>
                    </a:cubicBezTo>
                    <a:cubicBezTo>
                      <a:pt x="70104" y="215551"/>
                      <a:pt x="69818" y="180403"/>
                      <a:pt x="66866" y="142113"/>
                    </a:cubicBezTo>
                    <a:cubicBezTo>
                      <a:pt x="50006" y="118872"/>
                      <a:pt x="70581" y="87154"/>
                      <a:pt x="49339" y="64960"/>
                    </a:cubicBezTo>
                    <a:lnTo>
                      <a:pt x="49339" y="46672"/>
                    </a:lnTo>
                    <a:cubicBezTo>
                      <a:pt x="53435" y="31337"/>
                      <a:pt x="41243" y="12859"/>
                      <a:pt x="58198" y="0"/>
                    </a:cubicBezTo>
                    <a:cubicBezTo>
                      <a:pt x="147924" y="23336"/>
                      <a:pt x="157734" y="35147"/>
                      <a:pt x="163735" y="123253"/>
                    </a:cubicBezTo>
                    <a:cubicBezTo>
                      <a:pt x="165164" y="144494"/>
                      <a:pt x="178213" y="160592"/>
                      <a:pt x="191453" y="176213"/>
                    </a:cubicBezTo>
                    <a:cubicBezTo>
                      <a:pt x="204692" y="191929"/>
                      <a:pt x="197358" y="197929"/>
                      <a:pt x="180023" y="198596"/>
                    </a:cubicBezTo>
                    <a:cubicBezTo>
                      <a:pt x="180023" y="198596"/>
                      <a:pt x="176879" y="198977"/>
                      <a:pt x="176879" y="198977"/>
                    </a:cubicBezTo>
                    <a:cubicBezTo>
                      <a:pt x="176879" y="198977"/>
                      <a:pt x="173927" y="197739"/>
                      <a:pt x="173927" y="197739"/>
                    </a:cubicBezTo>
                    <a:cubicBezTo>
                      <a:pt x="163735" y="153638"/>
                      <a:pt x="125730" y="133731"/>
                      <a:pt x="94012" y="106585"/>
                    </a:cubicBezTo>
                    <a:cubicBezTo>
                      <a:pt x="74009" y="134588"/>
                      <a:pt x="107347" y="155162"/>
                      <a:pt x="103918" y="180118"/>
                    </a:cubicBezTo>
                    <a:cubicBezTo>
                      <a:pt x="92678" y="231553"/>
                      <a:pt x="75533" y="281178"/>
                      <a:pt x="55340" y="329565"/>
                    </a:cubicBezTo>
                    <a:cubicBezTo>
                      <a:pt x="44672" y="355092"/>
                      <a:pt x="39434" y="388144"/>
                      <a:pt x="191" y="387667"/>
                    </a:cubicBezTo>
                    <a:close/>
                  </a:path>
                </a:pathLst>
              </a:custGeom>
              <a:solidFill>
                <a:srgbClr val="6B28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4" name="Google Shape;1374;p28">
                <a:extLst>
                  <a:ext uri="{FF2B5EF4-FFF2-40B4-BE49-F238E27FC236}">
                    <a16:creationId xmlns:a16="http://schemas.microsoft.com/office/drawing/2014/main" id="{E753B28D-82EB-4DB1-89DC-9012D360AF7A}"/>
                  </a:ext>
                </a:extLst>
              </p:cNvPr>
              <p:cNvSpPr/>
              <p:nvPr/>
            </p:nvSpPr>
            <p:spPr>
              <a:xfrm>
                <a:off x="7794593" y="4007166"/>
                <a:ext cx="135935" cy="163639"/>
              </a:xfrm>
              <a:custGeom>
                <a:avLst/>
                <a:gdLst/>
                <a:ahLst/>
                <a:cxnLst/>
                <a:rect l="l" t="t" r="r" b="b"/>
                <a:pathLst>
                  <a:path w="135935" h="163639" extrusionOk="0">
                    <a:moveTo>
                      <a:pt x="83629" y="163640"/>
                    </a:moveTo>
                    <a:lnTo>
                      <a:pt x="0" y="163640"/>
                    </a:lnTo>
                    <a:cubicBezTo>
                      <a:pt x="51530" y="109919"/>
                      <a:pt x="74390" y="47149"/>
                      <a:pt x="128111" y="0"/>
                    </a:cubicBezTo>
                    <a:cubicBezTo>
                      <a:pt x="130969" y="27242"/>
                      <a:pt x="133159" y="48101"/>
                      <a:pt x="135255" y="68961"/>
                    </a:cubicBezTo>
                    <a:cubicBezTo>
                      <a:pt x="135255" y="90678"/>
                      <a:pt x="137541" y="112490"/>
                      <a:pt x="133731" y="134112"/>
                    </a:cubicBezTo>
                    <a:cubicBezTo>
                      <a:pt x="132493" y="140208"/>
                      <a:pt x="131350" y="146304"/>
                      <a:pt x="130111" y="152400"/>
                    </a:cubicBezTo>
                    <a:cubicBezTo>
                      <a:pt x="116491" y="164021"/>
                      <a:pt x="99155" y="160020"/>
                      <a:pt x="83629" y="163544"/>
                    </a:cubicBezTo>
                    <a:close/>
                  </a:path>
                </a:pathLst>
              </a:custGeom>
              <a:solidFill>
                <a:srgbClr val="ADAF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5" name="Google Shape;1375;p28">
                <a:extLst>
                  <a:ext uri="{FF2B5EF4-FFF2-40B4-BE49-F238E27FC236}">
                    <a16:creationId xmlns:a16="http://schemas.microsoft.com/office/drawing/2014/main" id="{84E061F0-17F5-ADEE-E812-2A1942088CD8}"/>
                  </a:ext>
                </a:extLst>
              </p:cNvPr>
              <p:cNvSpPr/>
              <p:nvPr/>
            </p:nvSpPr>
            <p:spPr>
              <a:xfrm>
                <a:off x="7910529" y="3961542"/>
                <a:ext cx="136276" cy="244601"/>
              </a:xfrm>
              <a:custGeom>
                <a:avLst/>
                <a:gdLst/>
                <a:ahLst/>
                <a:cxnLst/>
                <a:rect l="l" t="t" r="r" b="b"/>
                <a:pathLst>
                  <a:path w="136276" h="244601" extrusionOk="0">
                    <a:moveTo>
                      <a:pt x="23700" y="207550"/>
                    </a:moveTo>
                    <a:cubicBezTo>
                      <a:pt x="54751" y="193453"/>
                      <a:pt x="65134" y="163925"/>
                      <a:pt x="71229" y="135255"/>
                    </a:cubicBezTo>
                    <a:cubicBezTo>
                      <a:pt x="79898" y="94488"/>
                      <a:pt x="115806" y="62484"/>
                      <a:pt x="107520" y="16288"/>
                    </a:cubicBezTo>
                    <a:cubicBezTo>
                      <a:pt x="105996" y="7620"/>
                      <a:pt x="116473" y="286"/>
                      <a:pt x="127523" y="0"/>
                    </a:cubicBezTo>
                    <a:cubicBezTo>
                      <a:pt x="145620" y="72390"/>
                      <a:pt x="138095" y="138493"/>
                      <a:pt x="81803" y="193643"/>
                    </a:cubicBezTo>
                    <a:cubicBezTo>
                      <a:pt x="73706" y="201549"/>
                      <a:pt x="66658" y="209169"/>
                      <a:pt x="54561" y="208979"/>
                    </a:cubicBezTo>
                    <a:cubicBezTo>
                      <a:pt x="46560" y="226504"/>
                      <a:pt x="37607" y="242888"/>
                      <a:pt x="15318" y="244602"/>
                    </a:cubicBezTo>
                    <a:cubicBezTo>
                      <a:pt x="-26116" y="232505"/>
                      <a:pt x="31510" y="218694"/>
                      <a:pt x="14651" y="206216"/>
                    </a:cubicBezTo>
                    <a:cubicBezTo>
                      <a:pt x="17604" y="207359"/>
                      <a:pt x="20652" y="207835"/>
                      <a:pt x="23795" y="207645"/>
                    </a:cubicBezTo>
                    <a:close/>
                  </a:path>
                </a:pathLst>
              </a:custGeom>
              <a:solidFill>
                <a:srgbClr val="9711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6" name="Google Shape;1376;p28">
                <a:extLst>
                  <a:ext uri="{FF2B5EF4-FFF2-40B4-BE49-F238E27FC236}">
                    <a16:creationId xmlns:a16="http://schemas.microsoft.com/office/drawing/2014/main" id="{54EAA7A7-30C6-441D-71B8-ABD04F05041F}"/>
                  </a:ext>
                </a:extLst>
              </p:cNvPr>
              <p:cNvSpPr/>
              <p:nvPr/>
            </p:nvSpPr>
            <p:spPr>
              <a:xfrm>
                <a:off x="7761031" y="4241377"/>
                <a:ext cx="175294" cy="158008"/>
              </a:xfrm>
              <a:custGeom>
                <a:avLst/>
                <a:gdLst/>
                <a:ahLst/>
                <a:cxnLst/>
                <a:rect l="l" t="t" r="r" b="b"/>
                <a:pathLst>
                  <a:path w="175294" h="158008" extrusionOk="0">
                    <a:moveTo>
                      <a:pt x="30990" y="137550"/>
                    </a:moveTo>
                    <a:cubicBezTo>
                      <a:pt x="34800" y="102212"/>
                      <a:pt x="11178" y="75542"/>
                      <a:pt x="1558" y="44396"/>
                    </a:cubicBezTo>
                    <a:cubicBezTo>
                      <a:pt x="-2824" y="33823"/>
                      <a:pt x="2510" y="31727"/>
                      <a:pt x="11655" y="32870"/>
                    </a:cubicBezTo>
                    <a:cubicBezTo>
                      <a:pt x="51088" y="50968"/>
                      <a:pt x="78710" y="17726"/>
                      <a:pt x="112333" y="10201"/>
                    </a:cubicBezTo>
                    <a:cubicBezTo>
                      <a:pt x="134622" y="5248"/>
                      <a:pt x="160435" y="-15421"/>
                      <a:pt x="175294" y="21726"/>
                    </a:cubicBezTo>
                    <a:cubicBezTo>
                      <a:pt x="174151" y="23250"/>
                      <a:pt x="173103" y="24869"/>
                      <a:pt x="171960" y="26393"/>
                    </a:cubicBezTo>
                    <a:cubicBezTo>
                      <a:pt x="163292" y="30965"/>
                      <a:pt x="155958" y="37823"/>
                      <a:pt x="146052" y="40300"/>
                    </a:cubicBezTo>
                    <a:cubicBezTo>
                      <a:pt x="133575" y="42491"/>
                      <a:pt x="120811" y="40300"/>
                      <a:pt x="108238" y="43348"/>
                    </a:cubicBezTo>
                    <a:cubicBezTo>
                      <a:pt x="62708" y="54778"/>
                      <a:pt x="56993" y="63446"/>
                      <a:pt x="66804" y="109737"/>
                    </a:cubicBezTo>
                    <a:cubicBezTo>
                      <a:pt x="69471" y="122310"/>
                      <a:pt x="70805" y="134693"/>
                      <a:pt x="64708" y="146789"/>
                    </a:cubicBezTo>
                    <a:cubicBezTo>
                      <a:pt x="47754" y="164315"/>
                      <a:pt x="36419" y="161363"/>
                      <a:pt x="30990" y="137550"/>
                    </a:cubicBezTo>
                    <a:close/>
                  </a:path>
                </a:pathLst>
              </a:custGeom>
              <a:solidFill>
                <a:srgbClr val="E1B7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7" name="Google Shape;1377;p28">
                <a:extLst>
                  <a:ext uri="{FF2B5EF4-FFF2-40B4-BE49-F238E27FC236}">
                    <a16:creationId xmlns:a16="http://schemas.microsoft.com/office/drawing/2014/main" id="{E76F5072-F875-4C08-7715-8F30BB6B4C18}"/>
                  </a:ext>
                </a:extLst>
              </p:cNvPr>
              <p:cNvSpPr/>
              <p:nvPr/>
            </p:nvSpPr>
            <p:spPr>
              <a:xfrm>
                <a:off x="7752992" y="4178825"/>
                <a:ext cx="85224" cy="106948"/>
              </a:xfrm>
              <a:custGeom>
                <a:avLst/>
                <a:gdLst/>
                <a:ahLst/>
                <a:cxnLst/>
                <a:rect l="l" t="t" r="r" b="b"/>
                <a:pathLst>
                  <a:path w="85224" h="106948" extrusionOk="0">
                    <a:moveTo>
                      <a:pt x="19693" y="95423"/>
                    </a:moveTo>
                    <a:cubicBezTo>
                      <a:pt x="16359" y="99233"/>
                      <a:pt x="12930" y="103138"/>
                      <a:pt x="9596" y="106948"/>
                    </a:cubicBezTo>
                    <a:cubicBezTo>
                      <a:pt x="-11930" y="73420"/>
                      <a:pt x="6454" y="47322"/>
                      <a:pt x="28456" y="25414"/>
                    </a:cubicBezTo>
                    <a:cubicBezTo>
                      <a:pt x="42553" y="11317"/>
                      <a:pt x="58460" y="-13638"/>
                      <a:pt x="85225" y="9317"/>
                    </a:cubicBezTo>
                    <a:cubicBezTo>
                      <a:pt x="40839" y="20937"/>
                      <a:pt x="18264" y="49131"/>
                      <a:pt x="19693" y="95423"/>
                    </a:cubicBezTo>
                    <a:close/>
                  </a:path>
                </a:pathLst>
              </a:custGeom>
              <a:solidFill>
                <a:srgbClr val="B59B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8" name="Google Shape;1378;p28">
                <a:extLst>
                  <a:ext uri="{FF2B5EF4-FFF2-40B4-BE49-F238E27FC236}">
                    <a16:creationId xmlns:a16="http://schemas.microsoft.com/office/drawing/2014/main" id="{0FB11204-316C-2FD9-3574-EF8954F18FE9}"/>
                  </a:ext>
                </a:extLst>
              </p:cNvPr>
              <p:cNvSpPr/>
              <p:nvPr/>
            </p:nvSpPr>
            <p:spPr>
              <a:xfrm>
                <a:off x="7883461" y="4263103"/>
                <a:ext cx="69913" cy="105060"/>
              </a:xfrm>
              <a:custGeom>
                <a:avLst/>
                <a:gdLst/>
                <a:ahLst/>
                <a:cxnLst/>
                <a:rect l="l" t="t" r="r" b="b"/>
                <a:pathLst>
                  <a:path w="69913" h="105060" extrusionOk="0">
                    <a:moveTo>
                      <a:pt x="69914" y="39529"/>
                    </a:moveTo>
                    <a:cubicBezTo>
                      <a:pt x="48102" y="62960"/>
                      <a:pt x="43339" y="104489"/>
                      <a:pt x="0" y="105061"/>
                    </a:cubicBezTo>
                    <a:cubicBezTo>
                      <a:pt x="13145" y="68675"/>
                      <a:pt x="36576" y="37338"/>
                      <a:pt x="51340" y="1714"/>
                    </a:cubicBezTo>
                    <a:cubicBezTo>
                      <a:pt x="51340" y="1714"/>
                      <a:pt x="52674" y="0"/>
                      <a:pt x="52674" y="0"/>
                    </a:cubicBezTo>
                    <a:cubicBezTo>
                      <a:pt x="65913" y="9906"/>
                      <a:pt x="67819" y="24765"/>
                      <a:pt x="69914" y="39529"/>
                    </a:cubicBezTo>
                    <a:close/>
                  </a:path>
                </a:pathLst>
              </a:custGeom>
              <a:solidFill>
                <a:srgbClr val="DFBE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9" name="Google Shape;1379;p28">
                <a:extLst>
                  <a:ext uri="{FF2B5EF4-FFF2-40B4-BE49-F238E27FC236}">
                    <a16:creationId xmlns:a16="http://schemas.microsoft.com/office/drawing/2014/main" id="{2673DB9E-F0B5-BA0C-6EF0-E84CF7D5666F}"/>
                  </a:ext>
                </a:extLst>
              </p:cNvPr>
              <p:cNvSpPr/>
              <p:nvPr/>
            </p:nvSpPr>
            <p:spPr>
              <a:xfrm>
                <a:off x="8005953" y="4167940"/>
                <a:ext cx="44100" cy="20167"/>
              </a:xfrm>
              <a:custGeom>
                <a:avLst/>
                <a:gdLst/>
                <a:ahLst/>
                <a:cxnLst/>
                <a:rect l="l" t="t" r="r" b="b"/>
                <a:pathLst>
                  <a:path w="44100" h="20167" extrusionOk="0">
                    <a:moveTo>
                      <a:pt x="43719" y="1914"/>
                    </a:moveTo>
                    <a:cubicBezTo>
                      <a:pt x="34957" y="22297"/>
                      <a:pt x="19431" y="22107"/>
                      <a:pt x="0" y="17916"/>
                    </a:cubicBezTo>
                    <a:cubicBezTo>
                      <a:pt x="10192" y="-7230"/>
                      <a:pt x="28194" y="961"/>
                      <a:pt x="44101" y="2485"/>
                    </a:cubicBezTo>
                    <a:cubicBezTo>
                      <a:pt x="44101" y="2485"/>
                      <a:pt x="43719" y="1914"/>
                      <a:pt x="43719" y="1914"/>
                    </a:cubicBezTo>
                    <a:close/>
                  </a:path>
                </a:pathLst>
              </a:custGeom>
              <a:solidFill>
                <a:srgbClr val="9D8B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0" name="Google Shape;1380;p28">
                <a:extLst>
                  <a:ext uri="{FF2B5EF4-FFF2-40B4-BE49-F238E27FC236}">
                    <a16:creationId xmlns:a16="http://schemas.microsoft.com/office/drawing/2014/main" id="{3D041AB0-589B-0462-9D92-1FF37899DD4A}"/>
                  </a:ext>
                </a:extLst>
              </p:cNvPr>
              <p:cNvSpPr/>
              <p:nvPr/>
            </p:nvSpPr>
            <p:spPr>
              <a:xfrm>
                <a:off x="7925847" y="4170425"/>
                <a:ext cx="39242" cy="36602"/>
              </a:xfrm>
              <a:custGeom>
                <a:avLst/>
                <a:gdLst/>
                <a:ahLst/>
                <a:cxnLst/>
                <a:rect l="l" t="t" r="r" b="b"/>
                <a:pathLst>
                  <a:path w="39242" h="36602" extrusionOk="0">
                    <a:moveTo>
                      <a:pt x="0" y="35624"/>
                    </a:moveTo>
                    <a:cubicBezTo>
                      <a:pt x="13049" y="23717"/>
                      <a:pt x="26194" y="11811"/>
                      <a:pt x="39243" y="0"/>
                    </a:cubicBezTo>
                    <a:cubicBezTo>
                      <a:pt x="38862" y="25813"/>
                      <a:pt x="28575" y="40672"/>
                      <a:pt x="0" y="35624"/>
                    </a:cubicBezTo>
                    <a:close/>
                  </a:path>
                </a:pathLst>
              </a:custGeom>
              <a:solidFill>
                <a:srgbClr val="6B28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1" name="Google Shape;1381;p28">
                <a:extLst>
                  <a:ext uri="{FF2B5EF4-FFF2-40B4-BE49-F238E27FC236}">
                    <a16:creationId xmlns:a16="http://schemas.microsoft.com/office/drawing/2014/main" id="{685F6D93-6D2D-29AF-E77D-D17D48F01136}"/>
                  </a:ext>
                </a:extLst>
              </p:cNvPr>
              <p:cNvSpPr/>
              <p:nvPr/>
            </p:nvSpPr>
            <p:spPr>
              <a:xfrm>
                <a:off x="7109892" y="4443888"/>
                <a:ext cx="539444" cy="260582"/>
              </a:xfrm>
              <a:custGeom>
                <a:avLst/>
                <a:gdLst/>
                <a:ahLst/>
                <a:cxnLst/>
                <a:rect l="l" t="t" r="r" b="b"/>
                <a:pathLst>
                  <a:path w="539444" h="260582" extrusionOk="0">
                    <a:moveTo>
                      <a:pt x="493725" y="191071"/>
                    </a:moveTo>
                    <a:cubicBezTo>
                      <a:pt x="508965" y="206502"/>
                      <a:pt x="524204" y="221933"/>
                      <a:pt x="539445" y="237363"/>
                    </a:cubicBezTo>
                    <a:cubicBezTo>
                      <a:pt x="430003" y="266605"/>
                      <a:pt x="318179" y="260318"/>
                      <a:pt x="206737" y="259366"/>
                    </a:cubicBezTo>
                    <a:cubicBezTo>
                      <a:pt x="149015" y="250126"/>
                      <a:pt x="90627" y="244983"/>
                      <a:pt x="34524" y="227267"/>
                    </a:cubicBezTo>
                    <a:cubicBezTo>
                      <a:pt x="15474" y="219456"/>
                      <a:pt x="20332" y="202787"/>
                      <a:pt x="20046" y="188024"/>
                    </a:cubicBezTo>
                    <a:cubicBezTo>
                      <a:pt x="11283" y="135541"/>
                      <a:pt x="54527" y="112109"/>
                      <a:pt x="83102" y="77057"/>
                    </a:cubicBezTo>
                    <a:cubicBezTo>
                      <a:pt x="66148" y="86773"/>
                      <a:pt x="63290" y="113633"/>
                      <a:pt x="42335" y="108299"/>
                    </a:cubicBezTo>
                    <a:cubicBezTo>
                      <a:pt x="21951" y="103156"/>
                      <a:pt x="21856" y="83534"/>
                      <a:pt x="24237" y="65627"/>
                    </a:cubicBezTo>
                    <a:cubicBezTo>
                      <a:pt x="26714" y="46672"/>
                      <a:pt x="-2242" y="49244"/>
                      <a:pt x="139" y="30385"/>
                    </a:cubicBezTo>
                    <a:cubicBezTo>
                      <a:pt x="-337" y="10573"/>
                      <a:pt x="11569" y="2572"/>
                      <a:pt x="29095" y="0"/>
                    </a:cubicBezTo>
                    <a:cubicBezTo>
                      <a:pt x="96151" y="6001"/>
                      <a:pt x="163303" y="17621"/>
                      <a:pt x="228073" y="31813"/>
                    </a:cubicBezTo>
                    <a:cubicBezTo>
                      <a:pt x="308844" y="49530"/>
                      <a:pt x="382854" y="24670"/>
                      <a:pt x="459911" y="21622"/>
                    </a:cubicBezTo>
                    <a:cubicBezTo>
                      <a:pt x="472294" y="21146"/>
                      <a:pt x="484581" y="17621"/>
                      <a:pt x="497154" y="20860"/>
                    </a:cubicBezTo>
                    <a:cubicBezTo>
                      <a:pt x="505345" y="24193"/>
                      <a:pt x="512870" y="28099"/>
                      <a:pt x="511631" y="38957"/>
                    </a:cubicBezTo>
                    <a:cubicBezTo>
                      <a:pt x="481819" y="45529"/>
                      <a:pt x="450386" y="45815"/>
                      <a:pt x="421239" y="61150"/>
                    </a:cubicBezTo>
                    <a:cubicBezTo>
                      <a:pt x="430764" y="81343"/>
                      <a:pt x="445909" y="94107"/>
                      <a:pt x="462483" y="105632"/>
                    </a:cubicBezTo>
                    <a:cubicBezTo>
                      <a:pt x="474294" y="111252"/>
                      <a:pt x="476103" y="122777"/>
                      <a:pt x="477342" y="133445"/>
                    </a:cubicBezTo>
                    <a:cubicBezTo>
                      <a:pt x="479818" y="154591"/>
                      <a:pt x="469912" y="159639"/>
                      <a:pt x="452291" y="149161"/>
                    </a:cubicBezTo>
                    <a:cubicBezTo>
                      <a:pt x="431622" y="136779"/>
                      <a:pt x="417525" y="117253"/>
                      <a:pt x="398094" y="96298"/>
                    </a:cubicBezTo>
                    <a:cubicBezTo>
                      <a:pt x="415810" y="135445"/>
                      <a:pt x="399523" y="173831"/>
                      <a:pt x="412476" y="209359"/>
                    </a:cubicBezTo>
                    <a:cubicBezTo>
                      <a:pt x="413143" y="187452"/>
                      <a:pt x="392474" y="157829"/>
                      <a:pt x="419525" y="145828"/>
                    </a:cubicBezTo>
                    <a:cubicBezTo>
                      <a:pt x="442099" y="135826"/>
                      <a:pt x="455815" y="164592"/>
                      <a:pt x="470103" y="180594"/>
                    </a:cubicBezTo>
                    <a:cubicBezTo>
                      <a:pt x="476579" y="187833"/>
                      <a:pt x="482390" y="195358"/>
                      <a:pt x="493725" y="191262"/>
                    </a:cubicBezTo>
                    <a:close/>
                  </a:path>
                </a:pathLst>
              </a:custGeom>
              <a:solidFill>
                <a:srgbClr val="EEC03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2" name="Google Shape;1382;p28">
                <a:extLst>
                  <a:ext uri="{FF2B5EF4-FFF2-40B4-BE49-F238E27FC236}">
                    <a16:creationId xmlns:a16="http://schemas.microsoft.com/office/drawing/2014/main" id="{A7D03B24-F046-D288-CB47-E1455BE0F8E1}"/>
                  </a:ext>
                </a:extLst>
              </p:cNvPr>
              <p:cNvSpPr/>
              <p:nvPr/>
            </p:nvSpPr>
            <p:spPr>
              <a:xfrm>
                <a:off x="6812184" y="4319682"/>
                <a:ext cx="333375" cy="351472"/>
              </a:xfrm>
              <a:custGeom>
                <a:avLst/>
                <a:gdLst/>
                <a:ahLst/>
                <a:cxnLst/>
                <a:rect l="l" t="t" r="r" b="b"/>
                <a:pathLst>
                  <a:path w="333375" h="351472" extrusionOk="0">
                    <a:moveTo>
                      <a:pt x="333375" y="315468"/>
                    </a:moveTo>
                    <a:cubicBezTo>
                      <a:pt x="325469" y="327279"/>
                      <a:pt x="323088" y="339185"/>
                      <a:pt x="332327" y="351473"/>
                    </a:cubicBezTo>
                    <a:cubicBezTo>
                      <a:pt x="208598" y="320802"/>
                      <a:pt x="91440" y="277368"/>
                      <a:pt x="0" y="183166"/>
                    </a:cubicBezTo>
                    <a:cubicBezTo>
                      <a:pt x="30766" y="119158"/>
                      <a:pt x="83820" y="68199"/>
                      <a:pt x="107442" y="0"/>
                    </a:cubicBezTo>
                    <a:cubicBezTo>
                      <a:pt x="151066" y="12859"/>
                      <a:pt x="176975" y="52292"/>
                      <a:pt x="216218" y="71628"/>
                    </a:cubicBezTo>
                    <a:cubicBezTo>
                      <a:pt x="239839" y="85916"/>
                      <a:pt x="264604" y="97631"/>
                      <a:pt x="290513" y="107347"/>
                    </a:cubicBezTo>
                    <a:cubicBezTo>
                      <a:pt x="303848" y="112395"/>
                      <a:pt x="321945" y="112871"/>
                      <a:pt x="324326" y="132969"/>
                    </a:cubicBezTo>
                    <a:cubicBezTo>
                      <a:pt x="306800" y="135636"/>
                      <a:pt x="303848" y="147923"/>
                      <a:pt x="304609" y="162687"/>
                    </a:cubicBezTo>
                    <a:cubicBezTo>
                      <a:pt x="314992" y="204597"/>
                      <a:pt x="338709" y="245078"/>
                      <a:pt x="313468" y="290132"/>
                    </a:cubicBezTo>
                    <a:cubicBezTo>
                      <a:pt x="303276" y="308420"/>
                      <a:pt x="326803" y="306705"/>
                      <a:pt x="333375" y="315373"/>
                    </a:cubicBezTo>
                    <a:close/>
                  </a:path>
                </a:pathLst>
              </a:custGeom>
              <a:solidFill>
                <a:srgbClr val="D298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3" name="Google Shape;1383;p28">
                <a:extLst>
                  <a:ext uri="{FF2B5EF4-FFF2-40B4-BE49-F238E27FC236}">
                    <a16:creationId xmlns:a16="http://schemas.microsoft.com/office/drawing/2014/main" id="{FCF74754-466B-62C3-B780-A52C7A1FF14C}"/>
                  </a:ext>
                </a:extLst>
              </p:cNvPr>
              <p:cNvSpPr/>
              <p:nvPr/>
            </p:nvSpPr>
            <p:spPr>
              <a:xfrm>
                <a:off x="8134730" y="2859118"/>
                <a:ext cx="314766" cy="583025"/>
              </a:xfrm>
              <a:custGeom>
                <a:avLst/>
                <a:gdLst/>
                <a:ahLst/>
                <a:cxnLst/>
                <a:rect l="l" t="t" r="r" b="b"/>
                <a:pathLst>
                  <a:path w="314766" h="583025" extrusionOk="0">
                    <a:moveTo>
                      <a:pt x="210121" y="0"/>
                    </a:moveTo>
                    <a:cubicBezTo>
                      <a:pt x="212789" y="1143"/>
                      <a:pt x="215551" y="1524"/>
                      <a:pt x="218504" y="1333"/>
                    </a:cubicBezTo>
                    <a:cubicBezTo>
                      <a:pt x="243078" y="48292"/>
                      <a:pt x="278702" y="90106"/>
                      <a:pt x="276702" y="148876"/>
                    </a:cubicBezTo>
                    <a:cubicBezTo>
                      <a:pt x="276035" y="168212"/>
                      <a:pt x="258318" y="204025"/>
                      <a:pt x="306705" y="205550"/>
                    </a:cubicBezTo>
                    <a:cubicBezTo>
                      <a:pt x="318326" y="205931"/>
                      <a:pt x="317088" y="238506"/>
                      <a:pt x="304895" y="245840"/>
                    </a:cubicBezTo>
                    <a:cubicBezTo>
                      <a:pt x="255556" y="275749"/>
                      <a:pt x="289370" y="309086"/>
                      <a:pt x="297371" y="341662"/>
                    </a:cubicBezTo>
                    <a:cubicBezTo>
                      <a:pt x="283655" y="350234"/>
                      <a:pt x="269367" y="347758"/>
                      <a:pt x="255080" y="343662"/>
                    </a:cubicBezTo>
                    <a:cubicBezTo>
                      <a:pt x="235554" y="341471"/>
                      <a:pt x="231267" y="352616"/>
                      <a:pt x="230981" y="369284"/>
                    </a:cubicBezTo>
                    <a:cubicBezTo>
                      <a:pt x="230600" y="394335"/>
                      <a:pt x="228981" y="419386"/>
                      <a:pt x="227933" y="444437"/>
                    </a:cubicBezTo>
                    <a:cubicBezTo>
                      <a:pt x="219456" y="448818"/>
                      <a:pt x="209169" y="415957"/>
                      <a:pt x="201835" y="445675"/>
                    </a:cubicBezTo>
                    <a:cubicBezTo>
                      <a:pt x="193548" y="476917"/>
                      <a:pt x="208407" y="510826"/>
                      <a:pt x="190786" y="541115"/>
                    </a:cubicBezTo>
                    <a:cubicBezTo>
                      <a:pt x="187166" y="535496"/>
                      <a:pt x="183642" y="529780"/>
                      <a:pt x="180023" y="524161"/>
                    </a:cubicBezTo>
                    <a:cubicBezTo>
                      <a:pt x="179737" y="487490"/>
                      <a:pt x="183261" y="450818"/>
                      <a:pt x="179356" y="415957"/>
                    </a:cubicBezTo>
                    <a:cubicBezTo>
                      <a:pt x="176594" y="447675"/>
                      <a:pt x="191262" y="482155"/>
                      <a:pt x="171165" y="514159"/>
                    </a:cubicBezTo>
                    <a:cubicBezTo>
                      <a:pt x="157258" y="504158"/>
                      <a:pt x="141827" y="495776"/>
                      <a:pt x="129826" y="483870"/>
                    </a:cubicBezTo>
                    <a:cubicBezTo>
                      <a:pt x="98965" y="453200"/>
                      <a:pt x="84011" y="467201"/>
                      <a:pt x="74390" y="501110"/>
                    </a:cubicBezTo>
                    <a:cubicBezTo>
                      <a:pt x="49625" y="528447"/>
                      <a:pt x="24765" y="555688"/>
                      <a:pt x="0" y="583025"/>
                    </a:cubicBezTo>
                    <a:cubicBezTo>
                      <a:pt x="26480" y="511969"/>
                      <a:pt x="18669" y="434816"/>
                      <a:pt x="39529" y="362712"/>
                    </a:cubicBezTo>
                    <a:cubicBezTo>
                      <a:pt x="104204" y="288608"/>
                      <a:pt x="147161" y="201549"/>
                      <a:pt x="191548" y="114872"/>
                    </a:cubicBezTo>
                    <a:cubicBezTo>
                      <a:pt x="210979" y="76962"/>
                      <a:pt x="210503" y="39338"/>
                      <a:pt x="210027" y="95"/>
                    </a:cubicBezTo>
                    <a:close/>
                  </a:path>
                </a:pathLst>
              </a:custGeom>
              <a:solidFill>
                <a:srgbClr val="04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4" name="Google Shape;1384;p28">
                <a:extLst>
                  <a:ext uri="{FF2B5EF4-FFF2-40B4-BE49-F238E27FC236}">
                    <a16:creationId xmlns:a16="http://schemas.microsoft.com/office/drawing/2014/main" id="{4788520F-8A18-864E-FB9C-7D48C8C810DE}"/>
                  </a:ext>
                </a:extLst>
              </p:cNvPr>
              <p:cNvSpPr/>
              <p:nvPr/>
            </p:nvSpPr>
            <p:spPr>
              <a:xfrm>
                <a:off x="8389905" y="3200661"/>
                <a:ext cx="49339" cy="10003"/>
              </a:xfrm>
              <a:custGeom>
                <a:avLst/>
                <a:gdLst/>
                <a:ahLst/>
                <a:cxnLst/>
                <a:rect l="l" t="t" r="r" b="b"/>
                <a:pathLst>
                  <a:path w="49339" h="10003" extrusionOk="0">
                    <a:moveTo>
                      <a:pt x="0" y="2024"/>
                    </a:moveTo>
                    <a:cubicBezTo>
                      <a:pt x="14097" y="1357"/>
                      <a:pt x="28194" y="690"/>
                      <a:pt x="42291" y="23"/>
                    </a:cubicBezTo>
                    <a:cubicBezTo>
                      <a:pt x="44672" y="-72"/>
                      <a:pt x="46958" y="119"/>
                      <a:pt x="49339" y="690"/>
                    </a:cubicBezTo>
                    <a:cubicBezTo>
                      <a:pt x="33338" y="18502"/>
                      <a:pt x="16573" y="6024"/>
                      <a:pt x="0" y="1928"/>
                    </a:cubicBezTo>
                    <a:close/>
                  </a:path>
                </a:pathLst>
              </a:custGeom>
              <a:solidFill>
                <a:srgbClr val="30313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5" name="Google Shape;1385;p28">
                <a:extLst>
                  <a:ext uri="{FF2B5EF4-FFF2-40B4-BE49-F238E27FC236}">
                    <a16:creationId xmlns:a16="http://schemas.microsoft.com/office/drawing/2014/main" id="{DE4825E9-E640-9E0C-A994-1FC694DE3843}"/>
                  </a:ext>
                </a:extLst>
              </p:cNvPr>
              <p:cNvSpPr/>
              <p:nvPr/>
            </p:nvSpPr>
            <p:spPr>
              <a:xfrm>
                <a:off x="8289035" y="3246405"/>
                <a:ext cx="39779" cy="136779"/>
              </a:xfrm>
              <a:custGeom>
                <a:avLst/>
                <a:gdLst/>
                <a:ahLst/>
                <a:cxnLst/>
                <a:rect l="l" t="t" r="r" b="b"/>
                <a:pathLst>
                  <a:path w="39779" h="136779" extrusionOk="0">
                    <a:moveTo>
                      <a:pt x="16955" y="126778"/>
                    </a:moveTo>
                    <a:cubicBezTo>
                      <a:pt x="14478" y="84201"/>
                      <a:pt x="28099" y="40005"/>
                      <a:pt x="0" y="0"/>
                    </a:cubicBezTo>
                    <a:cubicBezTo>
                      <a:pt x="42100" y="23431"/>
                      <a:pt x="50864" y="79820"/>
                      <a:pt x="25908" y="136779"/>
                    </a:cubicBezTo>
                    <a:cubicBezTo>
                      <a:pt x="22956" y="133445"/>
                      <a:pt x="20003" y="130112"/>
                      <a:pt x="17050" y="126873"/>
                    </a:cubicBezTo>
                    <a:close/>
                  </a:path>
                </a:pathLst>
              </a:custGeom>
              <a:solidFill>
                <a:srgbClr val="7016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6" name="Google Shape;1386;p28">
                <a:extLst>
                  <a:ext uri="{FF2B5EF4-FFF2-40B4-BE49-F238E27FC236}">
                    <a16:creationId xmlns:a16="http://schemas.microsoft.com/office/drawing/2014/main" id="{9CC67E55-74E8-5959-D2DB-83566196CE49}"/>
                  </a:ext>
                </a:extLst>
              </p:cNvPr>
              <p:cNvSpPr/>
              <p:nvPr/>
            </p:nvSpPr>
            <p:spPr>
              <a:xfrm>
                <a:off x="6556914" y="2937331"/>
                <a:ext cx="341798" cy="537490"/>
              </a:xfrm>
              <a:custGeom>
                <a:avLst/>
                <a:gdLst/>
                <a:ahLst/>
                <a:cxnLst/>
                <a:rect l="l" t="t" r="r" b="b"/>
                <a:pathLst>
                  <a:path w="341798" h="537490" extrusionOk="0">
                    <a:moveTo>
                      <a:pt x="151162" y="127908"/>
                    </a:moveTo>
                    <a:cubicBezTo>
                      <a:pt x="181451" y="133242"/>
                      <a:pt x="207836" y="150673"/>
                      <a:pt x="240696" y="150863"/>
                    </a:cubicBezTo>
                    <a:cubicBezTo>
                      <a:pt x="274415" y="151054"/>
                      <a:pt x="301561" y="144101"/>
                      <a:pt x="322136" y="116859"/>
                    </a:cubicBezTo>
                    <a:cubicBezTo>
                      <a:pt x="346996" y="168389"/>
                      <a:pt x="300799" y="182677"/>
                      <a:pt x="274511" y="207347"/>
                    </a:cubicBezTo>
                    <a:cubicBezTo>
                      <a:pt x="256984" y="215538"/>
                      <a:pt x="238982" y="212776"/>
                      <a:pt x="225457" y="211252"/>
                    </a:cubicBezTo>
                    <a:cubicBezTo>
                      <a:pt x="214884" y="207442"/>
                      <a:pt x="218789" y="217443"/>
                      <a:pt x="219742" y="211252"/>
                    </a:cubicBezTo>
                    <a:cubicBezTo>
                      <a:pt x="219837" y="210395"/>
                      <a:pt x="221266" y="211061"/>
                      <a:pt x="224218" y="211442"/>
                    </a:cubicBezTo>
                    <a:cubicBezTo>
                      <a:pt x="233934" y="212585"/>
                      <a:pt x="241554" y="216967"/>
                      <a:pt x="247459" y="224587"/>
                    </a:cubicBezTo>
                    <a:cubicBezTo>
                      <a:pt x="288131" y="238970"/>
                      <a:pt x="303086" y="273069"/>
                      <a:pt x="313849" y="310502"/>
                    </a:cubicBezTo>
                    <a:cubicBezTo>
                      <a:pt x="323564" y="315170"/>
                      <a:pt x="340804" y="318884"/>
                      <a:pt x="337471" y="329838"/>
                    </a:cubicBezTo>
                    <a:cubicBezTo>
                      <a:pt x="325564" y="368795"/>
                      <a:pt x="356901" y="409277"/>
                      <a:pt x="331661" y="446805"/>
                    </a:cubicBezTo>
                    <a:cubicBezTo>
                      <a:pt x="285655" y="459664"/>
                      <a:pt x="324898" y="489287"/>
                      <a:pt x="319183" y="510146"/>
                    </a:cubicBezTo>
                    <a:cubicBezTo>
                      <a:pt x="317182" y="516909"/>
                      <a:pt x="313182" y="521672"/>
                      <a:pt x="306134" y="523577"/>
                    </a:cubicBezTo>
                    <a:cubicBezTo>
                      <a:pt x="285464" y="522529"/>
                      <a:pt x="272510" y="508337"/>
                      <a:pt x="258413" y="496049"/>
                    </a:cubicBezTo>
                    <a:cubicBezTo>
                      <a:pt x="246412" y="485667"/>
                      <a:pt x="234791" y="474142"/>
                      <a:pt x="217265" y="485286"/>
                    </a:cubicBezTo>
                    <a:cubicBezTo>
                      <a:pt x="205549" y="491954"/>
                      <a:pt x="209264" y="515004"/>
                      <a:pt x="188690" y="512242"/>
                    </a:cubicBezTo>
                    <a:cubicBezTo>
                      <a:pt x="165068" y="505003"/>
                      <a:pt x="178879" y="540436"/>
                      <a:pt x="154686" y="537293"/>
                    </a:cubicBezTo>
                    <a:cubicBezTo>
                      <a:pt x="152781" y="523291"/>
                      <a:pt x="150780" y="507670"/>
                      <a:pt x="148685" y="492049"/>
                    </a:cubicBezTo>
                    <a:cubicBezTo>
                      <a:pt x="165830" y="500145"/>
                      <a:pt x="171069" y="492525"/>
                      <a:pt x="170974" y="476047"/>
                    </a:cubicBezTo>
                    <a:cubicBezTo>
                      <a:pt x="170593" y="438899"/>
                      <a:pt x="187547" y="402228"/>
                      <a:pt x="172212" y="364223"/>
                    </a:cubicBezTo>
                    <a:cubicBezTo>
                      <a:pt x="169830" y="358413"/>
                      <a:pt x="157353" y="330600"/>
                      <a:pt x="188404" y="340697"/>
                    </a:cubicBezTo>
                    <a:cubicBezTo>
                      <a:pt x="208788" y="350031"/>
                      <a:pt x="213265" y="372129"/>
                      <a:pt x="226409" y="387274"/>
                    </a:cubicBezTo>
                    <a:cubicBezTo>
                      <a:pt x="239744" y="402609"/>
                      <a:pt x="253460" y="417659"/>
                      <a:pt x="283273" y="415754"/>
                    </a:cubicBezTo>
                    <a:cubicBezTo>
                      <a:pt x="252603" y="333743"/>
                      <a:pt x="176213" y="291833"/>
                      <a:pt x="132397" y="225158"/>
                    </a:cubicBezTo>
                    <a:lnTo>
                      <a:pt x="132683" y="225539"/>
                    </a:lnTo>
                    <a:cubicBezTo>
                      <a:pt x="84296" y="181343"/>
                      <a:pt x="47149" y="128384"/>
                      <a:pt x="14573" y="72092"/>
                    </a:cubicBezTo>
                    <a:cubicBezTo>
                      <a:pt x="11144" y="66186"/>
                      <a:pt x="13240" y="60185"/>
                      <a:pt x="17430" y="55042"/>
                    </a:cubicBezTo>
                    <a:cubicBezTo>
                      <a:pt x="16859" y="39707"/>
                      <a:pt x="10668" y="26753"/>
                      <a:pt x="0" y="15894"/>
                    </a:cubicBezTo>
                    <a:cubicBezTo>
                      <a:pt x="0" y="4559"/>
                      <a:pt x="4286" y="-2203"/>
                      <a:pt x="17145" y="654"/>
                    </a:cubicBezTo>
                    <a:cubicBezTo>
                      <a:pt x="40386" y="65615"/>
                      <a:pt x="91726" y="100952"/>
                      <a:pt x="151162" y="127908"/>
                    </a:cubicBezTo>
                    <a:close/>
                  </a:path>
                </a:pathLst>
              </a:custGeom>
              <a:solidFill>
                <a:srgbClr val="07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7" name="Google Shape;1387;p28">
                <a:extLst>
                  <a:ext uri="{FF2B5EF4-FFF2-40B4-BE49-F238E27FC236}">
                    <a16:creationId xmlns:a16="http://schemas.microsoft.com/office/drawing/2014/main" id="{33BD735E-1039-E36D-6D08-6050698F5279}"/>
                  </a:ext>
                </a:extLst>
              </p:cNvPr>
              <p:cNvSpPr/>
              <p:nvPr/>
            </p:nvSpPr>
            <p:spPr>
              <a:xfrm>
                <a:off x="6689312" y="3162489"/>
                <a:ext cx="168671" cy="208755"/>
              </a:xfrm>
              <a:custGeom>
                <a:avLst/>
                <a:gdLst/>
                <a:ahLst/>
                <a:cxnLst/>
                <a:rect l="l" t="t" r="r" b="b"/>
                <a:pathLst>
                  <a:path w="168671" h="208755" extrusionOk="0">
                    <a:moveTo>
                      <a:pt x="0" y="0"/>
                    </a:moveTo>
                    <a:cubicBezTo>
                      <a:pt x="65437" y="50292"/>
                      <a:pt x="123444" y="107156"/>
                      <a:pt x="161449" y="181642"/>
                    </a:cubicBezTo>
                    <a:cubicBezTo>
                      <a:pt x="165259" y="189167"/>
                      <a:pt x="174498" y="199454"/>
                      <a:pt x="163354" y="206026"/>
                    </a:cubicBezTo>
                    <a:cubicBezTo>
                      <a:pt x="156591" y="210026"/>
                      <a:pt x="144780" y="209169"/>
                      <a:pt x="136589" y="206407"/>
                    </a:cubicBezTo>
                    <a:cubicBezTo>
                      <a:pt x="92964" y="191357"/>
                      <a:pt x="71533" y="155829"/>
                      <a:pt x="56007" y="115538"/>
                    </a:cubicBezTo>
                    <a:cubicBezTo>
                      <a:pt x="41624" y="74962"/>
                      <a:pt x="6668" y="44387"/>
                      <a:pt x="0" y="0"/>
                    </a:cubicBezTo>
                    <a:close/>
                  </a:path>
                </a:pathLst>
              </a:custGeom>
              <a:solidFill>
                <a:srgbClr val="861B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8" name="Google Shape;1388;p28">
                <a:extLst>
                  <a:ext uri="{FF2B5EF4-FFF2-40B4-BE49-F238E27FC236}">
                    <a16:creationId xmlns:a16="http://schemas.microsoft.com/office/drawing/2014/main" id="{096F8DF2-2E2D-71DD-8A4F-E0481352A2A9}"/>
                  </a:ext>
                </a:extLst>
              </p:cNvPr>
              <p:cNvSpPr/>
              <p:nvPr/>
            </p:nvSpPr>
            <p:spPr>
              <a:xfrm>
                <a:off x="6553914" y="2992373"/>
                <a:ext cx="135683" cy="170497"/>
              </a:xfrm>
              <a:custGeom>
                <a:avLst/>
                <a:gdLst/>
                <a:ahLst/>
                <a:cxnLst/>
                <a:rect l="l" t="t" r="r" b="b"/>
                <a:pathLst>
                  <a:path w="135683" h="170497" extrusionOk="0">
                    <a:moveTo>
                      <a:pt x="20430" y="0"/>
                    </a:moveTo>
                    <a:cubicBezTo>
                      <a:pt x="48053" y="64103"/>
                      <a:pt x="106727" y="107251"/>
                      <a:pt x="135683" y="170497"/>
                    </a:cubicBezTo>
                    <a:cubicBezTo>
                      <a:pt x="88820" y="159448"/>
                      <a:pt x="54816" y="132778"/>
                      <a:pt x="38909" y="86773"/>
                    </a:cubicBezTo>
                    <a:cubicBezTo>
                      <a:pt x="33480" y="70961"/>
                      <a:pt x="20812" y="61150"/>
                      <a:pt x="13192" y="47911"/>
                    </a:cubicBezTo>
                    <a:cubicBezTo>
                      <a:pt x="3761" y="31718"/>
                      <a:pt x="-14336" y="10858"/>
                      <a:pt x="20430" y="0"/>
                    </a:cubicBezTo>
                    <a:close/>
                  </a:path>
                </a:pathLst>
              </a:custGeom>
              <a:solidFill>
                <a:srgbClr val="9214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9" name="Google Shape;1389;p28">
                <a:extLst>
                  <a:ext uri="{FF2B5EF4-FFF2-40B4-BE49-F238E27FC236}">
                    <a16:creationId xmlns:a16="http://schemas.microsoft.com/office/drawing/2014/main" id="{01AE10EB-FE66-5AC9-BB46-F8D79F44A3AF}"/>
                  </a:ext>
                </a:extLst>
              </p:cNvPr>
              <p:cNvSpPr/>
              <p:nvPr/>
            </p:nvSpPr>
            <p:spPr>
              <a:xfrm>
                <a:off x="6524401" y="3181682"/>
                <a:ext cx="68993" cy="86249"/>
              </a:xfrm>
              <a:custGeom>
                <a:avLst/>
                <a:gdLst/>
                <a:ahLst/>
                <a:cxnLst/>
                <a:rect l="l" t="t" r="r" b="b"/>
                <a:pathLst>
                  <a:path w="68993" h="86249" extrusionOk="0">
                    <a:moveTo>
                      <a:pt x="68994" y="19479"/>
                    </a:moveTo>
                    <a:cubicBezTo>
                      <a:pt x="54611" y="48911"/>
                      <a:pt x="32703" y="70438"/>
                      <a:pt x="33" y="86249"/>
                    </a:cubicBezTo>
                    <a:cubicBezTo>
                      <a:pt x="-1300" y="50531"/>
                      <a:pt x="38609" y="34243"/>
                      <a:pt x="32323" y="1001"/>
                    </a:cubicBezTo>
                    <a:cubicBezTo>
                      <a:pt x="50134" y="-3857"/>
                      <a:pt x="58516" y="10049"/>
                      <a:pt x="68994" y="19574"/>
                    </a:cubicBezTo>
                    <a:close/>
                  </a:path>
                </a:pathLst>
              </a:custGeom>
              <a:solidFill>
                <a:srgbClr val="9C114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0" name="Google Shape;1390;p28">
                <a:extLst>
                  <a:ext uri="{FF2B5EF4-FFF2-40B4-BE49-F238E27FC236}">
                    <a16:creationId xmlns:a16="http://schemas.microsoft.com/office/drawing/2014/main" id="{0A685D5C-0D4D-9E1C-3D2B-F010B8EA3BDA}"/>
                  </a:ext>
                </a:extLst>
              </p:cNvPr>
              <p:cNvSpPr/>
              <p:nvPr/>
            </p:nvSpPr>
            <p:spPr>
              <a:xfrm>
                <a:off x="6646070" y="3172491"/>
                <a:ext cx="14070" cy="38766"/>
              </a:xfrm>
              <a:custGeom>
                <a:avLst/>
                <a:gdLst/>
                <a:ahLst/>
                <a:cxnLst/>
                <a:rect l="l" t="t" r="r" b="b"/>
                <a:pathLst>
                  <a:path w="14070" h="38766" extrusionOk="0">
                    <a:moveTo>
                      <a:pt x="570" y="0"/>
                    </a:moveTo>
                    <a:cubicBezTo>
                      <a:pt x="19144" y="13049"/>
                      <a:pt x="13619" y="25146"/>
                      <a:pt x="12191" y="38767"/>
                    </a:cubicBezTo>
                    <a:cubicBezTo>
                      <a:pt x="-1335" y="29623"/>
                      <a:pt x="-573" y="18098"/>
                      <a:pt x="570" y="0"/>
                    </a:cubicBezTo>
                    <a:close/>
                  </a:path>
                </a:pathLst>
              </a:custGeom>
              <a:solidFill>
                <a:srgbClr val="8C7B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1" name="Google Shape;1391;p28">
                <a:extLst>
                  <a:ext uri="{FF2B5EF4-FFF2-40B4-BE49-F238E27FC236}">
                    <a16:creationId xmlns:a16="http://schemas.microsoft.com/office/drawing/2014/main" id="{30BF950B-9983-08CC-F61C-F205D49C4C67}"/>
                  </a:ext>
                </a:extLst>
              </p:cNvPr>
              <p:cNvSpPr/>
              <p:nvPr/>
            </p:nvSpPr>
            <p:spPr>
              <a:xfrm>
                <a:off x="7486629" y="3019650"/>
                <a:ext cx="480532" cy="979515"/>
              </a:xfrm>
              <a:custGeom>
                <a:avLst/>
                <a:gdLst/>
                <a:ahLst/>
                <a:cxnLst/>
                <a:rect l="l" t="t" r="r" b="b"/>
                <a:pathLst>
                  <a:path w="480532" h="979515" extrusionOk="0">
                    <a:moveTo>
                      <a:pt x="398452" y="977992"/>
                    </a:moveTo>
                    <a:cubicBezTo>
                      <a:pt x="396260" y="978563"/>
                      <a:pt x="393975" y="979135"/>
                      <a:pt x="391689" y="979516"/>
                    </a:cubicBezTo>
                    <a:cubicBezTo>
                      <a:pt x="378163" y="975134"/>
                      <a:pt x="365686" y="969324"/>
                      <a:pt x="357399" y="957037"/>
                    </a:cubicBezTo>
                    <a:cubicBezTo>
                      <a:pt x="355494" y="952465"/>
                      <a:pt x="354446" y="947702"/>
                      <a:pt x="354351" y="942654"/>
                    </a:cubicBezTo>
                    <a:cubicBezTo>
                      <a:pt x="389498" y="873883"/>
                      <a:pt x="389974" y="797683"/>
                      <a:pt x="401118" y="723769"/>
                    </a:cubicBezTo>
                    <a:cubicBezTo>
                      <a:pt x="401118" y="664048"/>
                      <a:pt x="428932" y="604897"/>
                      <a:pt x="404262" y="544795"/>
                    </a:cubicBezTo>
                    <a:cubicBezTo>
                      <a:pt x="400833" y="534698"/>
                      <a:pt x="400357" y="524411"/>
                      <a:pt x="401880" y="514029"/>
                    </a:cubicBezTo>
                    <a:cubicBezTo>
                      <a:pt x="413596" y="486692"/>
                      <a:pt x="397213" y="452974"/>
                      <a:pt x="420835" y="428304"/>
                    </a:cubicBezTo>
                    <a:cubicBezTo>
                      <a:pt x="422359" y="428304"/>
                      <a:pt x="423979" y="428304"/>
                      <a:pt x="425502" y="428304"/>
                    </a:cubicBezTo>
                    <a:cubicBezTo>
                      <a:pt x="420359" y="358962"/>
                      <a:pt x="438075" y="290382"/>
                      <a:pt x="432932" y="221040"/>
                    </a:cubicBezTo>
                    <a:cubicBezTo>
                      <a:pt x="431313" y="214753"/>
                      <a:pt x="426169" y="225136"/>
                      <a:pt x="431503" y="221611"/>
                    </a:cubicBezTo>
                    <a:cubicBezTo>
                      <a:pt x="433313" y="220468"/>
                      <a:pt x="434360" y="221611"/>
                      <a:pt x="434266" y="224850"/>
                    </a:cubicBezTo>
                    <a:cubicBezTo>
                      <a:pt x="433789" y="243805"/>
                      <a:pt x="434551" y="262759"/>
                      <a:pt x="433884" y="281714"/>
                    </a:cubicBezTo>
                    <a:cubicBezTo>
                      <a:pt x="433599" y="290477"/>
                      <a:pt x="436647" y="303145"/>
                      <a:pt x="423883" y="304479"/>
                    </a:cubicBezTo>
                    <a:cubicBezTo>
                      <a:pt x="413596" y="305527"/>
                      <a:pt x="407786" y="296192"/>
                      <a:pt x="405405" y="286096"/>
                    </a:cubicBezTo>
                    <a:cubicBezTo>
                      <a:pt x="406167" y="238185"/>
                      <a:pt x="405976" y="190274"/>
                      <a:pt x="406167" y="142459"/>
                    </a:cubicBezTo>
                    <a:cubicBezTo>
                      <a:pt x="405405" y="120742"/>
                      <a:pt x="388927" y="119503"/>
                      <a:pt x="373115" y="116455"/>
                    </a:cubicBezTo>
                    <a:cubicBezTo>
                      <a:pt x="277293" y="97691"/>
                      <a:pt x="181472" y="79213"/>
                      <a:pt x="83078" y="80641"/>
                    </a:cubicBezTo>
                    <a:cubicBezTo>
                      <a:pt x="62695" y="80927"/>
                      <a:pt x="41931" y="82356"/>
                      <a:pt x="22023" y="75403"/>
                    </a:cubicBezTo>
                    <a:cubicBezTo>
                      <a:pt x="9736" y="68545"/>
                      <a:pt x="-5694" y="62068"/>
                      <a:pt x="2116" y="44256"/>
                    </a:cubicBezTo>
                    <a:cubicBezTo>
                      <a:pt x="12403" y="20634"/>
                      <a:pt x="34977" y="17967"/>
                      <a:pt x="57457" y="16538"/>
                    </a:cubicBezTo>
                    <a:cubicBezTo>
                      <a:pt x="99557" y="25777"/>
                      <a:pt x="136514" y="-4703"/>
                      <a:pt x="178138" y="631"/>
                    </a:cubicBezTo>
                    <a:cubicBezTo>
                      <a:pt x="182805" y="1774"/>
                      <a:pt x="187187" y="3870"/>
                      <a:pt x="191092" y="6727"/>
                    </a:cubicBezTo>
                    <a:cubicBezTo>
                      <a:pt x="201475" y="25682"/>
                      <a:pt x="194331" y="33493"/>
                      <a:pt x="174614" y="35588"/>
                    </a:cubicBezTo>
                    <a:cubicBezTo>
                      <a:pt x="192711" y="41113"/>
                      <a:pt x="212523" y="33397"/>
                      <a:pt x="231478" y="37588"/>
                    </a:cubicBezTo>
                    <a:cubicBezTo>
                      <a:pt x="270245" y="51114"/>
                      <a:pt x="308154" y="58734"/>
                      <a:pt x="349684" y="43970"/>
                    </a:cubicBezTo>
                    <a:cubicBezTo>
                      <a:pt x="378830" y="33588"/>
                      <a:pt x="406928" y="54829"/>
                      <a:pt x="436361" y="57019"/>
                    </a:cubicBezTo>
                    <a:cubicBezTo>
                      <a:pt x="441314" y="58162"/>
                      <a:pt x="445981" y="60163"/>
                      <a:pt x="450363" y="62734"/>
                    </a:cubicBezTo>
                    <a:cubicBezTo>
                      <a:pt x="465698" y="74164"/>
                      <a:pt x="470651" y="91500"/>
                      <a:pt x="476175" y="108454"/>
                    </a:cubicBezTo>
                    <a:cubicBezTo>
                      <a:pt x="481129" y="138649"/>
                      <a:pt x="483034" y="168843"/>
                      <a:pt x="475509" y="198942"/>
                    </a:cubicBezTo>
                    <a:cubicBezTo>
                      <a:pt x="473318" y="203800"/>
                      <a:pt x="469794" y="207324"/>
                      <a:pt x="464936" y="209419"/>
                    </a:cubicBezTo>
                    <a:cubicBezTo>
                      <a:pt x="457030" y="222183"/>
                      <a:pt x="453030" y="235042"/>
                      <a:pt x="464936" y="247805"/>
                    </a:cubicBezTo>
                    <a:cubicBezTo>
                      <a:pt x="473889" y="422684"/>
                      <a:pt x="468460" y="597087"/>
                      <a:pt x="444362" y="770728"/>
                    </a:cubicBezTo>
                    <a:cubicBezTo>
                      <a:pt x="441790" y="789397"/>
                      <a:pt x="440266" y="808256"/>
                      <a:pt x="438266" y="826925"/>
                    </a:cubicBezTo>
                    <a:cubicBezTo>
                      <a:pt x="435599" y="880075"/>
                      <a:pt x="413501" y="928081"/>
                      <a:pt x="398452" y="977896"/>
                    </a:cubicBezTo>
                    <a:close/>
                  </a:path>
                </a:pathLst>
              </a:custGeom>
              <a:solidFill>
                <a:srgbClr val="CD94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2" name="Google Shape;1392;p28">
                <a:extLst>
                  <a:ext uri="{FF2B5EF4-FFF2-40B4-BE49-F238E27FC236}">
                    <a16:creationId xmlns:a16="http://schemas.microsoft.com/office/drawing/2014/main" id="{6CC3504E-4582-FA68-502A-91B2DDE317B2}"/>
                  </a:ext>
                </a:extLst>
              </p:cNvPr>
              <p:cNvSpPr/>
              <p:nvPr/>
            </p:nvSpPr>
            <p:spPr>
              <a:xfrm>
                <a:off x="8058847" y="3584893"/>
                <a:ext cx="139411" cy="119444"/>
              </a:xfrm>
              <a:custGeom>
                <a:avLst/>
                <a:gdLst/>
                <a:ahLst/>
                <a:cxnLst/>
                <a:rect l="l" t="t" r="r" b="b"/>
                <a:pathLst>
                  <a:path w="139411" h="119444" extrusionOk="0">
                    <a:moveTo>
                      <a:pt x="9590" y="110044"/>
                    </a:moveTo>
                    <a:cubicBezTo>
                      <a:pt x="-10889" y="66801"/>
                      <a:pt x="2160" y="34321"/>
                      <a:pt x="41784" y="10699"/>
                    </a:cubicBezTo>
                    <a:cubicBezTo>
                      <a:pt x="77407" y="-10542"/>
                      <a:pt x="104363" y="1269"/>
                      <a:pt x="125509" y="33559"/>
                    </a:cubicBezTo>
                    <a:cubicBezTo>
                      <a:pt x="135986" y="39750"/>
                      <a:pt x="141225" y="48418"/>
                      <a:pt x="138844" y="60895"/>
                    </a:cubicBezTo>
                    <a:cubicBezTo>
                      <a:pt x="130271" y="105472"/>
                      <a:pt x="50928" y="135667"/>
                      <a:pt x="9590" y="110044"/>
                    </a:cubicBezTo>
                    <a:close/>
                  </a:path>
                </a:pathLst>
              </a:custGeom>
              <a:solidFill>
                <a:srgbClr val="B1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3" name="Google Shape;1393;p28">
                <a:extLst>
                  <a:ext uri="{FF2B5EF4-FFF2-40B4-BE49-F238E27FC236}">
                    <a16:creationId xmlns:a16="http://schemas.microsoft.com/office/drawing/2014/main" id="{6F3225E6-41AF-CDD4-BE9E-C4441DD3CBEA}"/>
                  </a:ext>
                </a:extLst>
              </p:cNvPr>
              <p:cNvSpPr/>
              <p:nvPr/>
            </p:nvSpPr>
            <p:spPr>
              <a:xfrm>
                <a:off x="7884099" y="3742276"/>
                <a:ext cx="108725" cy="255460"/>
              </a:xfrm>
              <a:custGeom>
                <a:avLst/>
                <a:gdLst/>
                <a:ahLst/>
                <a:cxnLst/>
                <a:rect l="l" t="t" r="r" b="b"/>
                <a:pathLst>
                  <a:path w="108725" h="255460" extrusionOk="0">
                    <a:moveTo>
                      <a:pt x="982" y="255365"/>
                    </a:moveTo>
                    <a:cubicBezTo>
                      <a:pt x="-5591" y="199834"/>
                      <a:pt x="22317" y="153353"/>
                      <a:pt x="40796" y="104394"/>
                    </a:cubicBezTo>
                    <a:cubicBezTo>
                      <a:pt x="44701" y="119443"/>
                      <a:pt x="48416" y="117348"/>
                      <a:pt x="55655" y="105442"/>
                    </a:cubicBezTo>
                    <a:cubicBezTo>
                      <a:pt x="66514" y="87344"/>
                      <a:pt x="52416" y="64389"/>
                      <a:pt x="68228" y="47720"/>
                    </a:cubicBezTo>
                    <a:cubicBezTo>
                      <a:pt x="86420" y="36862"/>
                      <a:pt x="62037" y="5620"/>
                      <a:pt x="91183" y="0"/>
                    </a:cubicBezTo>
                    <a:cubicBezTo>
                      <a:pt x="107566" y="8382"/>
                      <a:pt x="109852" y="22860"/>
                      <a:pt x="108328" y="39053"/>
                    </a:cubicBezTo>
                    <a:cubicBezTo>
                      <a:pt x="105947" y="54769"/>
                      <a:pt x="114043" y="72390"/>
                      <a:pt x="99470" y="85725"/>
                    </a:cubicBezTo>
                    <a:cubicBezTo>
                      <a:pt x="92326" y="78200"/>
                      <a:pt x="76991" y="57817"/>
                      <a:pt x="77753" y="82867"/>
                    </a:cubicBezTo>
                    <a:cubicBezTo>
                      <a:pt x="79087" y="130874"/>
                      <a:pt x="54226" y="166021"/>
                      <a:pt x="31747" y="201549"/>
                    </a:cubicBezTo>
                    <a:cubicBezTo>
                      <a:pt x="20603" y="219170"/>
                      <a:pt x="39843" y="254794"/>
                      <a:pt x="1077" y="255461"/>
                    </a:cubicBezTo>
                    <a:close/>
                  </a:path>
                </a:pathLst>
              </a:custGeom>
              <a:solidFill>
                <a:srgbClr val="4F20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4" name="Google Shape;1394;p28">
                <a:extLst>
                  <a:ext uri="{FF2B5EF4-FFF2-40B4-BE49-F238E27FC236}">
                    <a16:creationId xmlns:a16="http://schemas.microsoft.com/office/drawing/2014/main" id="{84ACF944-650A-4C99-C000-BF543FA2FB0D}"/>
                  </a:ext>
                </a:extLst>
              </p:cNvPr>
              <p:cNvSpPr/>
              <p:nvPr/>
            </p:nvSpPr>
            <p:spPr>
              <a:xfrm>
                <a:off x="8057102" y="3601003"/>
                <a:ext cx="155775" cy="113925"/>
              </a:xfrm>
              <a:custGeom>
                <a:avLst/>
                <a:gdLst/>
                <a:ahLst/>
                <a:cxnLst/>
                <a:rect l="l" t="t" r="r" b="b"/>
                <a:pathLst>
                  <a:path w="155775" h="113925" extrusionOk="0">
                    <a:moveTo>
                      <a:pt x="11335" y="93934"/>
                    </a:moveTo>
                    <a:cubicBezTo>
                      <a:pt x="73819" y="116127"/>
                      <a:pt x="133159" y="76884"/>
                      <a:pt x="127254" y="17353"/>
                    </a:cubicBezTo>
                    <a:cubicBezTo>
                      <a:pt x="130111" y="14019"/>
                      <a:pt x="132874" y="10686"/>
                      <a:pt x="135731" y="7352"/>
                    </a:cubicBezTo>
                    <a:cubicBezTo>
                      <a:pt x="142970" y="6399"/>
                      <a:pt x="153352" y="-11698"/>
                      <a:pt x="155543" y="12686"/>
                    </a:cubicBezTo>
                    <a:cubicBezTo>
                      <a:pt x="159448" y="55739"/>
                      <a:pt x="113538" y="105555"/>
                      <a:pt x="59531" y="111841"/>
                    </a:cubicBezTo>
                    <a:cubicBezTo>
                      <a:pt x="39910" y="114127"/>
                      <a:pt x="18764" y="117080"/>
                      <a:pt x="0" y="105174"/>
                    </a:cubicBezTo>
                    <a:cubicBezTo>
                      <a:pt x="3810" y="101459"/>
                      <a:pt x="7525" y="97649"/>
                      <a:pt x="11335" y="93934"/>
                    </a:cubicBezTo>
                    <a:close/>
                  </a:path>
                </a:pathLst>
              </a:custGeom>
              <a:solidFill>
                <a:srgbClr val="373A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5" name="Google Shape;1395;p28">
                <a:extLst>
                  <a:ext uri="{FF2B5EF4-FFF2-40B4-BE49-F238E27FC236}">
                    <a16:creationId xmlns:a16="http://schemas.microsoft.com/office/drawing/2014/main" id="{FC354054-35D4-F200-76C2-E183171D75B7}"/>
                  </a:ext>
                </a:extLst>
              </p:cNvPr>
              <p:cNvSpPr/>
              <p:nvPr/>
            </p:nvSpPr>
            <p:spPr>
              <a:xfrm>
                <a:off x="7985650" y="3399662"/>
                <a:ext cx="34997" cy="87249"/>
              </a:xfrm>
              <a:custGeom>
                <a:avLst/>
                <a:gdLst/>
                <a:ahLst/>
                <a:cxnLst/>
                <a:rect l="l" t="t" r="r" b="b"/>
                <a:pathLst>
                  <a:path w="34997" h="87249" extrusionOk="0">
                    <a:moveTo>
                      <a:pt x="34686" y="95"/>
                    </a:moveTo>
                    <a:cubicBezTo>
                      <a:pt x="37448" y="32957"/>
                      <a:pt x="21351" y="59912"/>
                      <a:pt x="6777" y="87249"/>
                    </a:cubicBezTo>
                    <a:cubicBezTo>
                      <a:pt x="-2748" y="64865"/>
                      <a:pt x="-1605" y="42386"/>
                      <a:pt x="6301" y="19812"/>
                    </a:cubicBezTo>
                    <a:cubicBezTo>
                      <a:pt x="15731" y="13240"/>
                      <a:pt x="25256" y="6667"/>
                      <a:pt x="34686" y="0"/>
                    </a:cubicBezTo>
                    <a:close/>
                  </a:path>
                </a:pathLst>
              </a:custGeom>
              <a:solidFill>
                <a:srgbClr val="D4B74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6" name="Google Shape;1396;p28">
                <a:extLst>
                  <a:ext uri="{FF2B5EF4-FFF2-40B4-BE49-F238E27FC236}">
                    <a16:creationId xmlns:a16="http://schemas.microsoft.com/office/drawing/2014/main" id="{2F6E510E-1D14-86F8-B5C9-3433CEF4759E}"/>
                  </a:ext>
                </a:extLst>
              </p:cNvPr>
              <p:cNvSpPr/>
              <p:nvPr/>
            </p:nvSpPr>
            <p:spPr>
              <a:xfrm>
                <a:off x="7952327" y="3675887"/>
                <a:ext cx="22954" cy="114109"/>
              </a:xfrm>
              <a:custGeom>
                <a:avLst/>
                <a:gdLst/>
                <a:ahLst/>
                <a:cxnLst/>
                <a:rect l="l" t="t" r="r" b="b"/>
                <a:pathLst>
                  <a:path w="22954" h="114109" extrusionOk="0">
                    <a:moveTo>
                      <a:pt x="22955" y="66389"/>
                    </a:moveTo>
                    <a:cubicBezTo>
                      <a:pt x="4763" y="77248"/>
                      <a:pt x="24955" y="106490"/>
                      <a:pt x="0" y="114109"/>
                    </a:cubicBezTo>
                    <a:cubicBezTo>
                      <a:pt x="5239" y="75724"/>
                      <a:pt x="2286" y="35909"/>
                      <a:pt x="20955" y="0"/>
                    </a:cubicBezTo>
                    <a:cubicBezTo>
                      <a:pt x="21621" y="22098"/>
                      <a:pt x="22288" y="44291"/>
                      <a:pt x="22955" y="66389"/>
                    </a:cubicBezTo>
                    <a:close/>
                  </a:path>
                </a:pathLst>
              </a:custGeom>
              <a:solidFill>
                <a:srgbClr val="7D8C9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7" name="Google Shape;1397;p28">
                <a:extLst>
                  <a:ext uri="{FF2B5EF4-FFF2-40B4-BE49-F238E27FC236}">
                    <a16:creationId xmlns:a16="http://schemas.microsoft.com/office/drawing/2014/main" id="{89D01B25-0FB9-1772-F913-00299C721BB1}"/>
                  </a:ext>
                </a:extLst>
              </p:cNvPr>
              <p:cNvSpPr/>
              <p:nvPr/>
            </p:nvSpPr>
            <p:spPr>
              <a:xfrm>
                <a:off x="7976660" y="3371373"/>
                <a:ext cx="36722" cy="48672"/>
              </a:xfrm>
              <a:custGeom>
                <a:avLst/>
                <a:gdLst/>
                <a:ahLst/>
                <a:cxnLst/>
                <a:rect l="l" t="t" r="r" b="b"/>
                <a:pathLst>
                  <a:path w="36722" h="48672" extrusionOk="0">
                    <a:moveTo>
                      <a:pt x="7481" y="7811"/>
                    </a:moveTo>
                    <a:cubicBezTo>
                      <a:pt x="17196" y="5239"/>
                      <a:pt x="27007" y="2572"/>
                      <a:pt x="36722" y="0"/>
                    </a:cubicBezTo>
                    <a:cubicBezTo>
                      <a:pt x="30817" y="16669"/>
                      <a:pt x="15863" y="29528"/>
                      <a:pt x="15863" y="48673"/>
                    </a:cubicBezTo>
                    <a:cubicBezTo>
                      <a:pt x="-2806" y="48292"/>
                      <a:pt x="-4140" y="42005"/>
                      <a:pt x="7385" y="7906"/>
                    </a:cubicBezTo>
                    <a:close/>
                  </a:path>
                </a:pathLst>
              </a:custGeom>
              <a:solidFill>
                <a:srgbClr val="AABB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8" name="Google Shape;1398;p28">
                <a:extLst>
                  <a:ext uri="{FF2B5EF4-FFF2-40B4-BE49-F238E27FC236}">
                    <a16:creationId xmlns:a16="http://schemas.microsoft.com/office/drawing/2014/main" id="{34DE1A46-3355-122A-7C42-CF6268DE1AE8}"/>
                  </a:ext>
                </a:extLst>
              </p:cNvPr>
              <p:cNvSpPr/>
              <p:nvPr/>
            </p:nvSpPr>
            <p:spPr>
              <a:xfrm>
                <a:off x="6745509" y="3410902"/>
                <a:ext cx="108899" cy="290702"/>
              </a:xfrm>
              <a:custGeom>
                <a:avLst/>
                <a:gdLst/>
                <a:ahLst/>
                <a:cxnLst/>
                <a:rect l="l" t="t" r="r" b="b"/>
                <a:pathLst>
                  <a:path w="108899" h="290702" extrusionOk="0">
                    <a:moveTo>
                      <a:pt x="95" y="38671"/>
                    </a:moveTo>
                    <a:cubicBezTo>
                      <a:pt x="15907" y="30575"/>
                      <a:pt x="3905" y="7810"/>
                      <a:pt x="20479" y="0"/>
                    </a:cubicBezTo>
                    <a:cubicBezTo>
                      <a:pt x="33433" y="40386"/>
                      <a:pt x="58674" y="73819"/>
                      <a:pt x="81439" y="108871"/>
                    </a:cubicBezTo>
                    <a:cubicBezTo>
                      <a:pt x="106966" y="148209"/>
                      <a:pt x="120777" y="190595"/>
                      <a:pt x="95535" y="236410"/>
                    </a:cubicBezTo>
                    <a:cubicBezTo>
                      <a:pt x="85058" y="246888"/>
                      <a:pt x="102584" y="270986"/>
                      <a:pt x="77058" y="274034"/>
                    </a:cubicBezTo>
                    <a:cubicBezTo>
                      <a:pt x="65817" y="282130"/>
                      <a:pt x="54483" y="289846"/>
                      <a:pt x="39910" y="290703"/>
                    </a:cubicBezTo>
                    <a:cubicBezTo>
                      <a:pt x="35433" y="290036"/>
                      <a:pt x="31432" y="288226"/>
                      <a:pt x="27813" y="285369"/>
                    </a:cubicBezTo>
                    <a:cubicBezTo>
                      <a:pt x="39434" y="256603"/>
                      <a:pt x="21907" y="227457"/>
                      <a:pt x="29242" y="198596"/>
                    </a:cubicBezTo>
                    <a:cubicBezTo>
                      <a:pt x="52388" y="191071"/>
                      <a:pt x="27146" y="152019"/>
                      <a:pt x="60293" y="150971"/>
                    </a:cubicBezTo>
                    <a:cubicBezTo>
                      <a:pt x="80676" y="158686"/>
                      <a:pt x="78200" y="148780"/>
                      <a:pt x="70199" y="137255"/>
                    </a:cubicBezTo>
                    <a:cubicBezTo>
                      <a:pt x="47149" y="104108"/>
                      <a:pt x="23432" y="71438"/>
                      <a:pt x="0" y="38671"/>
                    </a:cubicBezTo>
                    <a:close/>
                  </a:path>
                </a:pathLst>
              </a:custGeom>
              <a:solidFill>
                <a:srgbClr val="4D38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9" name="Google Shape;1399;p28">
                <a:extLst>
                  <a:ext uri="{FF2B5EF4-FFF2-40B4-BE49-F238E27FC236}">
                    <a16:creationId xmlns:a16="http://schemas.microsoft.com/office/drawing/2014/main" id="{4989EF47-053F-8E5F-F3A6-9DFFA846DE29}"/>
                  </a:ext>
                </a:extLst>
              </p:cNvPr>
              <p:cNvSpPr/>
              <p:nvPr/>
            </p:nvSpPr>
            <p:spPr>
              <a:xfrm>
                <a:off x="6642963" y="3580267"/>
                <a:ext cx="150020" cy="123393"/>
              </a:xfrm>
              <a:custGeom>
                <a:avLst/>
                <a:gdLst/>
                <a:ahLst/>
                <a:cxnLst/>
                <a:rect l="l" t="t" r="r" b="b"/>
                <a:pathLst>
                  <a:path w="150020" h="123393" extrusionOk="0">
                    <a:moveTo>
                      <a:pt x="131883" y="29231"/>
                    </a:moveTo>
                    <a:cubicBezTo>
                      <a:pt x="138741" y="57616"/>
                      <a:pt x="169888" y="86476"/>
                      <a:pt x="130359" y="114004"/>
                    </a:cubicBezTo>
                    <a:cubicBezTo>
                      <a:pt x="78448" y="140483"/>
                      <a:pt x="44825" y="105336"/>
                      <a:pt x="8915" y="77999"/>
                    </a:cubicBezTo>
                    <a:cubicBezTo>
                      <a:pt x="5677" y="74284"/>
                      <a:pt x="3296" y="69998"/>
                      <a:pt x="1486" y="65426"/>
                    </a:cubicBezTo>
                    <a:cubicBezTo>
                      <a:pt x="-1086" y="55520"/>
                      <a:pt x="-895" y="46090"/>
                      <a:pt x="6725" y="38089"/>
                    </a:cubicBezTo>
                    <a:cubicBezTo>
                      <a:pt x="41300" y="-9631"/>
                      <a:pt x="78829" y="-12393"/>
                      <a:pt x="131788" y="29136"/>
                    </a:cubicBezTo>
                    <a:close/>
                  </a:path>
                </a:pathLst>
              </a:custGeom>
              <a:solidFill>
                <a:srgbClr val="AFB2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0" name="Google Shape;1400;p28">
                <a:extLst>
                  <a:ext uri="{FF2B5EF4-FFF2-40B4-BE49-F238E27FC236}">
                    <a16:creationId xmlns:a16="http://schemas.microsoft.com/office/drawing/2014/main" id="{574BA311-6F60-EACF-C496-BEE0B1E29E8D}"/>
                  </a:ext>
                </a:extLst>
              </p:cNvPr>
              <p:cNvSpPr/>
              <p:nvPr/>
            </p:nvSpPr>
            <p:spPr>
              <a:xfrm>
                <a:off x="6619835" y="3580269"/>
                <a:ext cx="128187" cy="171341"/>
              </a:xfrm>
              <a:custGeom>
                <a:avLst/>
                <a:gdLst/>
                <a:ahLst/>
                <a:cxnLst/>
                <a:rect l="l" t="t" r="r" b="b"/>
                <a:pathLst>
                  <a:path w="128187" h="171341" extrusionOk="0">
                    <a:moveTo>
                      <a:pt x="125198" y="133242"/>
                    </a:moveTo>
                    <a:cubicBezTo>
                      <a:pt x="109481" y="133242"/>
                      <a:pt x="93670" y="131718"/>
                      <a:pt x="78144" y="133432"/>
                    </a:cubicBezTo>
                    <a:cubicBezTo>
                      <a:pt x="54808" y="136004"/>
                      <a:pt x="43473" y="147339"/>
                      <a:pt x="56998" y="171342"/>
                    </a:cubicBezTo>
                    <a:cubicBezTo>
                      <a:pt x="26519" y="164865"/>
                      <a:pt x="13279" y="145624"/>
                      <a:pt x="11469" y="114858"/>
                    </a:cubicBezTo>
                    <a:cubicBezTo>
                      <a:pt x="9850" y="86855"/>
                      <a:pt x="2801" y="59233"/>
                      <a:pt x="1658" y="31229"/>
                    </a:cubicBezTo>
                    <a:cubicBezTo>
                      <a:pt x="1182" y="19323"/>
                      <a:pt x="-8057" y="-5823"/>
                      <a:pt x="22804" y="1225"/>
                    </a:cubicBezTo>
                    <a:cubicBezTo>
                      <a:pt x="21851" y="6940"/>
                      <a:pt x="20899" y="12655"/>
                      <a:pt x="19947" y="18275"/>
                    </a:cubicBezTo>
                    <a:cubicBezTo>
                      <a:pt x="11374" y="37516"/>
                      <a:pt x="26233" y="51422"/>
                      <a:pt x="31281" y="67519"/>
                    </a:cubicBezTo>
                    <a:lnTo>
                      <a:pt x="30805" y="66757"/>
                    </a:lnTo>
                    <a:cubicBezTo>
                      <a:pt x="52903" y="101428"/>
                      <a:pt x="87574" y="114573"/>
                      <a:pt x="125674" y="121812"/>
                    </a:cubicBezTo>
                    <a:cubicBezTo>
                      <a:pt x="128055" y="124479"/>
                      <a:pt x="128722" y="127050"/>
                      <a:pt x="127769" y="129527"/>
                    </a:cubicBezTo>
                    <a:cubicBezTo>
                      <a:pt x="126817" y="132004"/>
                      <a:pt x="125959" y="133146"/>
                      <a:pt x="125102" y="133146"/>
                    </a:cubicBezTo>
                    <a:close/>
                  </a:path>
                </a:pathLst>
              </a:custGeom>
              <a:solidFill>
                <a:srgbClr val="D4A7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1" name="Google Shape;1401;p28">
                <a:extLst>
                  <a:ext uri="{FF2B5EF4-FFF2-40B4-BE49-F238E27FC236}">
                    <a16:creationId xmlns:a16="http://schemas.microsoft.com/office/drawing/2014/main" id="{36BDB3CD-3A33-627C-7B10-285BCC2C06B8}"/>
                  </a:ext>
                </a:extLst>
              </p:cNvPr>
              <p:cNvSpPr/>
              <p:nvPr/>
            </p:nvSpPr>
            <p:spPr>
              <a:xfrm>
                <a:off x="6634886" y="3598639"/>
                <a:ext cx="16231" cy="49339"/>
              </a:xfrm>
              <a:custGeom>
                <a:avLst/>
                <a:gdLst/>
                <a:ahLst/>
                <a:cxnLst/>
                <a:rect l="l" t="t" r="r" b="b"/>
                <a:pathLst>
                  <a:path w="16231" h="49339" extrusionOk="0">
                    <a:moveTo>
                      <a:pt x="16231" y="49244"/>
                    </a:moveTo>
                    <a:cubicBezTo>
                      <a:pt x="-819" y="35814"/>
                      <a:pt x="-4153" y="19336"/>
                      <a:pt x="4896" y="0"/>
                    </a:cubicBezTo>
                    <a:cubicBezTo>
                      <a:pt x="8135" y="6667"/>
                      <a:pt x="11469" y="13240"/>
                      <a:pt x="14802" y="19907"/>
                    </a:cubicBezTo>
                    <a:cubicBezTo>
                      <a:pt x="15278" y="29718"/>
                      <a:pt x="15754" y="39529"/>
                      <a:pt x="16231" y="49340"/>
                    </a:cubicBezTo>
                    <a:close/>
                  </a:path>
                </a:pathLst>
              </a:custGeom>
              <a:solidFill>
                <a:srgbClr val="46381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2" name="Google Shape;1402;p28">
                <a:extLst>
                  <a:ext uri="{FF2B5EF4-FFF2-40B4-BE49-F238E27FC236}">
                    <a16:creationId xmlns:a16="http://schemas.microsoft.com/office/drawing/2014/main" id="{1FAEF6F2-011B-5845-08D7-550315B6253E}"/>
                  </a:ext>
                </a:extLst>
              </p:cNvPr>
              <p:cNvSpPr/>
              <p:nvPr/>
            </p:nvSpPr>
            <p:spPr>
              <a:xfrm>
                <a:off x="7354728" y="2156557"/>
                <a:ext cx="180212" cy="257226"/>
              </a:xfrm>
              <a:custGeom>
                <a:avLst/>
                <a:gdLst/>
                <a:ahLst/>
                <a:cxnLst/>
                <a:rect l="l" t="t" r="r" b="b"/>
                <a:pathLst>
                  <a:path w="180212" h="257226" extrusionOk="0">
                    <a:moveTo>
                      <a:pt x="180213" y="113821"/>
                    </a:moveTo>
                    <a:cubicBezTo>
                      <a:pt x="160591" y="130490"/>
                      <a:pt x="141351" y="128585"/>
                      <a:pt x="122396" y="112678"/>
                    </a:cubicBezTo>
                    <a:cubicBezTo>
                      <a:pt x="115633" y="105725"/>
                      <a:pt x="114109" y="96105"/>
                      <a:pt x="107442" y="82865"/>
                    </a:cubicBezTo>
                    <a:cubicBezTo>
                      <a:pt x="101822" y="96200"/>
                      <a:pt x="105632" y="106582"/>
                      <a:pt x="104394" y="116012"/>
                    </a:cubicBezTo>
                    <a:cubicBezTo>
                      <a:pt x="106966" y="122203"/>
                      <a:pt x="109538" y="128299"/>
                      <a:pt x="112109" y="134490"/>
                    </a:cubicBezTo>
                    <a:cubicBezTo>
                      <a:pt x="110585" y="143825"/>
                      <a:pt x="91154" y="128966"/>
                      <a:pt x="97345" y="142682"/>
                    </a:cubicBezTo>
                    <a:cubicBezTo>
                      <a:pt x="109347" y="169352"/>
                      <a:pt x="105060" y="193641"/>
                      <a:pt x="95440" y="218787"/>
                    </a:cubicBezTo>
                    <a:cubicBezTo>
                      <a:pt x="95440" y="218787"/>
                      <a:pt x="95440" y="218787"/>
                      <a:pt x="95440" y="218787"/>
                    </a:cubicBezTo>
                    <a:cubicBezTo>
                      <a:pt x="70199" y="248886"/>
                      <a:pt x="41147" y="267936"/>
                      <a:pt x="0" y="250695"/>
                    </a:cubicBezTo>
                    <a:cubicBezTo>
                      <a:pt x="3810" y="236979"/>
                      <a:pt x="18955" y="236408"/>
                      <a:pt x="26765" y="227835"/>
                    </a:cubicBezTo>
                    <a:cubicBezTo>
                      <a:pt x="36576" y="217167"/>
                      <a:pt x="54578" y="205166"/>
                      <a:pt x="30670" y="190212"/>
                    </a:cubicBezTo>
                    <a:cubicBezTo>
                      <a:pt x="30670" y="187164"/>
                      <a:pt x="30670" y="184116"/>
                      <a:pt x="31051" y="181068"/>
                    </a:cubicBezTo>
                    <a:cubicBezTo>
                      <a:pt x="59245" y="158303"/>
                      <a:pt x="38385" y="120774"/>
                      <a:pt x="56959" y="95152"/>
                    </a:cubicBezTo>
                    <a:cubicBezTo>
                      <a:pt x="58007" y="65815"/>
                      <a:pt x="74295" y="41526"/>
                      <a:pt x="84772" y="15523"/>
                    </a:cubicBezTo>
                    <a:cubicBezTo>
                      <a:pt x="93535" y="-6384"/>
                      <a:pt x="105537" y="-3717"/>
                      <a:pt x="118110" y="14856"/>
                    </a:cubicBezTo>
                    <a:cubicBezTo>
                      <a:pt x="139922" y="47146"/>
                      <a:pt x="152305" y="85341"/>
                      <a:pt x="180118" y="113821"/>
                    </a:cubicBezTo>
                    <a:close/>
                  </a:path>
                </a:pathLst>
              </a:custGeom>
              <a:solidFill>
                <a:srgbClr val="CF96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3" name="Google Shape;1403;p28">
                <a:extLst>
                  <a:ext uri="{FF2B5EF4-FFF2-40B4-BE49-F238E27FC236}">
                    <a16:creationId xmlns:a16="http://schemas.microsoft.com/office/drawing/2014/main" id="{26E7217A-FC80-3B08-59AC-1973E2B9A805}"/>
                  </a:ext>
                </a:extLst>
              </p:cNvPr>
              <p:cNvSpPr/>
              <p:nvPr/>
            </p:nvSpPr>
            <p:spPr>
              <a:xfrm>
                <a:off x="7977636" y="2966751"/>
                <a:ext cx="319209" cy="275462"/>
              </a:xfrm>
              <a:custGeom>
                <a:avLst/>
                <a:gdLst/>
                <a:ahLst/>
                <a:cxnLst/>
                <a:rect l="l" t="t" r="r" b="b"/>
                <a:pathLst>
                  <a:path w="319209" h="275462" extrusionOk="0">
                    <a:moveTo>
                      <a:pt x="184717" y="98965"/>
                    </a:moveTo>
                    <a:cubicBezTo>
                      <a:pt x="239010" y="79057"/>
                      <a:pt x="275300" y="34766"/>
                      <a:pt x="319210" y="0"/>
                    </a:cubicBezTo>
                    <a:cubicBezTo>
                      <a:pt x="282253" y="126778"/>
                      <a:pt x="177954" y="193738"/>
                      <a:pt x="78990" y="275463"/>
                    </a:cubicBezTo>
                    <a:cubicBezTo>
                      <a:pt x="83752" y="241554"/>
                      <a:pt x="119566" y="234220"/>
                      <a:pt x="119185" y="206121"/>
                    </a:cubicBezTo>
                    <a:cubicBezTo>
                      <a:pt x="103468" y="198215"/>
                      <a:pt x="87657" y="198882"/>
                      <a:pt x="71846" y="205645"/>
                    </a:cubicBezTo>
                    <a:cubicBezTo>
                      <a:pt x="62226" y="209550"/>
                      <a:pt x="52701" y="213550"/>
                      <a:pt x="43080" y="217456"/>
                    </a:cubicBezTo>
                    <a:cubicBezTo>
                      <a:pt x="40128" y="214313"/>
                      <a:pt x="38413" y="210502"/>
                      <a:pt x="37842" y="206216"/>
                    </a:cubicBezTo>
                    <a:cubicBezTo>
                      <a:pt x="47462" y="173069"/>
                      <a:pt x="9457" y="170402"/>
                      <a:pt x="789" y="148876"/>
                    </a:cubicBezTo>
                    <a:cubicBezTo>
                      <a:pt x="-1021" y="141732"/>
                      <a:pt x="218" y="135255"/>
                      <a:pt x="5171" y="129635"/>
                    </a:cubicBezTo>
                    <a:cubicBezTo>
                      <a:pt x="9267" y="126873"/>
                      <a:pt x="13743" y="125540"/>
                      <a:pt x="18601" y="125540"/>
                    </a:cubicBezTo>
                    <a:cubicBezTo>
                      <a:pt x="62606" y="132493"/>
                      <a:pt x="102326" y="113538"/>
                      <a:pt x="143569" y="104394"/>
                    </a:cubicBezTo>
                    <a:cubicBezTo>
                      <a:pt x="157190" y="101441"/>
                      <a:pt x="169858" y="92583"/>
                      <a:pt x="184622" y="99060"/>
                    </a:cubicBezTo>
                    <a:close/>
                  </a:path>
                </a:pathLst>
              </a:custGeom>
              <a:solidFill>
                <a:srgbClr val="0A1A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4" name="Google Shape;1404;p28">
                <a:extLst>
                  <a:ext uri="{FF2B5EF4-FFF2-40B4-BE49-F238E27FC236}">
                    <a16:creationId xmlns:a16="http://schemas.microsoft.com/office/drawing/2014/main" id="{EAE26157-4D82-0554-070F-AE76DE4F512B}"/>
                  </a:ext>
                </a:extLst>
              </p:cNvPr>
              <p:cNvSpPr/>
              <p:nvPr/>
            </p:nvSpPr>
            <p:spPr>
              <a:xfrm>
                <a:off x="7981287" y="2807495"/>
                <a:ext cx="172588" cy="189702"/>
              </a:xfrm>
              <a:custGeom>
                <a:avLst/>
                <a:gdLst/>
                <a:ahLst/>
                <a:cxnLst/>
                <a:rect l="l" t="t" r="r" b="b"/>
                <a:pathLst>
                  <a:path w="172588" h="189702" extrusionOk="0">
                    <a:moveTo>
                      <a:pt x="152872" y="145254"/>
                    </a:moveTo>
                    <a:cubicBezTo>
                      <a:pt x="170208" y="152302"/>
                      <a:pt x="172589" y="167161"/>
                      <a:pt x="172589" y="183258"/>
                    </a:cubicBezTo>
                    <a:cubicBezTo>
                      <a:pt x="118392" y="204214"/>
                      <a:pt x="85816" y="170209"/>
                      <a:pt x="53050" y="136491"/>
                    </a:cubicBezTo>
                    <a:cubicBezTo>
                      <a:pt x="41716" y="122108"/>
                      <a:pt x="27714" y="110106"/>
                      <a:pt x="16189" y="96009"/>
                    </a:cubicBezTo>
                    <a:cubicBezTo>
                      <a:pt x="7235" y="85151"/>
                      <a:pt x="-8671" y="74959"/>
                      <a:pt x="5901" y="57338"/>
                    </a:cubicBezTo>
                    <a:cubicBezTo>
                      <a:pt x="27047" y="44384"/>
                      <a:pt x="11807" y="15047"/>
                      <a:pt x="31048" y="1141"/>
                    </a:cubicBezTo>
                    <a:cubicBezTo>
                      <a:pt x="41049" y="-1812"/>
                      <a:pt x="48574" y="855"/>
                      <a:pt x="53336" y="10475"/>
                    </a:cubicBezTo>
                    <a:cubicBezTo>
                      <a:pt x="46097" y="85151"/>
                      <a:pt x="98866" y="115536"/>
                      <a:pt x="152777" y="145254"/>
                    </a:cubicBezTo>
                    <a:close/>
                  </a:path>
                </a:pathLst>
              </a:custGeom>
              <a:solidFill>
                <a:srgbClr val="3221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5" name="Google Shape;1405;p28">
                <a:extLst>
                  <a:ext uri="{FF2B5EF4-FFF2-40B4-BE49-F238E27FC236}">
                    <a16:creationId xmlns:a16="http://schemas.microsoft.com/office/drawing/2014/main" id="{EC901C5A-D0F2-7E25-01D2-966E816E188A}"/>
                  </a:ext>
                </a:extLst>
              </p:cNvPr>
              <p:cNvSpPr/>
              <p:nvPr/>
            </p:nvSpPr>
            <p:spPr>
              <a:xfrm>
                <a:off x="7978414" y="2923779"/>
                <a:ext cx="175461" cy="99982"/>
              </a:xfrm>
              <a:custGeom>
                <a:avLst/>
                <a:gdLst/>
                <a:ahLst/>
                <a:cxnLst/>
                <a:rect l="l" t="t" r="r" b="b"/>
                <a:pathLst>
                  <a:path w="175461" h="99982" extrusionOk="0">
                    <a:moveTo>
                      <a:pt x="60495" y="12015"/>
                    </a:moveTo>
                    <a:cubicBezTo>
                      <a:pt x="92689" y="43067"/>
                      <a:pt x="127170" y="69451"/>
                      <a:pt x="175462" y="66879"/>
                    </a:cubicBezTo>
                    <a:cubicBezTo>
                      <a:pt x="172414" y="73356"/>
                      <a:pt x="169366" y="79833"/>
                      <a:pt x="166318" y="86405"/>
                    </a:cubicBezTo>
                    <a:cubicBezTo>
                      <a:pt x="122312" y="107170"/>
                      <a:pt x="80498" y="104598"/>
                      <a:pt x="40873" y="75356"/>
                    </a:cubicBezTo>
                    <a:cubicBezTo>
                      <a:pt x="35730" y="71642"/>
                      <a:pt x="31348" y="67070"/>
                      <a:pt x="26872" y="62593"/>
                    </a:cubicBezTo>
                    <a:cubicBezTo>
                      <a:pt x="12774" y="48591"/>
                      <a:pt x="-10466" y="34685"/>
                      <a:pt x="5250" y="12396"/>
                    </a:cubicBezTo>
                    <a:cubicBezTo>
                      <a:pt x="19347" y="-7606"/>
                      <a:pt x="41826" y="-177"/>
                      <a:pt x="60495" y="12110"/>
                    </a:cubicBezTo>
                    <a:close/>
                  </a:path>
                </a:pathLst>
              </a:custGeom>
              <a:solidFill>
                <a:srgbClr val="8F12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6" name="Google Shape;1406;p28">
                <a:extLst>
                  <a:ext uri="{FF2B5EF4-FFF2-40B4-BE49-F238E27FC236}">
                    <a16:creationId xmlns:a16="http://schemas.microsoft.com/office/drawing/2014/main" id="{15651CDA-08F8-ADB4-674D-63C431B157E8}"/>
                  </a:ext>
                </a:extLst>
              </p:cNvPr>
              <p:cNvSpPr/>
              <p:nvPr/>
            </p:nvSpPr>
            <p:spPr>
              <a:xfrm>
                <a:off x="8026575" y="2820838"/>
                <a:ext cx="108155" cy="131910"/>
              </a:xfrm>
              <a:custGeom>
                <a:avLst/>
                <a:gdLst/>
                <a:ahLst/>
                <a:cxnLst/>
                <a:rect l="l" t="t" r="r" b="b"/>
                <a:pathLst>
                  <a:path w="108155" h="131910" extrusionOk="0">
                    <a:moveTo>
                      <a:pt x="107584" y="131911"/>
                    </a:moveTo>
                    <a:cubicBezTo>
                      <a:pt x="36147" y="126767"/>
                      <a:pt x="-15860" y="60473"/>
                      <a:pt x="4429" y="466"/>
                    </a:cubicBezTo>
                    <a:cubicBezTo>
                      <a:pt x="20335" y="-2487"/>
                      <a:pt x="24622" y="9134"/>
                      <a:pt x="29384" y="20183"/>
                    </a:cubicBezTo>
                    <a:cubicBezTo>
                      <a:pt x="29574" y="35423"/>
                      <a:pt x="45482" y="37804"/>
                      <a:pt x="52149" y="47615"/>
                    </a:cubicBezTo>
                    <a:cubicBezTo>
                      <a:pt x="81581" y="50472"/>
                      <a:pt x="75295" y="79904"/>
                      <a:pt x="87963" y="95335"/>
                    </a:cubicBezTo>
                    <a:cubicBezTo>
                      <a:pt x="94535" y="102764"/>
                      <a:pt x="106632" y="105146"/>
                      <a:pt x="108156" y="117147"/>
                    </a:cubicBezTo>
                    <a:cubicBezTo>
                      <a:pt x="107965" y="122100"/>
                      <a:pt x="107775" y="126958"/>
                      <a:pt x="107584" y="131911"/>
                    </a:cubicBezTo>
                    <a:close/>
                  </a:path>
                </a:pathLst>
              </a:custGeom>
              <a:solidFill>
                <a:srgbClr val="9611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7" name="Google Shape;1407;p28">
                <a:extLst>
                  <a:ext uri="{FF2B5EF4-FFF2-40B4-BE49-F238E27FC236}">
                    <a16:creationId xmlns:a16="http://schemas.microsoft.com/office/drawing/2014/main" id="{470CC743-2D47-F5B8-D0BA-4E590C71F228}"/>
                  </a:ext>
                </a:extLst>
              </p:cNvPr>
              <p:cNvSpPr/>
              <p:nvPr/>
            </p:nvSpPr>
            <p:spPr>
              <a:xfrm>
                <a:off x="7990522" y="3042189"/>
                <a:ext cx="171830" cy="62796"/>
              </a:xfrm>
              <a:custGeom>
                <a:avLst/>
                <a:gdLst/>
                <a:ahLst/>
                <a:cxnLst/>
                <a:rect l="l" t="t" r="r" b="b"/>
                <a:pathLst>
                  <a:path w="171830" h="62796" extrusionOk="0">
                    <a:moveTo>
                      <a:pt x="171831" y="23526"/>
                    </a:moveTo>
                    <a:cubicBezTo>
                      <a:pt x="116491" y="44386"/>
                      <a:pt x="63436" y="78390"/>
                      <a:pt x="0" y="54768"/>
                    </a:cubicBezTo>
                    <a:cubicBezTo>
                      <a:pt x="8572" y="29241"/>
                      <a:pt x="32099" y="18192"/>
                      <a:pt x="50578" y="2190"/>
                    </a:cubicBezTo>
                    <a:cubicBezTo>
                      <a:pt x="59912" y="-953"/>
                      <a:pt x="68866" y="-1524"/>
                      <a:pt x="76581" y="6000"/>
                    </a:cubicBezTo>
                    <a:cubicBezTo>
                      <a:pt x="107822" y="14763"/>
                      <a:pt x="144780" y="-7716"/>
                      <a:pt x="171831" y="23526"/>
                    </a:cubicBezTo>
                    <a:close/>
                  </a:path>
                </a:pathLst>
              </a:custGeom>
              <a:solidFill>
                <a:srgbClr val="8C12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8" name="Google Shape;1408;p28">
                <a:extLst>
                  <a:ext uri="{FF2B5EF4-FFF2-40B4-BE49-F238E27FC236}">
                    <a16:creationId xmlns:a16="http://schemas.microsoft.com/office/drawing/2014/main" id="{E74AD20A-748F-F188-9A50-DA94947D30F7}"/>
                  </a:ext>
                </a:extLst>
              </p:cNvPr>
              <p:cNvSpPr/>
              <p:nvPr/>
            </p:nvSpPr>
            <p:spPr>
              <a:xfrm>
                <a:off x="7961727" y="3113436"/>
                <a:ext cx="74439" cy="113134"/>
              </a:xfrm>
              <a:custGeom>
                <a:avLst/>
                <a:gdLst/>
                <a:ahLst/>
                <a:cxnLst/>
                <a:rect l="l" t="t" r="r" b="b"/>
                <a:pathLst>
                  <a:path w="74439" h="113134" extrusionOk="0">
                    <a:moveTo>
                      <a:pt x="21270" y="0"/>
                    </a:moveTo>
                    <a:cubicBezTo>
                      <a:pt x="33748" y="8668"/>
                      <a:pt x="45178" y="20002"/>
                      <a:pt x="58989" y="25622"/>
                    </a:cubicBezTo>
                    <a:cubicBezTo>
                      <a:pt x="90231" y="38386"/>
                      <a:pt x="65562" y="48196"/>
                      <a:pt x="58703" y="59245"/>
                    </a:cubicBezTo>
                    <a:cubicBezTo>
                      <a:pt x="50893" y="68294"/>
                      <a:pt x="49941" y="83153"/>
                      <a:pt x="35653" y="86773"/>
                    </a:cubicBezTo>
                    <a:cubicBezTo>
                      <a:pt x="30319" y="95155"/>
                      <a:pt x="25080" y="103537"/>
                      <a:pt x="19746" y="111919"/>
                    </a:cubicBezTo>
                    <a:cubicBezTo>
                      <a:pt x="5173" y="117062"/>
                      <a:pt x="2411" y="104680"/>
                      <a:pt x="3649" y="97250"/>
                    </a:cubicBezTo>
                    <a:cubicBezTo>
                      <a:pt x="9174" y="64770"/>
                      <a:pt x="-17020" y="26384"/>
                      <a:pt x="21366" y="0"/>
                    </a:cubicBezTo>
                    <a:close/>
                  </a:path>
                </a:pathLst>
              </a:custGeom>
              <a:solidFill>
                <a:srgbClr val="AEB4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9" name="Google Shape;1409;p28">
                <a:extLst>
                  <a:ext uri="{FF2B5EF4-FFF2-40B4-BE49-F238E27FC236}">
                    <a16:creationId xmlns:a16="http://schemas.microsoft.com/office/drawing/2014/main" id="{A49D5946-1E2E-14F5-ED99-7E8755A911C6}"/>
                  </a:ext>
                </a:extLst>
              </p:cNvPr>
              <p:cNvSpPr/>
              <p:nvPr/>
            </p:nvSpPr>
            <p:spPr>
              <a:xfrm>
                <a:off x="7996471" y="2987944"/>
                <a:ext cx="148260" cy="63198"/>
              </a:xfrm>
              <a:custGeom>
                <a:avLst/>
                <a:gdLst/>
                <a:ahLst/>
                <a:cxnLst/>
                <a:rect l="l" t="t" r="r" b="b"/>
                <a:pathLst>
                  <a:path w="148260" h="63198" extrusionOk="0">
                    <a:moveTo>
                      <a:pt x="70632" y="60246"/>
                    </a:moveTo>
                    <a:cubicBezTo>
                      <a:pt x="61678" y="61199"/>
                      <a:pt x="52725" y="62151"/>
                      <a:pt x="43771" y="63199"/>
                    </a:cubicBezTo>
                    <a:cubicBezTo>
                      <a:pt x="15482" y="53388"/>
                      <a:pt x="-8807" y="40815"/>
                      <a:pt x="3099" y="3572"/>
                    </a:cubicBezTo>
                    <a:cubicBezTo>
                      <a:pt x="10243" y="-1095"/>
                      <a:pt x="17387" y="-1286"/>
                      <a:pt x="24530" y="3572"/>
                    </a:cubicBezTo>
                    <a:cubicBezTo>
                      <a:pt x="63773" y="22908"/>
                      <a:pt x="105588" y="25670"/>
                      <a:pt x="148261" y="22241"/>
                    </a:cubicBezTo>
                    <a:cubicBezTo>
                      <a:pt x="145498" y="26147"/>
                      <a:pt x="142736" y="29956"/>
                      <a:pt x="140069" y="33862"/>
                    </a:cubicBezTo>
                    <a:cubicBezTo>
                      <a:pt x="128544" y="42339"/>
                      <a:pt x="115399" y="44434"/>
                      <a:pt x="101397" y="43482"/>
                    </a:cubicBezTo>
                    <a:cubicBezTo>
                      <a:pt x="87491" y="42434"/>
                      <a:pt x="78442" y="50149"/>
                      <a:pt x="70632" y="60246"/>
                    </a:cubicBezTo>
                    <a:close/>
                  </a:path>
                </a:pathLst>
              </a:custGeom>
              <a:solidFill>
                <a:srgbClr val="0D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0" name="Google Shape;1410;p28">
                <a:extLst>
                  <a:ext uri="{FF2B5EF4-FFF2-40B4-BE49-F238E27FC236}">
                    <a16:creationId xmlns:a16="http://schemas.microsoft.com/office/drawing/2014/main" id="{E8E5D884-D465-C5FF-8AB6-7F981761497D}"/>
                  </a:ext>
                </a:extLst>
              </p:cNvPr>
              <p:cNvSpPr/>
              <p:nvPr/>
            </p:nvSpPr>
            <p:spPr>
              <a:xfrm>
                <a:off x="8164448" y="2813229"/>
                <a:ext cx="73329" cy="84084"/>
              </a:xfrm>
              <a:custGeom>
                <a:avLst/>
                <a:gdLst/>
                <a:ahLst/>
                <a:cxnLst/>
                <a:rect l="l" t="t" r="r" b="b"/>
                <a:pathLst>
                  <a:path w="73329" h="84084" extrusionOk="0">
                    <a:moveTo>
                      <a:pt x="66009" y="7599"/>
                    </a:moveTo>
                    <a:cubicBezTo>
                      <a:pt x="83344" y="21601"/>
                      <a:pt x="64580" y="33412"/>
                      <a:pt x="63628" y="46366"/>
                    </a:cubicBezTo>
                    <a:cubicBezTo>
                      <a:pt x="52959" y="47699"/>
                      <a:pt x="46863" y="52081"/>
                      <a:pt x="50673" y="64177"/>
                    </a:cubicBezTo>
                    <a:cubicBezTo>
                      <a:pt x="58388" y="88561"/>
                      <a:pt x="39815" y="82846"/>
                      <a:pt x="27432" y="84085"/>
                    </a:cubicBezTo>
                    <a:cubicBezTo>
                      <a:pt x="18574" y="80370"/>
                      <a:pt x="12192" y="73702"/>
                      <a:pt x="6191" y="66463"/>
                    </a:cubicBezTo>
                    <a:cubicBezTo>
                      <a:pt x="1810" y="60082"/>
                      <a:pt x="0" y="53033"/>
                      <a:pt x="0" y="45413"/>
                    </a:cubicBezTo>
                    <a:cubicBezTo>
                      <a:pt x="17240" y="-3926"/>
                      <a:pt x="22384" y="-6879"/>
                      <a:pt x="65913" y="7599"/>
                    </a:cubicBezTo>
                    <a:close/>
                  </a:path>
                </a:pathLst>
              </a:custGeom>
              <a:solidFill>
                <a:srgbClr val="9312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1" name="Google Shape;1411;p28">
                <a:extLst>
                  <a:ext uri="{FF2B5EF4-FFF2-40B4-BE49-F238E27FC236}">
                    <a16:creationId xmlns:a16="http://schemas.microsoft.com/office/drawing/2014/main" id="{1CC43EFA-0A36-4ECD-093D-7FE2845E4D94}"/>
                  </a:ext>
                </a:extLst>
              </p:cNvPr>
              <p:cNvSpPr/>
              <p:nvPr/>
            </p:nvSpPr>
            <p:spPr>
              <a:xfrm>
                <a:off x="8154608" y="2792539"/>
                <a:ext cx="75849" cy="105156"/>
              </a:xfrm>
              <a:custGeom>
                <a:avLst/>
                <a:gdLst/>
                <a:ahLst/>
                <a:cxnLst/>
                <a:rect l="l" t="t" r="r" b="b"/>
                <a:pathLst>
                  <a:path w="75849" h="105156" extrusionOk="0">
                    <a:moveTo>
                      <a:pt x="75849" y="28289"/>
                    </a:moveTo>
                    <a:cubicBezTo>
                      <a:pt x="37939" y="23717"/>
                      <a:pt x="16890" y="38100"/>
                      <a:pt x="19080" y="78581"/>
                    </a:cubicBezTo>
                    <a:cubicBezTo>
                      <a:pt x="12127" y="86392"/>
                      <a:pt x="20890" y="97536"/>
                      <a:pt x="13365" y="105156"/>
                    </a:cubicBezTo>
                    <a:cubicBezTo>
                      <a:pt x="-17972" y="56388"/>
                      <a:pt x="7078" y="13621"/>
                      <a:pt x="75087" y="0"/>
                    </a:cubicBezTo>
                    <a:cubicBezTo>
                      <a:pt x="75373" y="9430"/>
                      <a:pt x="75563" y="18860"/>
                      <a:pt x="75849" y="28289"/>
                    </a:cubicBezTo>
                    <a:close/>
                  </a:path>
                </a:pathLst>
              </a:custGeom>
              <a:solidFill>
                <a:srgbClr val="371F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2" name="Google Shape;1412;p28">
                <a:extLst>
                  <a:ext uri="{FF2B5EF4-FFF2-40B4-BE49-F238E27FC236}">
                    <a16:creationId xmlns:a16="http://schemas.microsoft.com/office/drawing/2014/main" id="{248A0FE2-C15F-E9F7-9F27-9F37133A02D7}"/>
                  </a:ext>
                </a:extLst>
              </p:cNvPr>
              <p:cNvSpPr/>
              <p:nvPr/>
            </p:nvSpPr>
            <p:spPr>
              <a:xfrm>
                <a:off x="7951469" y="3094141"/>
                <a:ext cx="32956" cy="144764"/>
              </a:xfrm>
              <a:custGeom>
                <a:avLst/>
                <a:gdLst/>
                <a:ahLst/>
                <a:cxnLst/>
                <a:rect l="l" t="t" r="r" b="b"/>
                <a:pathLst>
                  <a:path w="32956" h="144764" extrusionOk="0">
                    <a:moveTo>
                      <a:pt x="31528" y="19295"/>
                    </a:moveTo>
                    <a:cubicBezTo>
                      <a:pt x="11811" y="56347"/>
                      <a:pt x="18574" y="93781"/>
                      <a:pt x="30004" y="131214"/>
                    </a:cubicBezTo>
                    <a:cubicBezTo>
                      <a:pt x="22479" y="152264"/>
                      <a:pt x="11430" y="144930"/>
                      <a:pt x="0" y="135024"/>
                    </a:cubicBezTo>
                    <a:cubicBezTo>
                      <a:pt x="0" y="135024"/>
                      <a:pt x="2096" y="135405"/>
                      <a:pt x="2096" y="135405"/>
                    </a:cubicBezTo>
                    <a:cubicBezTo>
                      <a:pt x="13907" y="101401"/>
                      <a:pt x="4953" y="66444"/>
                      <a:pt x="7144" y="32059"/>
                    </a:cubicBezTo>
                    <a:cubicBezTo>
                      <a:pt x="4191" y="21676"/>
                      <a:pt x="6668" y="12532"/>
                      <a:pt x="14002" y="4722"/>
                    </a:cubicBezTo>
                    <a:cubicBezTo>
                      <a:pt x="17812" y="1293"/>
                      <a:pt x="22193" y="-326"/>
                      <a:pt x="27337" y="55"/>
                    </a:cubicBezTo>
                    <a:cubicBezTo>
                      <a:pt x="29242" y="1579"/>
                      <a:pt x="31052" y="3198"/>
                      <a:pt x="32957" y="4722"/>
                    </a:cubicBezTo>
                    <a:cubicBezTo>
                      <a:pt x="32481" y="9580"/>
                      <a:pt x="32004" y="14533"/>
                      <a:pt x="31528" y="19390"/>
                    </a:cubicBezTo>
                    <a:close/>
                  </a:path>
                </a:pathLst>
              </a:custGeom>
              <a:solidFill>
                <a:srgbClr val="3B2B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3" name="Google Shape;1413;p28">
                <a:extLst>
                  <a:ext uri="{FF2B5EF4-FFF2-40B4-BE49-F238E27FC236}">
                    <a16:creationId xmlns:a16="http://schemas.microsoft.com/office/drawing/2014/main" id="{8500AEEC-0472-F384-3736-931142AEBFC8}"/>
                  </a:ext>
                </a:extLst>
              </p:cNvPr>
              <p:cNvSpPr/>
              <p:nvPr/>
            </p:nvSpPr>
            <p:spPr>
              <a:xfrm>
                <a:off x="8114537" y="2916172"/>
                <a:ext cx="32235" cy="21813"/>
              </a:xfrm>
              <a:custGeom>
                <a:avLst/>
                <a:gdLst/>
                <a:ahLst/>
                <a:cxnLst/>
                <a:rect l="l" t="t" r="r" b="b"/>
                <a:pathLst>
                  <a:path w="32235" h="21813" extrusionOk="0">
                    <a:moveTo>
                      <a:pt x="20193" y="21813"/>
                    </a:moveTo>
                    <a:cubicBezTo>
                      <a:pt x="8287" y="19337"/>
                      <a:pt x="286" y="13145"/>
                      <a:pt x="0" y="1"/>
                    </a:cubicBezTo>
                    <a:cubicBezTo>
                      <a:pt x="11906" y="287"/>
                      <a:pt x="25908" y="-2095"/>
                      <a:pt x="31718" y="11431"/>
                    </a:cubicBezTo>
                    <a:cubicBezTo>
                      <a:pt x="34480" y="17813"/>
                      <a:pt x="25527" y="19813"/>
                      <a:pt x="20193" y="21813"/>
                    </a:cubicBezTo>
                    <a:close/>
                  </a:path>
                </a:pathLst>
              </a:custGeom>
              <a:solidFill>
                <a:srgbClr val="0F1D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4" name="Google Shape;1414;p28">
                <a:extLst>
                  <a:ext uri="{FF2B5EF4-FFF2-40B4-BE49-F238E27FC236}">
                    <a16:creationId xmlns:a16="http://schemas.microsoft.com/office/drawing/2014/main" id="{F978D0A2-D40A-1DFF-1F0D-D86B64555CC3}"/>
                  </a:ext>
                </a:extLst>
              </p:cNvPr>
              <p:cNvSpPr/>
              <p:nvPr/>
            </p:nvSpPr>
            <p:spPr>
              <a:xfrm>
                <a:off x="8097869" y="3020435"/>
                <a:ext cx="38576" cy="20379"/>
              </a:xfrm>
              <a:custGeom>
                <a:avLst/>
                <a:gdLst/>
                <a:ahLst/>
                <a:cxnLst/>
                <a:rect l="l" t="t" r="r" b="b"/>
                <a:pathLst>
                  <a:path w="38576" h="20379" extrusionOk="0">
                    <a:moveTo>
                      <a:pt x="0" y="10990"/>
                    </a:moveTo>
                    <a:cubicBezTo>
                      <a:pt x="12097" y="4609"/>
                      <a:pt x="23813" y="-3202"/>
                      <a:pt x="38576" y="1370"/>
                    </a:cubicBezTo>
                    <a:cubicBezTo>
                      <a:pt x="31052" y="26230"/>
                      <a:pt x="16764" y="23659"/>
                      <a:pt x="0" y="10990"/>
                    </a:cubicBezTo>
                    <a:close/>
                  </a:path>
                </a:pathLst>
              </a:custGeom>
              <a:solidFill>
                <a:srgbClr val="95939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5" name="Google Shape;1415;p28">
                <a:extLst>
                  <a:ext uri="{FF2B5EF4-FFF2-40B4-BE49-F238E27FC236}">
                    <a16:creationId xmlns:a16="http://schemas.microsoft.com/office/drawing/2014/main" id="{A12816A8-20C3-3BE2-6918-52CB09A4F8A3}"/>
                  </a:ext>
                </a:extLst>
              </p:cNvPr>
              <p:cNvSpPr/>
              <p:nvPr/>
            </p:nvSpPr>
            <p:spPr>
              <a:xfrm>
                <a:off x="8164178" y="2871024"/>
                <a:ext cx="24170" cy="35433"/>
              </a:xfrm>
              <a:custGeom>
                <a:avLst/>
                <a:gdLst/>
                <a:ahLst/>
                <a:cxnLst/>
                <a:rect l="l" t="t" r="r" b="b"/>
                <a:pathLst>
                  <a:path w="24170" h="35433" extrusionOk="0">
                    <a:moveTo>
                      <a:pt x="3795" y="26670"/>
                    </a:moveTo>
                    <a:cubicBezTo>
                      <a:pt x="2175" y="17050"/>
                      <a:pt x="-6492" y="5906"/>
                      <a:pt x="9510" y="0"/>
                    </a:cubicBezTo>
                    <a:cubicBezTo>
                      <a:pt x="11891" y="2667"/>
                      <a:pt x="14272" y="5334"/>
                      <a:pt x="16654" y="8001"/>
                    </a:cubicBezTo>
                    <a:cubicBezTo>
                      <a:pt x="22845" y="19717"/>
                      <a:pt x="33132" y="32671"/>
                      <a:pt x="8652" y="35433"/>
                    </a:cubicBezTo>
                    <a:cubicBezTo>
                      <a:pt x="7033" y="32480"/>
                      <a:pt x="5414" y="29527"/>
                      <a:pt x="3700" y="26670"/>
                    </a:cubicBezTo>
                    <a:close/>
                  </a:path>
                </a:pathLst>
              </a:custGeom>
              <a:solidFill>
                <a:srgbClr val="84898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6" name="Google Shape;1416;p28">
                <a:extLst>
                  <a:ext uri="{FF2B5EF4-FFF2-40B4-BE49-F238E27FC236}">
                    <a16:creationId xmlns:a16="http://schemas.microsoft.com/office/drawing/2014/main" id="{5D90CC62-2CD6-C972-92F6-36D4D0DD11B0}"/>
                  </a:ext>
                </a:extLst>
              </p:cNvPr>
              <p:cNvSpPr/>
              <p:nvPr/>
            </p:nvSpPr>
            <p:spPr>
              <a:xfrm>
                <a:off x="8172830" y="2879121"/>
                <a:ext cx="19050" cy="35059"/>
              </a:xfrm>
              <a:custGeom>
                <a:avLst/>
                <a:gdLst/>
                <a:ahLst/>
                <a:cxnLst/>
                <a:rect l="l" t="t" r="r" b="b"/>
                <a:pathLst>
                  <a:path w="19050" h="35059" extrusionOk="0">
                    <a:moveTo>
                      <a:pt x="0" y="27432"/>
                    </a:moveTo>
                    <a:cubicBezTo>
                      <a:pt x="17431" y="22574"/>
                      <a:pt x="9906" y="10478"/>
                      <a:pt x="8001" y="0"/>
                    </a:cubicBezTo>
                    <a:cubicBezTo>
                      <a:pt x="16764" y="3048"/>
                      <a:pt x="18193" y="10478"/>
                      <a:pt x="19050" y="18288"/>
                    </a:cubicBezTo>
                    <a:cubicBezTo>
                      <a:pt x="17050" y="30194"/>
                      <a:pt x="15812" y="43910"/>
                      <a:pt x="0" y="27527"/>
                    </a:cubicBezTo>
                    <a:close/>
                  </a:path>
                </a:pathLst>
              </a:custGeom>
              <a:solidFill>
                <a:srgbClr val="371F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7" name="Google Shape;1417;p28">
                <a:extLst>
                  <a:ext uri="{FF2B5EF4-FFF2-40B4-BE49-F238E27FC236}">
                    <a16:creationId xmlns:a16="http://schemas.microsoft.com/office/drawing/2014/main" id="{72D7580D-6738-D6DB-D815-71B49E518D61}"/>
                  </a:ext>
                </a:extLst>
              </p:cNvPr>
              <p:cNvSpPr/>
              <p:nvPr/>
            </p:nvSpPr>
            <p:spPr>
              <a:xfrm>
                <a:off x="7997285" y="3172681"/>
                <a:ext cx="23431" cy="27948"/>
              </a:xfrm>
              <a:custGeom>
                <a:avLst/>
                <a:gdLst/>
                <a:ahLst/>
                <a:cxnLst/>
                <a:rect l="l" t="t" r="r" b="b"/>
                <a:pathLst>
                  <a:path w="23431" h="27948" extrusionOk="0">
                    <a:moveTo>
                      <a:pt x="0" y="27527"/>
                    </a:moveTo>
                    <a:cubicBezTo>
                      <a:pt x="7715" y="18383"/>
                      <a:pt x="15335" y="9144"/>
                      <a:pt x="23051" y="0"/>
                    </a:cubicBezTo>
                    <a:cubicBezTo>
                      <a:pt x="23146" y="3810"/>
                      <a:pt x="23336" y="7620"/>
                      <a:pt x="23432" y="11430"/>
                    </a:cubicBezTo>
                    <a:cubicBezTo>
                      <a:pt x="22384" y="26575"/>
                      <a:pt x="12668" y="29147"/>
                      <a:pt x="0" y="27527"/>
                    </a:cubicBezTo>
                    <a:close/>
                  </a:path>
                </a:pathLst>
              </a:custGeom>
              <a:solidFill>
                <a:srgbClr val="3B2B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8" name="Google Shape;1418;p28">
                <a:extLst>
                  <a:ext uri="{FF2B5EF4-FFF2-40B4-BE49-F238E27FC236}">
                    <a16:creationId xmlns:a16="http://schemas.microsoft.com/office/drawing/2014/main" id="{43167D38-9B70-CE37-D0D8-AC8D36B93E27}"/>
                  </a:ext>
                </a:extLst>
              </p:cNvPr>
              <p:cNvSpPr/>
              <p:nvPr/>
            </p:nvSpPr>
            <p:spPr>
              <a:xfrm>
                <a:off x="8049482" y="3162283"/>
                <a:ext cx="47338" cy="10493"/>
              </a:xfrm>
              <a:custGeom>
                <a:avLst/>
                <a:gdLst/>
                <a:ahLst/>
                <a:cxnLst/>
                <a:rect l="l" t="t" r="r" b="b"/>
                <a:pathLst>
                  <a:path w="47338" h="10493" extrusionOk="0">
                    <a:moveTo>
                      <a:pt x="0" y="10017"/>
                    </a:moveTo>
                    <a:cubicBezTo>
                      <a:pt x="15907" y="-2651"/>
                      <a:pt x="31718" y="-4175"/>
                      <a:pt x="47339" y="10493"/>
                    </a:cubicBezTo>
                    <a:cubicBezTo>
                      <a:pt x="31528" y="10303"/>
                      <a:pt x="15716" y="10207"/>
                      <a:pt x="0" y="10017"/>
                    </a:cubicBezTo>
                    <a:close/>
                  </a:path>
                </a:pathLst>
              </a:custGeom>
              <a:solidFill>
                <a:srgbClr val="3B2B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9" name="Google Shape;1419;p28">
                <a:extLst>
                  <a:ext uri="{FF2B5EF4-FFF2-40B4-BE49-F238E27FC236}">
                    <a16:creationId xmlns:a16="http://schemas.microsoft.com/office/drawing/2014/main" id="{6AAE6D98-2C77-FE28-C2D6-CD13BBBC8B7A}"/>
                  </a:ext>
                </a:extLst>
              </p:cNvPr>
              <p:cNvSpPr/>
              <p:nvPr/>
            </p:nvSpPr>
            <p:spPr>
              <a:xfrm>
                <a:off x="7822711" y="2540769"/>
                <a:ext cx="410984" cy="247578"/>
              </a:xfrm>
              <a:custGeom>
                <a:avLst/>
                <a:gdLst/>
                <a:ahLst/>
                <a:cxnLst/>
                <a:rect l="l" t="t" r="r" b="b"/>
                <a:pathLst>
                  <a:path w="410984" h="247578" extrusionOk="0">
                    <a:moveTo>
                      <a:pt x="236106" y="52792"/>
                    </a:moveTo>
                    <a:cubicBezTo>
                      <a:pt x="249250" y="44315"/>
                      <a:pt x="263919" y="40219"/>
                      <a:pt x="279254" y="42505"/>
                    </a:cubicBezTo>
                    <a:cubicBezTo>
                      <a:pt x="297256" y="45172"/>
                      <a:pt x="284016" y="54697"/>
                      <a:pt x="282492" y="61650"/>
                    </a:cubicBezTo>
                    <a:cubicBezTo>
                      <a:pt x="264585" y="100798"/>
                      <a:pt x="242297" y="135183"/>
                      <a:pt x="191147" y="143184"/>
                    </a:cubicBezTo>
                    <a:cubicBezTo>
                      <a:pt x="218484" y="144327"/>
                      <a:pt x="234963" y="131754"/>
                      <a:pt x="249536" y="115371"/>
                    </a:cubicBezTo>
                    <a:cubicBezTo>
                      <a:pt x="262013" y="101274"/>
                      <a:pt x="274301" y="86796"/>
                      <a:pt x="295351" y="85749"/>
                    </a:cubicBezTo>
                    <a:cubicBezTo>
                      <a:pt x="335356" y="91654"/>
                      <a:pt x="382410" y="73461"/>
                      <a:pt x="410985" y="118991"/>
                    </a:cubicBezTo>
                    <a:cubicBezTo>
                      <a:pt x="364217" y="149852"/>
                      <a:pt x="312020" y="159758"/>
                      <a:pt x="256870" y="160425"/>
                    </a:cubicBezTo>
                    <a:cubicBezTo>
                      <a:pt x="245726" y="160615"/>
                      <a:pt x="225723" y="163854"/>
                      <a:pt x="228390" y="177760"/>
                    </a:cubicBezTo>
                    <a:cubicBezTo>
                      <a:pt x="232010" y="196429"/>
                      <a:pt x="248964" y="198144"/>
                      <a:pt x="265061" y="187095"/>
                    </a:cubicBezTo>
                    <a:cubicBezTo>
                      <a:pt x="275634" y="186523"/>
                      <a:pt x="286303" y="185094"/>
                      <a:pt x="296780" y="185761"/>
                    </a:cubicBezTo>
                    <a:cubicBezTo>
                      <a:pt x="306590" y="186428"/>
                      <a:pt x="319354" y="184428"/>
                      <a:pt x="320783" y="199953"/>
                    </a:cubicBezTo>
                    <a:cubicBezTo>
                      <a:pt x="322021" y="213384"/>
                      <a:pt x="312115" y="217670"/>
                      <a:pt x="301923" y="221575"/>
                    </a:cubicBezTo>
                    <a:cubicBezTo>
                      <a:pt x="284683" y="219765"/>
                      <a:pt x="270110" y="236625"/>
                      <a:pt x="251917" y="229005"/>
                    </a:cubicBezTo>
                    <a:cubicBezTo>
                      <a:pt x="222866" y="215193"/>
                      <a:pt x="190767" y="215193"/>
                      <a:pt x="160096" y="209002"/>
                    </a:cubicBezTo>
                    <a:cubicBezTo>
                      <a:pt x="140380" y="205002"/>
                      <a:pt x="125425" y="210050"/>
                      <a:pt x="124854" y="234053"/>
                    </a:cubicBezTo>
                    <a:cubicBezTo>
                      <a:pt x="121901" y="240339"/>
                      <a:pt x="117329" y="244911"/>
                      <a:pt x="110852" y="247578"/>
                    </a:cubicBezTo>
                    <a:cubicBezTo>
                      <a:pt x="72752" y="246626"/>
                      <a:pt x="62370" y="224052"/>
                      <a:pt x="68465" y="191000"/>
                    </a:cubicBezTo>
                    <a:cubicBezTo>
                      <a:pt x="70656" y="178998"/>
                      <a:pt x="73228" y="173569"/>
                      <a:pt x="57797" y="167187"/>
                    </a:cubicBezTo>
                    <a:cubicBezTo>
                      <a:pt x="1696" y="143756"/>
                      <a:pt x="-7639" y="122515"/>
                      <a:pt x="4934" y="61460"/>
                    </a:cubicBezTo>
                    <a:cubicBezTo>
                      <a:pt x="28079" y="37838"/>
                      <a:pt x="56083" y="21550"/>
                      <a:pt x="85611" y="7548"/>
                    </a:cubicBezTo>
                    <a:cubicBezTo>
                      <a:pt x="101422" y="119"/>
                      <a:pt x="117424" y="-4929"/>
                      <a:pt x="133236" y="7739"/>
                    </a:cubicBezTo>
                    <a:cubicBezTo>
                      <a:pt x="129902" y="40791"/>
                      <a:pt x="89611" y="42219"/>
                      <a:pt x="82848" y="67461"/>
                    </a:cubicBezTo>
                    <a:cubicBezTo>
                      <a:pt x="94945" y="51935"/>
                      <a:pt x="112281" y="37266"/>
                      <a:pt x="135522" y="30885"/>
                    </a:cubicBezTo>
                    <a:cubicBezTo>
                      <a:pt x="139998" y="30123"/>
                      <a:pt x="144571" y="29646"/>
                      <a:pt x="149142" y="29456"/>
                    </a:cubicBezTo>
                    <a:cubicBezTo>
                      <a:pt x="158953" y="34790"/>
                      <a:pt x="179813" y="17454"/>
                      <a:pt x="179336" y="44029"/>
                    </a:cubicBezTo>
                    <a:lnTo>
                      <a:pt x="179623" y="43267"/>
                    </a:lnTo>
                    <a:cubicBezTo>
                      <a:pt x="164764" y="82320"/>
                      <a:pt x="137808" y="107466"/>
                      <a:pt x="94754" y="113562"/>
                    </a:cubicBezTo>
                    <a:cubicBezTo>
                      <a:pt x="123901" y="110133"/>
                      <a:pt x="146380" y="95178"/>
                      <a:pt x="168192" y="77843"/>
                    </a:cubicBezTo>
                    <a:cubicBezTo>
                      <a:pt x="187719" y="62317"/>
                      <a:pt x="208483" y="47649"/>
                      <a:pt x="236106" y="52983"/>
                    </a:cubicBezTo>
                    <a:close/>
                  </a:path>
                </a:pathLst>
              </a:custGeom>
              <a:solidFill>
                <a:srgbClr val="D39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0" name="Google Shape;1420;p28">
                <a:extLst>
                  <a:ext uri="{FF2B5EF4-FFF2-40B4-BE49-F238E27FC236}">
                    <a16:creationId xmlns:a16="http://schemas.microsoft.com/office/drawing/2014/main" id="{03CB87DE-1C57-F528-A89E-23BCF697D19C}"/>
                  </a:ext>
                </a:extLst>
              </p:cNvPr>
              <p:cNvSpPr/>
              <p:nvPr/>
            </p:nvSpPr>
            <p:spPr>
              <a:xfrm>
                <a:off x="7935277" y="2756075"/>
                <a:ext cx="189357" cy="85051"/>
              </a:xfrm>
              <a:custGeom>
                <a:avLst/>
                <a:gdLst/>
                <a:ahLst/>
                <a:cxnLst/>
                <a:rect l="l" t="t" r="r" b="b"/>
                <a:pathLst>
                  <a:path w="189357" h="85051" extrusionOk="0">
                    <a:moveTo>
                      <a:pt x="139351" y="6936"/>
                    </a:moveTo>
                    <a:cubicBezTo>
                      <a:pt x="156115" y="12460"/>
                      <a:pt x="172403" y="-9924"/>
                      <a:pt x="189357" y="6174"/>
                    </a:cubicBezTo>
                    <a:cubicBezTo>
                      <a:pt x="159354" y="26271"/>
                      <a:pt x="140399" y="55989"/>
                      <a:pt x="120682" y="85041"/>
                    </a:cubicBezTo>
                    <a:cubicBezTo>
                      <a:pt x="106775" y="85517"/>
                      <a:pt x="105346" y="70182"/>
                      <a:pt x="95727" y="65324"/>
                    </a:cubicBezTo>
                    <a:cubicBezTo>
                      <a:pt x="91821" y="56370"/>
                      <a:pt x="84011" y="58085"/>
                      <a:pt x="76771" y="58561"/>
                    </a:cubicBezTo>
                    <a:cubicBezTo>
                      <a:pt x="72866" y="57037"/>
                      <a:pt x="69342" y="54942"/>
                      <a:pt x="66199" y="52275"/>
                    </a:cubicBezTo>
                    <a:cubicBezTo>
                      <a:pt x="46387" y="38082"/>
                      <a:pt x="12954" y="59323"/>
                      <a:pt x="0" y="27129"/>
                    </a:cubicBezTo>
                    <a:cubicBezTo>
                      <a:pt x="3810" y="23795"/>
                      <a:pt x="7620" y="20461"/>
                      <a:pt x="11430" y="17127"/>
                    </a:cubicBezTo>
                    <a:cubicBezTo>
                      <a:pt x="52959" y="-780"/>
                      <a:pt x="95536" y="-5542"/>
                      <a:pt x="139446" y="7126"/>
                    </a:cubicBezTo>
                    <a:close/>
                  </a:path>
                </a:pathLst>
              </a:custGeom>
              <a:solidFill>
                <a:srgbClr val="E1B6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1" name="Google Shape;1421;p28">
                <a:extLst>
                  <a:ext uri="{FF2B5EF4-FFF2-40B4-BE49-F238E27FC236}">
                    <a16:creationId xmlns:a16="http://schemas.microsoft.com/office/drawing/2014/main" id="{AC86404F-FF07-FFEE-40A1-F38C819343C8}"/>
                  </a:ext>
                </a:extLst>
              </p:cNvPr>
              <p:cNvSpPr/>
              <p:nvPr/>
            </p:nvSpPr>
            <p:spPr>
              <a:xfrm>
                <a:off x="7873650" y="2580242"/>
                <a:ext cx="185166" cy="88518"/>
              </a:xfrm>
              <a:custGeom>
                <a:avLst/>
                <a:gdLst/>
                <a:ahLst/>
                <a:cxnLst/>
                <a:rect l="l" t="t" r="r" b="b"/>
                <a:pathLst>
                  <a:path w="185166" h="88518" extrusionOk="0">
                    <a:moveTo>
                      <a:pt x="185166" y="13319"/>
                    </a:moveTo>
                    <a:cubicBezTo>
                      <a:pt x="131350" y="29702"/>
                      <a:pt x="97155" y="85328"/>
                      <a:pt x="36004" y="87424"/>
                    </a:cubicBezTo>
                    <a:cubicBezTo>
                      <a:pt x="26861" y="87709"/>
                      <a:pt x="17907" y="92567"/>
                      <a:pt x="0" y="79232"/>
                    </a:cubicBezTo>
                    <a:cubicBezTo>
                      <a:pt x="54483" y="66469"/>
                      <a:pt x="97345" y="43323"/>
                      <a:pt x="128683" y="3604"/>
                    </a:cubicBezTo>
                    <a:cubicBezTo>
                      <a:pt x="145542" y="22939"/>
                      <a:pt x="159734" y="-5636"/>
                      <a:pt x="175926" y="1032"/>
                    </a:cubicBezTo>
                    <a:cubicBezTo>
                      <a:pt x="178975" y="5128"/>
                      <a:pt x="182118" y="9223"/>
                      <a:pt x="185166" y="13319"/>
                    </a:cubicBezTo>
                    <a:close/>
                  </a:path>
                </a:pathLst>
              </a:custGeom>
              <a:solidFill>
                <a:srgbClr val="2521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2" name="Google Shape;1422;p28">
                <a:extLst>
                  <a:ext uri="{FF2B5EF4-FFF2-40B4-BE49-F238E27FC236}">
                    <a16:creationId xmlns:a16="http://schemas.microsoft.com/office/drawing/2014/main" id="{FA04D075-3651-BDE1-6859-5050A7C3F517}"/>
                  </a:ext>
                </a:extLst>
              </p:cNvPr>
              <p:cNvSpPr/>
              <p:nvPr/>
            </p:nvSpPr>
            <p:spPr>
              <a:xfrm>
                <a:off x="7981187" y="2602420"/>
                <a:ext cx="153733" cy="94712"/>
              </a:xfrm>
              <a:custGeom>
                <a:avLst/>
                <a:gdLst/>
                <a:ahLst/>
                <a:cxnLst/>
                <a:rect l="l" t="t" r="r" b="b"/>
                <a:pathLst>
                  <a:path w="153733" h="94712" extrusionOk="0">
                    <a:moveTo>
                      <a:pt x="133255" y="28289"/>
                    </a:moveTo>
                    <a:cubicBezTo>
                      <a:pt x="110300" y="37909"/>
                      <a:pt x="102204" y="62960"/>
                      <a:pt x="83058" y="76390"/>
                    </a:cubicBezTo>
                    <a:cubicBezTo>
                      <a:pt x="58484" y="93631"/>
                      <a:pt x="32290" y="102394"/>
                      <a:pt x="0" y="86011"/>
                    </a:cubicBezTo>
                    <a:cubicBezTo>
                      <a:pt x="56388" y="76771"/>
                      <a:pt x="90488" y="38767"/>
                      <a:pt x="124111" y="0"/>
                    </a:cubicBezTo>
                    <a:cubicBezTo>
                      <a:pt x="134493" y="1905"/>
                      <a:pt x="146781" y="-1810"/>
                      <a:pt x="153734" y="10001"/>
                    </a:cubicBezTo>
                    <a:cubicBezTo>
                      <a:pt x="151352" y="21050"/>
                      <a:pt x="144685" y="27432"/>
                      <a:pt x="133160" y="28289"/>
                    </a:cubicBezTo>
                    <a:close/>
                  </a:path>
                </a:pathLst>
              </a:custGeom>
              <a:solidFill>
                <a:srgbClr val="231F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3" name="Google Shape;1423;p28">
                <a:extLst>
                  <a:ext uri="{FF2B5EF4-FFF2-40B4-BE49-F238E27FC236}">
                    <a16:creationId xmlns:a16="http://schemas.microsoft.com/office/drawing/2014/main" id="{0586BE40-BF41-C111-574A-3EEF71050CD0}"/>
                  </a:ext>
                </a:extLst>
              </p:cNvPr>
              <p:cNvSpPr/>
              <p:nvPr/>
            </p:nvSpPr>
            <p:spPr>
              <a:xfrm>
                <a:off x="8114442" y="2607142"/>
                <a:ext cx="119348" cy="52523"/>
              </a:xfrm>
              <a:custGeom>
                <a:avLst/>
                <a:gdLst/>
                <a:ahLst/>
                <a:cxnLst/>
                <a:rect l="l" t="t" r="r" b="b"/>
                <a:pathLst>
                  <a:path w="119348" h="52523" extrusionOk="0">
                    <a:moveTo>
                      <a:pt x="0" y="23567"/>
                    </a:moveTo>
                    <a:cubicBezTo>
                      <a:pt x="6858" y="17471"/>
                      <a:pt x="13716" y="11375"/>
                      <a:pt x="20574" y="5279"/>
                    </a:cubicBezTo>
                    <a:cubicBezTo>
                      <a:pt x="69438" y="-8151"/>
                      <a:pt x="92393" y="2803"/>
                      <a:pt x="119349" y="52523"/>
                    </a:cubicBezTo>
                    <a:cubicBezTo>
                      <a:pt x="96965" y="34616"/>
                      <a:pt x="71914" y="29092"/>
                      <a:pt x="43339" y="32711"/>
                    </a:cubicBezTo>
                    <a:cubicBezTo>
                      <a:pt x="28861" y="34521"/>
                      <a:pt x="12002" y="37759"/>
                      <a:pt x="0" y="23472"/>
                    </a:cubicBezTo>
                    <a:close/>
                  </a:path>
                </a:pathLst>
              </a:custGeom>
              <a:solidFill>
                <a:srgbClr val="E2B24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4" name="Google Shape;1424;p28">
                <a:extLst>
                  <a:ext uri="{FF2B5EF4-FFF2-40B4-BE49-F238E27FC236}">
                    <a16:creationId xmlns:a16="http://schemas.microsoft.com/office/drawing/2014/main" id="{ACC8FE45-A5D3-2A1F-1DDD-CA5FB3A18D7A}"/>
                  </a:ext>
                </a:extLst>
              </p:cNvPr>
              <p:cNvSpPr/>
              <p:nvPr/>
            </p:nvSpPr>
            <p:spPr>
              <a:xfrm>
                <a:off x="7281195" y="2769946"/>
                <a:ext cx="193643" cy="234577"/>
              </a:xfrm>
              <a:custGeom>
                <a:avLst/>
                <a:gdLst/>
                <a:ahLst/>
                <a:cxnLst/>
                <a:rect l="l" t="t" r="r" b="b"/>
                <a:pathLst>
                  <a:path w="193643" h="234577" extrusionOk="0">
                    <a:moveTo>
                      <a:pt x="0" y="194614"/>
                    </a:moveTo>
                    <a:cubicBezTo>
                      <a:pt x="4858" y="177660"/>
                      <a:pt x="9716" y="160705"/>
                      <a:pt x="14574" y="143751"/>
                    </a:cubicBezTo>
                    <a:cubicBezTo>
                      <a:pt x="36290" y="150609"/>
                      <a:pt x="24003" y="169468"/>
                      <a:pt x="28384" y="182994"/>
                    </a:cubicBezTo>
                    <a:cubicBezTo>
                      <a:pt x="27908" y="174802"/>
                      <a:pt x="29433" y="167563"/>
                      <a:pt x="32099" y="160420"/>
                    </a:cubicBezTo>
                    <a:cubicBezTo>
                      <a:pt x="35719" y="122605"/>
                      <a:pt x="13049" y="86410"/>
                      <a:pt x="25241" y="48024"/>
                    </a:cubicBezTo>
                    <a:cubicBezTo>
                      <a:pt x="57055" y="23355"/>
                      <a:pt x="96774" y="17068"/>
                      <a:pt x="132969" y="2781"/>
                    </a:cubicBezTo>
                    <a:cubicBezTo>
                      <a:pt x="152781" y="-5030"/>
                      <a:pt x="169259" y="3924"/>
                      <a:pt x="169450" y="25736"/>
                    </a:cubicBezTo>
                    <a:cubicBezTo>
                      <a:pt x="169736" y="70408"/>
                      <a:pt x="189262" y="110985"/>
                      <a:pt x="193643" y="154609"/>
                    </a:cubicBezTo>
                    <a:cubicBezTo>
                      <a:pt x="190500" y="169182"/>
                      <a:pt x="179261" y="173755"/>
                      <a:pt x="166497" y="176326"/>
                    </a:cubicBezTo>
                    <a:cubicBezTo>
                      <a:pt x="120491" y="180517"/>
                      <a:pt x="84011" y="206806"/>
                      <a:pt x="45434" y="228333"/>
                    </a:cubicBezTo>
                    <a:cubicBezTo>
                      <a:pt x="40100" y="232238"/>
                      <a:pt x="34385" y="235000"/>
                      <a:pt x="27623" y="234524"/>
                    </a:cubicBezTo>
                    <a:cubicBezTo>
                      <a:pt x="12573" y="225285"/>
                      <a:pt x="7715" y="208902"/>
                      <a:pt x="0" y="194519"/>
                    </a:cubicBezTo>
                    <a:close/>
                  </a:path>
                </a:pathLst>
              </a:custGeom>
              <a:solidFill>
                <a:srgbClr val="B2B4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5" name="Google Shape;1425;p28">
                <a:extLst>
                  <a:ext uri="{FF2B5EF4-FFF2-40B4-BE49-F238E27FC236}">
                    <a16:creationId xmlns:a16="http://schemas.microsoft.com/office/drawing/2014/main" id="{A96FD20A-C190-3737-F829-DFA6C3933F05}"/>
                  </a:ext>
                </a:extLst>
              </p:cNvPr>
              <p:cNvSpPr/>
              <p:nvPr/>
            </p:nvSpPr>
            <p:spPr>
              <a:xfrm>
                <a:off x="6880817" y="3044640"/>
                <a:ext cx="348063" cy="558704"/>
              </a:xfrm>
              <a:custGeom>
                <a:avLst/>
                <a:gdLst/>
                <a:ahLst/>
                <a:cxnLst/>
                <a:rect l="l" t="t" r="r" b="b"/>
                <a:pathLst>
                  <a:path w="348063" h="558704" extrusionOk="0">
                    <a:moveTo>
                      <a:pt x="18807" y="555428"/>
                    </a:moveTo>
                    <a:cubicBezTo>
                      <a:pt x="17854" y="552380"/>
                      <a:pt x="16997" y="549332"/>
                      <a:pt x="16045" y="546284"/>
                    </a:cubicBezTo>
                    <a:cubicBezTo>
                      <a:pt x="-8054" y="493515"/>
                      <a:pt x="804" y="437032"/>
                      <a:pt x="5757" y="383692"/>
                    </a:cubicBezTo>
                    <a:cubicBezTo>
                      <a:pt x="13187" y="303492"/>
                      <a:pt x="8234" y="223958"/>
                      <a:pt x="7853" y="144138"/>
                    </a:cubicBezTo>
                    <a:cubicBezTo>
                      <a:pt x="7472" y="53651"/>
                      <a:pt x="7853" y="53841"/>
                      <a:pt x="99484" y="36982"/>
                    </a:cubicBezTo>
                    <a:cubicBezTo>
                      <a:pt x="122820" y="32696"/>
                      <a:pt x="145870" y="27362"/>
                      <a:pt x="169588" y="25362"/>
                    </a:cubicBezTo>
                    <a:cubicBezTo>
                      <a:pt x="217117" y="17932"/>
                      <a:pt x="264742" y="10598"/>
                      <a:pt x="312272" y="3168"/>
                    </a:cubicBezTo>
                    <a:cubicBezTo>
                      <a:pt x="329417" y="-2451"/>
                      <a:pt x="344847" y="-2642"/>
                      <a:pt x="347705" y="19932"/>
                    </a:cubicBezTo>
                    <a:cubicBezTo>
                      <a:pt x="350563" y="42126"/>
                      <a:pt x="335989" y="51460"/>
                      <a:pt x="316844" y="54127"/>
                    </a:cubicBezTo>
                    <a:cubicBezTo>
                      <a:pt x="247883" y="63843"/>
                      <a:pt x="179779" y="78130"/>
                      <a:pt x="111866" y="93084"/>
                    </a:cubicBezTo>
                    <a:cubicBezTo>
                      <a:pt x="52335" y="106229"/>
                      <a:pt x="49477" y="107848"/>
                      <a:pt x="49668" y="166617"/>
                    </a:cubicBezTo>
                    <a:cubicBezTo>
                      <a:pt x="50049" y="282060"/>
                      <a:pt x="47668" y="397599"/>
                      <a:pt x="51573" y="513042"/>
                    </a:cubicBezTo>
                    <a:cubicBezTo>
                      <a:pt x="48048" y="528758"/>
                      <a:pt x="49763" y="546570"/>
                      <a:pt x="34142" y="557619"/>
                    </a:cubicBezTo>
                    <a:cubicBezTo>
                      <a:pt x="28618" y="559619"/>
                      <a:pt x="23569" y="558857"/>
                      <a:pt x="18902" y="555333"/>
                    </a:cubicBezTo>
                    <a:close/>
                  </a:path>
                </a:pathLst>
              </a:custGeom>
              <a:solidFill>
                <a:srgbClr val="D5982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6" name="Google Shape;1426;p28">
                <a:extLst>
                  <a:ext uri="{FF2B5EF4-FFF2-40B4-BE49-F238E27FC236}">
                    <a16:creationId xmlns:a16="http://schemas.microsoft.com/office/drawing/2014/main" id="{4ED895E4-0FD1-76C7-3876-9AF87C480B8B}"/>
                  </a:ext>
                </a:extLst>
              </p:cNvPr>
              <p:cNvSpPr/>
              <p:nvPr/>
            </p:nvSpPr>
            <p:spPr>
              <a:xfrm>
                <a:off x="6917507" y="3030435"/>
                <a:ext cx="329690" cy="562584"/>
              </a:xfrm>
              <a:custGeom>
                <a:avLst/>
                <a:gdLst/>
                <a:ahLst/>
                <a:cxnLst/>
                <a:rect l="l" t="t" r="r" b="b"/>
                <a:pathLst>
                  <a:path w="329690" h="562584" extrusionOk="0">
                    <a:moveTo>
                      <a:pt x="1166" y="528009"/>
                    </a:moveTo>
                    <a:cubicBezTo>
                      <a:pt x="1071" y="404946"/>
                      <a:pt x="2309" y="281883"/>
                      <a:pt x="23" y="158820"/>
                    </a:cubicBezTo>
                    <a:cubicBezTo>
                      <a:pt x="-644" y="123101"/>
                      <a:pt x="12977" y="108242"/>
                      <a:pt x="45743" y="100718"/>
                    </a:cubicBezTo>
                    <a:cubicBezTo>
                      <a:pt x="121276" y="83382"/>
                      <a:pt x="196524" y="64713"/>
                      <a:pt x="273867" y="57189"/>
                    </a:cubicBezTo>
                    <a:cubicBezTo>
                      <a:pt x="287774" y="55855"/>
                      <a:pt x="303109" y="58712"/>
                      <a:pt x="304633" y="37186"/>
                    </a:cubicBezTo>
                    <a:cubicBezTo>
                      <a:pt x="306347" y="12707"/>
                      <a:pt x="288059" y="20041"/>
                      <a:pt x="275772" y="17469"/>
                    </a:cubicBezTo>
                    <a:cubicBezTo>
                      <a:pt x="289107" y="4134"/>
                      <a:pt x="305395" y="-914"/>
                      <a:pt x="323873" y="134"/>
                    </a:cubicBezTo>
                    <a:cubicBezTo>
                      <a:pt x="333112" y="24422"/>
                      <a:pt x="329398" y="49187"/>
                      <a:pt x="325969" y="73857"/>
                    </a:cubicBezTo>
                    <a:cubicBezTo>
                      <a:pt x="287488" y="99003"/>
                      <a:pt x="241863" y="99003"/>
                      <a:pt x="199096" y="105385"/>
                    </a:cubicBezTo>
                    <a:cubicBezTo>
                      <a:pt x="159853" y="111195"/>
                      <a:pt x="121848" y="121006"/>
                      <a:pt x="83081" y="128054"/>
                    </a:cubicBezTo>
                    <a:cubicBezTo>
                      <a:pt x="49649" y="134150"/>
                      <a:pt x="34504" y="154724"/>
                      <a:pt x="32980" y="187205"/>
                    </a:cubicBezTo>
                    <a:cubicBezTo>
                      <a:pt x="31170" y="226638"/>
                      <a:pt x="32980" y="266072"/>
                      <a:pt x="32409" y="305505"/>
                    </a:cubicBezTo>
                    <a:cubicBezTo>
                      <a:pt x="34790" y="372180"/>
                      <a:pt x="23074" y="439522"/>
                      <a:pt x="41552" y="505435"/>
                    </a:cubicBezTo>
                    <a:cubicBezTo>
                      <a:pt x="45648" y="515436"/>
                      <a:pt x="46696" y="525628"/>
                      <a:pt x="43457" y="536106"/>
                    </a:cubicBezTo>
                    <a:cubicBezTo>
                      <a:pt x="38123" y="547916"/>
                      <a:pt x="29741" y="557060"/>
                      <a:pt x="17835" y="562585"/>
                    </a:cubicBezTo>
                    <a:cubicBezTo>
                      <a:pt x="-4168" y="558965"/>
                      <a:pt x="8881" y="538487"/>
                      <a:pt x="1071" y="528009"/>
                    </a:cubicBezTo>
                    <a:close/>
                  </a:path>
                </a:pathLst>
              </a:custGeom>
              <a:solidFill>
                <a:srgbClr val="191D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7" name="Google Shape;1427;p28">
                <a:extLst>
                  <a:ext uri="{FF2B5EF4-FFF2-40B4-BE49-F238E27FC236}">
                    <a16:creationId xmlns:a16="http://schemas.microsoft.com/office/drawing/2014/main" id="{95BFFE5B-DEC1-7FE5-DC6C-050BC5E8BEB0}"/>
                  </a:ext>
                </a:extLst>
              </p:cNvPr>
              <p:cNvSpPr/>
              <p:nvPr/>
            </p:nvSpPr>
            <p:spPr>
              <a:xfrm>
                <a:off x="7292812" y="2631185"/>
                <a:ext cx="245938" cy="178235"/>
              </a:xfrm>
              <a:custGeom>
                <a:avLst/>
                <a:gdLst/>
                <a:ahLst/>
                <a:cxnLst/>
                <a:rect l="l" t="t" r="r" b="b"/>
                <a:pathLst>
                  <a:path w="245938" h="178235" extrusionOk="0">
                    <a:moveTo>
                      <a:pt x="242224" y="0"/>
                    </a:moveTo>
                    <a:cubicBezTo>
                      <a:pt x="243462" y="34766"/>
                      <a:pt x="244701" y="69532"/>
                      <a:pt x="245938" y="104394"/>
                    </a:cubicBezTo>
                    <a:cubicBezTo>
                      <a:pt x="245367" y="118491"/>
                      <a:pt x="234794" y="124111"/>
                      <a:pt x="223841" y="124397"/>
                    </a:cubicBezTo>
                    <a:cubicBezTo>
                      <a:pt x="157832" y="125825"/>
                      <a:pt x="99349" y="154972"/>
                      <a:pt x="38103" y="173831"/>
                    </a:cubicBezTo>
                    <a:cubicBezTo>
                      <a:pt x="27340" y="177165"/>
                      <a:pt x="17338" y="181166"/>
                      <a:pt x="6480" y="175070"/>
                    </a:cubicBezTo>
                    <a:cubicBezTo>
                      <a:pt x="194" y="169354"/>
                      <a:pt x="-1139" y="162211"/>
                      <a:pt x="860" y="154210"/>
                    </a:cubicBezTo>
                    <a:cubicBezTo>
                      <a:pt x="20768" y="128016"/>
                      <a:pt x="52391" y="127730"/>
                      <a:pt x="80108" y="118967"/>
                    </a:cubicBezTo>
                    <a:cubicBezTo>
                      <a:pt x="98016" y="113252"/>
                      <a:pt x="115827" y="107537"/>
                      <a:pt x="132305" y="98489"/>
                    </a:cubicBezTo>
                    <a:cubicBezTo>
                      <a:pt x="143069" y="91154"/>
                      <a:pt x="163262" y="88392"/>
                      <a:pt x="156023" y="70104"/>
                    </a:cubicBezTo>
                    <a:cubicBezTo>
                      <a:pt x="150212" y="55531"/>
                      <a:pt x="134306" y="64199"/>
                      <a:pt x="122590" y="66008"/>
                    </a:cubicBezTo>
                    <a:cubicBezTo>
                      <a:pt x="111827" y="67723"/>
                      <a:pt x="101064" y="69151"/>
                      <a:pt x="90110" y="69723"/>
                    </a:cubicBezTo>
                    <a:cubicBezTo>
                      <a:pt x="71917" y="68866"/>
                      <a:pt x="53915" y="80581"/>
                      <a:pt x="35627" y="70390"/>
                    </a:cubicBezTo>
                    <a:cubicBezTo>
                      <a:pt x="26483" y="59245"/>
                      <a:pt x="33531" y="53340"/>
                      <a:pt x="42771" y="48101"/>
                    </a:cubicBezTo>
                    <a:cubicBezTo>
                      <a:pt x="57058" y="41243"/>
                      <a:pt x="71155" y="33718"/>
                      <a:pt x="87919" y="37338"/>
                    </a:cubicBezTo>
                    <a:cubicBezTo>
                      <a:pt x="117542" y="13716"/>
                      <a:pt x="154023" y="31623"/>
                      <a:pt x="185836" y="21241"/>
                    </a:cubicBezTo>
                    <a:cubicBezTo>
                      <a:pt x="204600" y="14192"/>
                      <a:pt x="223364" y="7048"/>
                      <a:pt x="242224" y="0"/>
                    </a:cubicBezTo>
                    <a:close/>
                  </a:path>
                </a:pathLst>
              </a:custGeom>
              <a:solidFill>
                <a:srgbClr val="B0B4B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8" name="Google Shape;1428;p28">
                <a:extLst>
                  <a:ext uri="{FF2B5EF4-FFF2-40B4-BE49-F238E27FC236}">
                    <a16:creationId xmlns:a16="http://schemas.microsoft.com/office/drawing/2014/main" id="{A745D5D2-1313-2FB8-4EEC-F60520676641}"/>
                  </a:ext>
                </a:extLst>
              </p:cNvPr>
              <p:cNvSpPr/>
              <p:nvPr/>
            </p:nvSpPr>
            <p:spPr>
              <a:xfrm>
                <a:off x="6861238" y="3059715"/>
                <a:ext cx="189261" cy="550317"/>
              </a:xfrm>
              <a:custGeom>
                <a:avLst/>
                <a:gdLst/>
                <a:ahLst/>
                <a:cxnLst/>
                <a:rect l="l" t="t" r="r" b="b"/>
                <a:pathLst>
                  <a:path w="189261" h="550317" extrusionOk="0">
                    <a:moveTo>
                      <a:pt x="189262" y="10287"/>
                    </a:moveTo>
                    <a:cubicBezTo>
                      <a:pt x="153543" y="29242"/>
                      <a:pt x="112680" y="26860"/>
                      <a:pt x="74866" y="38005"/>
                    </a:cubicBezTo>
                    <a:cubicBezTo>
                      <a:pt x="46291" y="46482"/>
                      <a:pt x="35719" y="59341"/>
                      <a:pt x="36004" y="90773"/>
                    </a:cubicBezTo>
                    <a:cubicBezTo>
                      <a:pt x="37623" y="237553"/>
                      <a:pt x="36004" y="384334"/>
                      <a:pt x="35623" y="531209"/>
                    </a:cubicBezTo>
                    <a:cubicBezTo>
                      <a:pt x="27337" y="537877"/>
                      <a:pt x="24289" y="551307"/>
                      <a:pt x="10191" y="550259"/>
                    </a:cubicBezTo>
                    <a:cubicBezTo>
                      <a:pt x="6477" y="547307"/>
                      <a:pt x="2000" y="543401"/>
                      <a:pt x="2953" y="539020"/>
                    </a:cubicBezTo>
                    <a:cubicBezTo>
                      <a:pt x="12572" y="491585"/>
                      <a:pt x="8001" y="444532"/>
                      <a:pt x="0" y="397478"/>
                    </a:cubicBezTo>
                    <a:cubicBezTo>
                      <a:pt x="3047" y="393954"/>
                      <a:pt x="6096" y="390430"/>
                      <a:pt x="9048" y="387001"/>
                    </a:cubicBezTo>
                    <a:cubicBezTo>
                      <a:pt x="19240" y="366712"/>
                      <a:pt x="-4001" y="342614"/>
                      <a:pt x="16192" y="323374"/>
                    </a:cubicBezTo>
                    <a:cubicBezTo>
                      <a:pt x="29241" y="294227"/>
                      <a:pt x="24955" y="209359"/>
                      <a:pt x="9334" y="188119"/>
                    </a:cubicBezTo>
                    <a:cubicBezTo>
                      <a:pt x="25622" y="157353"/>
                      <a:pt x="15811" y="124015"/>
                      <a:pt x="17526" y="92011"/>
                    </a:cubicBezTo>
                    <a:cubicBezTo>
                      <a:pt x="19526" y="56293"/>
                      <a:pt x="32004" y="33623"/>
                      <a:pt x="70009" y="26384"/>
                    </a:cubicBezTo>
                    <a:cubicBezTo>
                      <a:pt x="103346" y="20002"/>
                      <a:pt x="135826" y="8953"/>
                      <a:pt x="168687" y="0"/>
                    </a:cubicBezTo>
                    <a:cubicBezTo>
                      <a:pt x="175450" y="3429"/>
                      <a:pt x="182308" y="6953"/>
                      <a:pt x="189071" y="10382"/>
                    </a:cubicBezTo>
                    <a:close/>
                  </a:path>
                </a:pathLst>
              </a:custGeom>
              <a:solidFill>
                <a:srgbClr val="4B4B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9" name="Google Shape;1429;p28">
                <a:extLst>
                  <a:ext uri="{FF2B5EF4-FFF2-40B4-BE49-F238E27FC236}">
                    <a16:creationId xmlns:a16="http://schemas.microsoft.com/office/drawing/2014/main" id="{63557EDE-A657-AFB2-C1BA-9903556448AB}"/>
                  </a:ext>
                </a:extLst>
              </p:cNvPr>
              <p:cNvSpPr/>
              <p:nvPr/>
            </p:nvSpPr>
            <p:spPr>
              <a:xfrm>
                <a:off x="7248517" y="2679382"/>
                <a:ext cx="189040" cy="91928"/>
              </a:xfrm>
              <a:custGeom>
                <a:avLst/>
                <a:gdLst/>
                <a:ahLst/>
                <a:cxnLst/>
                <a:rect l="l" t="t" r="r" b="b"/>
                <a:pathLst>
                  <a:path w="189040" h="91928" extrusionOk="0">
                    <a:moveTo>
                      <a:pt x="1627" y="85153"/>
                    </a:moveTo>
                    <a:cubicBezTo>
                      <a:pt x="-2469" y="52102"/>
                      <a:pt x="-850" y="20955"/>
                      <a:pt x="30678" y="0"/>
                    </a:cubicBezTo>
                    <a:cubicBezTo>
                      <a:pt x="32869" y="381"/>
                      <a:pt x="35155" y="762"/>
                      <a:pt x="37346" y="1143"/>
                    </a:cubicBezTo>
                    <a:cubicBezTo>
                      <a:pt x="78018" y="41243"/>
                      <a:pt x="124976" y="17335"/>
                      <a:pt x="169934" y="14002"/>
                    </a:cubicBezTo>
                    <a:cubicBezTo>
                      <a:pt x="190794" y="16097"/>
                      <a:pt x="190984" y="29432"/>
                      <a:pt x="187079" y="45148"/>
                    </a:cubicBezTo>
                    <a:cubicBezTo>
                      <a:pt x="140026" y="81153"/>
                      <a:pt x="84685" y="89440"/>
                      <a:pt x="27725" y="91916"/>
                    </a:cubicBezTo>
                    <a:cubicBezTo>
                      <a:pt x="18391" y="92202"/>
                      <a:pt x="10295" y="87249"/>
                      <a:pt x="1532" y="85153"/>
                    </a:cubicBezTo>
                    <a:close/>
                  </a:path>
                </a:pathLst>
              </a:custGeom>
              <a:solidFill>
                <a:srgbClr val="B2B5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28">
                <a:extLst>
                  <a:ext uri="{FF2B5EF4-FFF2-40B4-BE49-F238E27FC236}">
                    <a16:creationId xmlns:a16="http://schemas.microsoft.com/office/drawing/2014/main" id="{1430F4F2-2280-1F0E-C916-90BBA42D19FF}"/>
                  </a:ext>
                </a:extLst>
              </p:cNvPr>
              <p:cNvSpPr/>
              <p:nvPr/>
            </p:nvSpPr>
            <p:spPr>
              <a:xfrm>
                <a:off x="7230303" y="2964560"/>
                <a:ext cx="88367" cy="187262"/>
              </a:xfrm>
              <a:custGeom>
                <a:avLst/>
                <a:gdLst/>
                <a:ahLst/>
                <a:cxnLst/>
                <a:rect l="l" t="t" r="r" b="b"/>
                <a:pathLst>
                  <a:path w="88367" h="187262" extrusionOk="0">
                    <a:moveTo>
                      <a:pt x="14411" y="137160"/>
                    </a:moveTo>
                    <a:cubicBezTo>
                      <a:pt x="-11211" y="114586"/>
                      <a:pt x="3648" y="90106"/>
                      <a:pt x="11078" y="65913"/>
                    </a:cubicBezTo>
                    <a:cubicBezTo>
                      <a:pt x="24413" y="43910"/>
                      <a:pt x="37652" y="21908"/>
                      <a:pt x="50987" y="0"/>
                    </a:cubicBezTo>
                    <a:cubicBezTo>
                      <a:pt x="72704" y="4286"/>
                      <a:pt x="74800" y="22289"/>
                      <a:pt x="78419" y="39243"/>
                    </a:cubicBezTo>
                    <a:cubicBezTo>
                      <a:pt x="91659" y="61722"/>
                      <a:pt x="94707" y="82487"/>
                      <a:pt x="68514" y="98489"/>
                    </a:cubicBezTo>
                    <a:cubicBezTo>
                      <a:pt x="64989" y="100584"/>
                      <a:pt x="65275" y="101346"/>
                      <a:pt x="65656" y="101822"/>
                    </a:cubicBezTo>
                    <a:cubicBezTo>
                      <a:pt x="86420" y="128206"/>
                      <a:pt x="81277" y="156877"/>
                      <a:pt x="72895" y="185833"/>
                    </a:cubicBezTo>
                    <a:cubicBezTo>
                      <a:pt x="33176" y="193834"/>
                      <a:pt x="22508" y="166973"/>
                      <a:pt x="14411" y="137160"/>
                    </a:cubicBezTo>
                    <a:close/>
                  </a:path>
                </a:pathLst>
              </a:custGeom>
              <a:solidFill>
                <a:srgbClr val="DFE3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28">
                <a:extLst>
                  <a:ext uri="{FF2B5EF4-FFF2-40B4-BE49-F238E27FC236}">
                    <a16:creationId xmlns:a16="http://schemas.microsoft.com/office/drawing/2014/main" id="{C1CD2A21-2BC1-B437-949C-3F448B2F014C}"/>
                  </a:ext>
                </a:extLst>
              </p:cNvPr>
              <p:cNvSpPr/>
              <p:nvPr/>
            </p:nvSpPr>
            <p:spPr>
              <a:xfrm>
                <a:off x="7357926" y="2577653"/>
                <a:ext cx="120818" cy="92042"/>
              </a:xfrm>
              <a:custGeom>
                <a:avLst/>
                <a:gdLst/>
                <a:ahLst/>
                <a:cxnLst/>
                <a:rect l="l" t="t" r="r" b="b"/>
                <a:pathLst>
                  <a:path w="120818" h="92042" extrusionOk="0">
                    <a:moveTo>
                      <a:pt x="120818" y="74868"/>
                    </a:moveTo>
                    <a:cubicBezTo>
                      <a:pt x="89100" y="85632"/>
                      <a:pt x="57191" y="95347"/>
                      <a:pt x="22901" y="90966"/>
                    </a:cubicBezTo>
                    <a:cubicBezTo>
                      <a:pt x="-1673" y="86298"/>
                      <a:pt x="-4817" y="71820"/>
                      <a:pt x="5661" y="52008"/>
                    </a:cubicBezTo>
                    <a:cubicBezTo>
                      <a:pt x="15662" y="33244"/>
                      <a:pt x="7661" y="-284"/>
                      <a:pt x="40998" y="2"/>
                    </a:cubicBezTo>
                    <a:cubicBezTo>
                      <a:pt x="62049" y="192"/>
                      <a:pt x="75574" y="19147"/>
                      <a:pt x="73574" y="39054"/>
                    </a:cubicBezTo>
                    <a:cubicBezTo>
                      <a:pt x="69479" y="80012"/>
                      <a:pt x="96815" y="73916"/>
                      <a:pt x="120723" y="74868"/>
                    </a:cubicBezTo>
                    <a:close/>
                  </a:path>
                </a:pathLst>
              </a:custGeom>
              <a:solidFill>
                <a:srgbClr val="A3A8A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28">
                <a:extLst>
                  <a:ext uri="{FF2B5EF4-FFF2-40B4-BE49-F238E27FC236}">
                    <a16:creationId xmlns:a16="http://schemas.microsoft.com/office/drawing/2014/main" id="{C72E37F9-3CAA-0F30-88BC-A36F04847361}"/>
                  </a:ext>
                </a:extLst>
              </p:cNvPr>
              <p:cNvSpPr/>
              <p:nvPr/>
            </p:nvSpPr>
            <p:spPr>
              <a:xfrm>
                <a:off x="7284039" y="2583064"/>
                <a:ext cx="70273" cy="79778"/>
              </a:xfrm>
              <a:custGeom>
                <a:avLst/>
                <a:gdLst/>
                <a:ahLst/>
                <a:cxnLst/>
                <a:rect l="l" t="t" r="r" b="b"/>
                <a:pathLst>
                  <a:path w="70273" h="79778" extrusionOk="0">
                    <a:moveTo>
                      <a:pt x="3157" y="38025"/>
                    </a:moveTo>
                    <a:cubicBezTo>
                      <a:pt x="10491" y="20118"/>
                      <a:pt x="7539" y="-10553"/>
                      <a:pt x="42019" y="3639"/>
                    </a:cubicBezTo>
                    <a:cubicBezTo>
                      <a:pt x="56687" y="9735"/>
                      <a:pt x="84024" y="12498"/>
                      <a:pt x="62021" y="40120"/>
                    </a:cubicBezTo>
                    <a:cubicBezTo>
                      <a:pt x="57354" y="39930"/>
                      <a:pt x="52687" y="39072"/>
                      <a:pt x="48305" y="41263"/>
                    </a:cubicBezTo>
                    <a:cubicBezTo>
                      <a:pt x="40686" y="55455"/>
                      <a:pt x="39828" y="74220"/>
                      <a:pt x="20683" y="79744"/>
                    </a:cubicBezTo>
                    <a:cubicBezTo>
                      <a:pt x="16016" y="80030"/>
                      <a:pt x="12111" y="78506"/>
                      <a:pt x="8682" y="75458"/>
                    </a:cubicBezTo>
                    <a:cubicBezTo>
                      <a:pt x="871" y="63837"/>
                      <a:pt x="-3320" y="51741"/>
                      <a:pt x="3252" y="38025"/>
                    </a:cubicBezTo>
                    <a:close/>
                  </a:path>
                </a:pathLst>
              </a:custGeom>
              <a:solidFill>
                <a:srgbClr val="AAAD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28">
                <a:extLst>
                  <a:ext uri="{FF2B5EF4-FFF2-40B4-BE49-F238E27FC236}">
                    <a16:creationId xmlns:a16="http://schemas.microsoft.com/office/drawing/2014/main" id="{3A6E9801-471B-AF58-4F0B-E4EC347C7DAE}"/>
                  </a:ext>
                </a:extLst>
              </p:cNvPr>
              <p:cNvSpPr/>
              <p:nvPr/>
            </p:nvSpPr>
            <p:spPr>
              <a:xfrm>
                <a:off x="7130354" y="2905600"/>
                <a:ext cx="62259" cy="87248"/>
              </a:xfrm>
              <a:custGeom>
                <a:avLst/>
                <a:gdLst/>
                <a:ahLst/>
                <a:cxnLst/>
                <a:rect l="l" t="t" r="r" b="b"/>
                <a:pathLst>
                  <a:path w="62259" h="87248" extrusionOk="0">
                    <a:moveTo>
                      <a:pt x="15301" y="87154"/>
                    </a:moveTo>
                    <a:cubicBezTo>
                      <a:pt x="19492" y="65722"/>
                      <a:pt x="-19561" y="45815"/>
                      <a:pt x="13205" y="23527"/>
                    </a:cubicBezTo>
                    <a:cubicBezTo>
                      <a:pt x="26540" y="17145"/>
                      <a:pt x="39876" y="10763"/>
                      <a:pt x="62259" y="0"/>
                    </a:cubicBezTo>
                    <a:cubicBezTo>
                      <a:pt x="42542" y="33718"/>
                      <a:pt x="49781" y="70294"/>
                      <a:pt x="15301" y="87249"/>
                    </a:cubicBezTo>
                    <a:close/>
                  </a:path>
                </a:pathLst>
              </a:custGeom>
              <a:solidFill>
                <a:srgbClr val="712C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4" name="Google Shape;1434;p28">
                <a:extLst>
                  <a:ext uri="{FF2B5EF4-FFF2-40B4-BE49-F238E27FC236}">
                    <a16:creationId xmlns:a16="http://schemas.microsoft.com/office/drawing/2014/main" id="{8D332098-D047-940E-E086-B08A0E9090D1}"/>
                  </a:ext>
                </a:extLst>
              </p:cNvPr>
              <p:cNvSpPr/>
              <p:nvPr/>
            </p:nvSpPr>
            <p:spPr>
              <a:xfrm>
                <a:off x="7166704" y="2938652"/>
                <a:ext cx="66990" cy="85915"/>
              </a:xfrm>
              <a:custGeom>
                <a:avLst/>
                <a:gdLst/>
                <a:ahLst/>
                <a:cxnLst/>
                <a:rect l="l" t="t" r="r" b="b"/>
                <a:pathLst>
                  <a:path w="66990" h="85915" extrusionOk="0">
                    <a:moveTo>
                      <a:pt x="66675" y="0"/>
                    </a:moveTo>
                    <a:cubicBezTo>
                      <a:pt x="70295" y="43720"/>
                      <a:pt x="42482" y="63913"/>
                      <a:pt x="0" y="85916"/>
                    </a:cubicBezTo>
                    <a:cubicBezTo>
                      <a:pt x="15431" y="44006"/>
                      <a:pt x="52483" y="30956"/>
                      <a:pt x="66675" y="0"/>
                    </a:cubicBezTo>
                    <a:close/>
                  </a:path>
                </a:pathLst>
              </a:custGeom>
              <a:solidFill>
                <a:srgbClr val="7218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5" name="Google Shape;1435;p28">
                <a:extLst>
                  <a:ext uri="{FF2B5EF4-FFF2-40B4-BE49-F238E27FC236}">
                    <a16:creationId xmlns:a16="http://schemas.microsoft.com/office/drawing/2014/main" id="{8EA75864-5099-7B85-F184-305B65F95ECB}"/>
                  </a:ext>
                </a:extLst>
              </p:cNvPr>
              <p:cNvSpPr/>
              <p:nvPr/>
            </p:nvSpPr>
            <p:spPr>
              <a:xfrm>
                <a:off x="7266924" y="2613278"/>
                <a:ext cx="79166" cy="87912"/>
              </a:xfrm>
              <a:custGeom>
                <a:avLst/>
                <a:gdLst/>
                <a:ahLst/>
                <a:cxnLst/>
                <a:rect l="l" t="t" r="r" b="b"/>
                <a:pathLst>
                  <a:path w="79166" h="87912" extrusionOk="0">
                    <a:moveTo>
                      <a:pt x="69802" y="0"/>
                    </a:moveTo>
                    <a:cubicBezTo>
                      <a:pt x="72946" y="3334"/>
                      <a:pt x="75993" y="6572"/>
                      <a:pt x="79136" y="9906"/>
                    </a:cubicBezTo>
                    <a:cubicBezTo>
                      <a:pt x="79994" y="29432"/>
                      <a:pt x="62372" y="45625"/>
                      <a:pt x="68659" y="66199"/>
                    </a:cubicBezTo>
                    <a:cubicBezTo>
                      <a:pt x="65230" y="71438"/>
                      <a:pt x="61896" y="76581"/>
                      <a:pt x="58467" y="81820"/>
                    </a:cubicBezTo>
                    <a:cubicBezTo>
                      <a:pt x="34083" y="101156"/>
                      <a:pt x="27892" y="68580"/>
                      <a:pt x="11414" y="65342"/>
                    </a:cubicBezTo>
                    <a:cubicBezTo>
                      <a:pt x="11414" y="65342"/>
                      <a:pt x="12271" y="66199"/>
                      <a:pt x="12271" y="66199"/>
                    </a:cubicBezTo>
                    <a:cubicBezTo>
                      <a:pt x="9033" y="53816"/>
                      <a:pt x="-13351" y="41624"/>
                      <a:pt x="11795" y="28766"/>
                    </a:cubicBezTo>
                    <a:cubicBezTo>
                      <a:pt x="21130" y="31814"/>
                      <a:pt x="25415" y="39910"/>
                      <a:pt x="30559" y="47244"/>
                    </a:cubicBezTo>
                    <a:lnTo>
                      <a:pt x="30559" y="47244"/>
                    </a:lnTo>
                    <a:cubicBezTo>
                      <a:pt x="65706" y="49721"/>
                      <a:pt x="48847" y="9144"/>
                      <a:pt x="69993" y="0"/>
                    </a:cubicBezTo>
                    <a:close/>
                  </a:path>
                </a:pathLst>
              </a:custGeom>
              <a:solidFill>
                <a:srgbClr val="D9DF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6" name="Google Shape;1436;p28">
                <a:extLst>
                  <a:ext uri="{FF2B5EF4-FFF2-40B4-BE49-F238E27FC236}">
                    <a16:creationId xmlns:a16="http://schemas.microsoft.com/office/drawing/2014/main" id="{18B1C542-1D58-E782-7F0E-CB430D643CBA}"/>
                  </a:ext>
                </a:extLst>
              </p:cNvPr>
              <p:cNvSpPr/>
              <p:nvPr/>
            </p:nvSpPr>
            <p:spPr>
              <a:xfrm>
                <a:off x="7250144" y="2758918"/>
                <a:ext cx="55478" cy="100613"/>
              </a:xfrm>
              <a:custGeom>
                <a:avLst/>
                <a:gdLst/>
                <a:ahLst/>
                <a:cxnLst/>
                <a:rect l="l" t="t" r="r" b="b"/>
                <a:pathLst>
                  <a:path w="55478" h="100613" extrusionOk="0">
                    <a:moveTo>
                      <a:pt x="0" y="5617"/>
                    </a:moveTo>
                    <a:cubicBezTo>
                      <a:pt x="6191" y="-6670"/>
                      <a:pt x="13240" y="5046"/>
                      <a:pt x="19812" y="4950"/>
                    </a:cubicBezTo>
                    <a:cubicBezTo>
                      <a:pt x="35243" y="2664"/>
                      <a:pt x="42291" y="12285"/>
                      <a:pt x="47720" y="24286"/>
                    </a:cubicBezTo>
                    <a:cubicBezTo>
                      <a:pt x="47720" y="30858"/>
                      <a:pt x="47720" y="37431"/>
                      <a:pt x="47720" y="43908"/>
                    </a:cubicBezTo>
                    <a:cubicBezTo>
                      <a:pt x="50864" y="51242"/>
                      <a:pt x="53721" y="58576"/>
                      <a:pt x="52674" y="66863"/>
                    </a:cubicBezTo>
                    <a:cubicBezTo>
                      <a:pt x="54293" y="74959"/>
                      <a:pt x="57150" y="82960"/>
                      <a:pt x="54197" y="91342"/>
                    </a:cubicBezTo>
                    <a:cubicBezTo>
                      <a:pt x="51245" y="97533"/>
                      <a:pt x="47340" y="102201"/>
                      <a:pt x="39529" y="100105"/>
                    </a:cubicBezTo>
                    <a:cubicBezTo>
                      <a:pt x="36672" y="64291"/>
                      <a:pt x="22193" y="33335"/>
                      <a:pt x="0" y="5617"/>
                    </a:cubicBezTo>
                    <a:close/>
                  </a:path>
                </a:pathLst>
              </a:custGeom>
              <a:solidFill>
                <a:srgbClr val="D7DF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7" name="Google Shape;1437;p28">
                <a:extLst>
                  <a:ext uri="{FF2B5EF4-FFF2-40B4-BE49-F238E27FC236}">
                    <a16:creationId xmlns:a16="http://schemas.microsoft.com/office/drawing/2014/main" id="{04AA3CE6-E1A1-4585-C87E-28F119CE53CB}"/>
                  </a:ext>
                </a:extLst>
              </p:cNvPr>
              <p:cNvSpPr/>
              <p:nvPr/>
            </p:nvSpPr>
            <p:spPr>
              <a:xfrm>
                <a:off x="7289673" y="2848736"/>
                <a:ext cx="28866" cy="117538"/>
              </a:xfrm>
              <a:custGeom>
                <a:avLst/>
                <a:gdLst/>
                <a:ahLst/>
                <a:cxnLst/>
                <a:rect l="l" t="t" r="r" b="b"/>
                <a:pathLst>
                  <a:path w="28866" h="117538" extrusionOk="0">
                    <a:moveTo>
                      <a:pt x="0" y="10382"/>
                    </a:moveTo>
                    <a:cubicBezTo>
                      <a:pt x="3048" y="6953"/>
                      <a:pt x="6096" y="3524"/>
                      <a:pt x="9239" y="0"/>
                    </a:cubicBezTo>
                    <a:cubicBezTo>
                      <a:pt x="28670" y="25527"/>
                      <a:pt x="30575" y="54864"/>
                      <a:pt x="27908" y="85249"/>
                    </a:cubicBezTo>
                    <a:cubicBezTo>
                      <a:pt x="27337" y="95631"/>
                      <a:pt x="26765" y="105918"/>
                      <a:pt x="26098" y="117538"/>
                    </a:cubicBezTo>
                    <a:cubicBezTo>
                      <a:pt x="-1619" y="106108"/>
                      <a:pt x="21336" y="78867"/>
                      <a:pt x="6191" y="65056"/>
                    </a:cubicBezTo>
                    <a:cubicBezTo>
                      <a:pt x="4191" y="46863"/>
                      <a:pt x="2095" y="28670"/>
                      <a:pt x="95" y="10477"/>
                    </a:cubicBezTo>
                    <a:close/>
                  </a:path>
                </a:pathLst>
              </a:custGeom>
              <a:solidFill>
                <a:srgbClr val="BEC7C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8" name="Google Shape;1438;p28">
                <a:extLst>
                  <a:ext uri="{FF2B5EF4-FFF2-40B4-BE49-F238E27FC236}">
                    <a16:creationId xmlns:a16="http://schemas.microsoft.com/office/drawing/2014/main" id="{BF415518-8B57-439B-609A-14CCE0856DFD}"/>
                  </a:ext>
                </a:extLst>
              </p:cNvPr>
              <p:cNvSpPr/>
              <p:nvPr/>
            </p:nvSpPr>
            <p:spPr>
              <a:xfrm>
                <a:off x="7639526" y="2489072"/>
                <a:ext cx="54922" cy="53218"/>
              </a:xfrm>
              <a:custGeom>
                <a:avLst/>
                <a:gdLst/>
                <a:ahLst/>
                <a:cxnLst/>
                <a:rect l="l" t="t" r="r" b="b"/>
                <a:pathLst>
                  <a:path w="54922" h="53218" extrusionOk="0">
                    <a:moveTo>
                      <a:pt x="40767" y="0"/>
                    </a:moveTo>
                    <a:cubicBezTo>
                      <a:pt x="70581" y="17240"/>
                      <a:pt x="44958" y="32576"/>
                      <a:pt x="39053" y="48577"/>
                    </a:cubicBezTo>
                    <a:cubicBezTo>
                      <a:pt x="25241" y="60674"/>
                      <a:pt x="13525" y="45244"/>
                      <a:pt x="571" y="45720"/>
                    </a:cubicBezTo>
                    <a:cubicBezTo>
                      <a:pt x="381" y="40672"/>
                      <a:pt x="191" y="35624"/>
                      <a:pt x="0" y="30575"/>
                    </a:cubicBezTo>
                    <a:cubicBezTo>
                      <a:pt x="14478" y="21527"/>
                      <a:pt x="18860" y="-762"/>
                      <a:pt x="40767" y="95"/>
                    </a:cubicBezTo>
                    <a:close/>
                  </a:path>
                </a:pathLst>
              </a:custGeom>
              <a:solidFill>
                <a:srgbClr val="7F96A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9" name="Google Shape;1439;p28">
                <a:extLst>
                  <a:ext uri="{FF2B5EF4-FFF2-40B4-BE49-F238E27FC236}">
                    <a16:creationId xmlns:a16="http://schemas.microsoft.com/office/drawing/2014/main" id="{638BC361-655F-F068-17C8-EC0C44BD6F19}"/>
                  </a:ext>
                </a:extLst>
              </p:cNvPr>
              <p:cNvSpPr/>
              <p:nvPr/>
            </p:nvSpPr>
            <p:spPr>
              <a:xfrm>
                <a:off x="7278719" y="2621089"/>
                <a:ext cx="18764" cy="39433"/>
              </a:xfrm>
              <a:custGeom>
                <a:avLst/>
                <a:gdLst/>
                <a:ahLst/>
                <a:cxnLst/>
                <a:rect l="l" t="t" r="r" b="b"/>
                <a:pathLst>
                  <a:path w="18764" h="39433" extrusionOk="0">
                    <a:moveTo>
                      <a:pt x="18765" y="39433"/>
                    </a:moveTo>
                    <a:cubicBezTo>
                      <a:pt x="8097" y="37719"/>
                      <a:pt x="3429" y="30004"/>
                      <a:pt x="0" y="20955"/>
                    </a:cubicBezTo>
                    <a:cubicBezTo>
                      <a:pt x="2857" y="14002"/>
                      <a:pt x="5620" y="6953"/>
                      <a:pt x="8477" y="0"/>
                    </a:cubicBezTo>
                    <a:cubicBezTo>
                      <a:pt x="11906" y="13145"/>
                      <a:pt x="15336" y="26289"/>
                      <a:pt x="18669" y="39433"/>
                    </a:cubicBezTo>
                    <a:close/>
                  </a:path>
                </a:pathLst>
              </a:custGeom>
              <a:solidFill>
                <a:srgbClr val="777A8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0" name="Google Shape;1440;p28">
                <a:extLst>
                  <a:ext uri="{FF2B5EF4-FFF2-40B4-BE49-F238E27FC236}">
                    <a16:creationId xmlns:a16="http://schemas.microsoft.com/office/drawing/2014/main" id="{C7446D23-67B9-ED25-01AE-2E65BE3F8AC5}"/>
                  </a:ext>
                </a:extLst>
              </p:cNvPr>
              <p:cNvSpPr/>
              <p:nvPr/>
            </p:nvSpPr>
            <p:spPr>
              <a:xfrm>
                <a:off x="6903190" y="3671861"/>
                <a:ext cx="975127" cy="797467"/>
              </a:xfrm>
              <a:custGeom>
                <a:avLst/>
                <a:gdLst/>
                <a:ahLst/>
                <a:cxnLst/>
                <a:rect l="l" t="t" r="r" b="b"/>
                <a:pathLst>
                  <a:path w="975127" h="797467" extrusionOk="0">
                    <a:moveTo>
                      <a:pt x="947314" y="308160"/>
                    </a:moveTo>
                    <a:cubicBezTo>
                      <a:pt x="961411" y="307493"/>
                      <a:pt x="974175" y="308826"/>
                      <a:pt x="975127" y="327305"/>
                    </a:cubicBezTo>
                    <a:cubicBezTo>
                      <a:pt x="895117" y="484277"/>
                      <a:pt x="773864" y="604483"/>
                      <a:pt x="633465" y="707257"/>
                    </a:cubicBezTo>
                    <a:cubicBezTo>
                      <a:pt x="592889" y="736975"/>
                      <a:pt x="549646" y="763169"/>
                      <a:pt x="507640" y="790982"/>
                    </a:cubicBezTo>
                    <a:cubicBezTo>
                      <a:pt x="487066" y="806793"/>
                      <a:pt x="472398" y="789839"/>
                      <a:pt x="457444" y="780885"/>
                    </a:cubicBezTo>
                    <a:cubicBezTo>
                      <a:pt x="375719" y="731927"/>
                      <a:pt x="304377" y="670300"/>
                      <a:pt x="239035" y="601339"/>
                    </a:cubicBezTo>
                    <a:cubicBezTo>
                      <a:pt x="216271" y="577336"/>
                      <a:pt x="193220" y="553524"/>
                      <a:pt x="166931" y="533235"/>
                    </a:cubicBezTo>
                    <a:cubicBezTo>
                      <a:pt x="163788" y="530187"/>
                      <a:pt x="161216" y="526663"/>
                      <a:pt x="159025" y="522853"/>
                    </a:cubicBezTo>
                    <a:cubicBezTo>
                      <a:pt x="153501" y="509042"/>
                      <a:pt x="145500" y="496755"/>
                      <a:pt x="135213" y="485991"/>
                    </a:cubicBezTo>
                    <a:cubicBezTo>
                      <a:pt x="132355" y="482658"/>
                      <a:pt x="129879" y="479133"/>
                      <a:pt x="127497" y="475514"/>
                    </a:cubicBezTo>
                    <a:cubicBezTo>
                      <a:pt x="106066" y="435128"/>
                      <a:pt x="68918" y="403219"/>
                      <a:pt x="62061" y="355023"/>
                    </a:cubicBezTo>
                    <a:cubicBezTo>
                      <a:pt x="42535" y="303112"/>
                      <a:pt x="58346" y="242532"/>
                      <a:pt x="22436" y="194717"/>
                    </a:cubicBezTo>
                    <a:cubicBezTo>
                      <a:pt x="3196" y="153188"/>
                      <a:pt x="-2138" y="109373"/>
                      <a:pt x="720" y="64224"/>
                    </a:cubicBezTo>
                    <a:cubicBezTo>
                      <a:pt x="2434" y="42888"/>
                      <a:pt x="-3471" y="19838"/>
                      <a:pt x="15007" y="2407"/>
                    </a:cubicBezTo>
                    <a:cubicBezTo>
                      <a:pt x="19674" y="26"/>
                      <a:pt x="24723" y="-546"/>
                      <a:pt x="29866" y="502"/>
                    </a:cubicBezTo>
                    <a:cubicBezTo>
                      <a:pt x="48821" y="13647"/>
                      <a:pt x="43011" y="34030"/>
                      <a:pt x="45106" y="52223"/>
                    </a:cubicBezTo>
                    <a:cubicBezTo>
                      <a:pt x="54917" y="138234"/>
                      <a:pt x="66156" y="223863"/>
                      <a:pt x="99589" y="304826"/>
                    </a:cubicBezTo>
                    <a:cubicBezTo>
                      <a:pt x="127021" y="371215"/>
                      <a:pt x="168646" y="428556"/>
                      <a:pt x="215032" y="482086"/>
                    </a:cubicBezTo>
                    <a:cubicBezTo>
                      <a:pt x="287327" y="565525"/>
                      <a:pt x="364670" y="644011"/>
                      <a:pt x="458872" y="703733"/>
                    </a:cubicBezTo>
                    <a:cubicBezTo>
                      <a:pt x="472207" y="712210"/>
                      <a:pt x="485352" y="720973"/>
                      <a:pt x="501925" y="721259"/>
                    </a:cubicBezTo>
                    <a:cubicBezTo>
                      <a:pt x="569648" y="694684"/>
                      <a:pt x="624131" y="647440"/>
                      <a:pt x="682233" y="605911"/>
                    </a:cubicBezTo>
                    <a:cubicBezTo>
                      <a:pt x="714999" y="578575"/>
                      <a:pt x="743384" y="546761"/>
                      <a:pt x="773578" y="516757"/>
                    </a:cubicBezTo>
                    <a:cubicBezTo>
                      <a:pt x="776340" y="513519"/>
                      <a:pt x="779388" y="510566"/>
                      <a:pt x="782532" y="507708"/>
                    </a:cubicBezTo>
                    <a:cubicBezTo>
                      <a:pt x="803582" y="487230"/>
                      <a:pt x="826251" y="468275"/>
                      <a:pt x="842063" y="443034"/>
                    </a:cubicBezTo>
                    <a:cubicBezTo>
                      <a:pt x="844349" y="439414"/>
                      <a:pt x="846920" y="435985"/>
                      <a:pt x="849588" y="432747"/>
                    </a:cubicBezTo>
                    <a:cubicBezTo>
                      <a:pt x="876829" y="406077"/>
                      <a:pt x="895498" y="373120"/>
                      <a:pt x="916548" y="341878"/>
                    </a:cubicBezTo>
                    <a:cubicBezTo>
                      <a:pt x="925026" y="329210"/>
                      <a:pt x="929121" y="312351"/>
                      <a:pt x="947219" y="308350"/>
                    </a:cubicBezTo>
                    <a:close/>
                  </a:path>
                </a:pathLst>
              </a:custGeom>
              <a:solidFill>
                <a:srgbClr val="D598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1" name="Google Shape;1441;p28">
                <a:extLst>
                  <a:ext uri="{FF2B5EF4-FFF2-40B4-BE49-F238E27FC236}">
                    <a16:creationId xmlns:a16="http://schemas.microsoft.com/office/drawing/2014/main" id="{AD9431F9-8FE3-4AA4-9624-4457B2132C00}"/>
                  </a:ext>
                </a:extLst>
              </p:cNvPr>
              <p:cNvSpPr/>
              <p:nvPr/>
            </p:nvSpPr>
            <p:spPr>
              <a:xfrm>
                <a:off x="6765445" y="3401239"/>
                <a:ext cx="119664" cy="246072"/>
              </a:xfrm>
              <a:custGeom>
                <a:avLst/>
                <a:gdLst/>
                <a:ahLst/>
                <a:cxnLst/>
                <a:rect l="l" t="t" r="r" b="b"/>
                <a:pathLst>
                  <a:path w="119664" h="246072" extrusionOk="0">
                    <a:moveTo>
                      <a:pt x="95888" y="55858"/>
                    </a:moveTo>
                    <a:cubicBezTo>
                      <a:pt x="134655" y="104436"/>
                      <a:pt x="116843" y="156823"/>
                      <a:pt x="106080" y="208735"/>
                    </a:cubicBezTo>
                    <a:cubicBezTo>
                      <a:pt x="99318" y="223975"/>
                      <a:pt x="92841" y="239405"/>
                      <a:pt x="75600" y="246073"/>
                    </a:cubicBezTo>
                    <a:cubicBezTo>
                      <a:pt x="85602" y="180350"/>
                      <a:pt x="64075" y="124438"/>
                      <a:pt x="17307" y="79480"/>
                    </a:cubicBezTo>
                    <a:cubicBezTo>
                      <a:pt x="-5076" y="57859"/>
                      <a:pt x="734" y="34141"/>
                      <a:pt x="544" y="9662"/>
                    </a:cubicBezTo>
                    <a:cubicBezTo>
                      <a:pt x="16641" y="-5864"/>
                      <a:pt x="31118" y="-1006"/>
                      <a:pt x="45882" y="12424"/>
                    </a:cubicBezTo>
                    <a:cubicBezTo>
                      <a:pt x="62170" y="27379"/>
                      <a:pt x="79220" y="41380"/>
                      <a:pt x="95984" y="55858"/>
                    </a:cubicBezTo>
                    <a:close/>
                  </a:path>
                </a:pathLst>
              </a:custGeom>
              <a:solidFill>
                <a:srgbClr val="D59F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2" name="Google Shape;1442;p28">
                <a:extLst>
                  <a:ext uri="{FF2B5EF4-FFF2-40B4-BE49-F238E27FC236}">
                    <a16:creationId xmlns:a16="http://schemas.microsoft.com/office/drawing/2014/main" id="{7979E565-F18C-BAFD-2EFA-2BC426C6C876}"/>
                  </a:ext>
                </a:extLst>
              </p:cNvPr>
              <p:cNvSpPr/>
              <p:nvPr/>
            </p:nvSpPr>
            <p:spPr>
              <a:xfrm>
                <a:off x="6915551" y="4025454"/>
                <a:ext cx="153863" cy="177736"/>
              </a:xfrm>
              <a:custGeom>
                <a:avLst/>
                <a:gdLst/>
                <a:ahLst/>
                <a:cxnLst/>
                <a:rect l="l" t="t" r="r" b="b"/>
                <a:pathLst>
                  <a:path w="153863" h="177736" extrusionOk="0">
                    <a:moveTo>
                      <a:pt x="153713" y="168021"/>
                    </a:moveTo>
                    <a:lnTo>
                      <a:pt x="153808" y="168021"/>
                    </a:lnTo>
                    <a:cubicBezTo>
                      <a:pt x="154284" y="173641"/>
                      <a:pt x="151712" y="176879"/>
                      <a:pt x="146188" y="177737"/>
                    </a:cubicBezTo>
                    <a:cubicBezTo>
                      <a:pt x="128757" y="176022"/>
                      <a:pt x="117709" y="160973"/>
                      <a:pt x="101516" y="156686"/>
                    </a:cubicBezTo>
                    <a:cubicBezTo>
                      <a:pt x="71322" y="143732"/>
                      <a:pt x="40746" y="157448"/>
                      <a:pt x="10362" y="155448"/>
                    </a:cubicBezTo>
                    <a:cubicBezTo>
                      <a:pt x="-8498" y="105061"/>
                      <a:pt x="5028" y="52578"/>
                      <a:pt x="741" y="1238"/>
                    </a:cubicBezTo>
                    <a:cubicBezTo>
                      <a:pt x="4361" y="857"/>
                      <a:pt x="8076" y="476"/>
                      <a:pt x="11695" y="0"/>
                    </a:cubicBezTo>
                    <a:cubicBezTo>
                      <a:pt x="17601" y="4191"/>
                      <a:pt x="23602" y="8287"/>
                      <a:pt x="29507" y="12478"/>
                    </a:cubicBezTo>
                    <a:cubicBezTo>
                      <a:pt x="44080" y="17240"/>
                      <a:pt x="56082" y="22860"/>
                      <a:pt x="65321" y="38005"/>
                    </a:cubicBezTo>
                    <a:cubicBezTo>
                      <a:pt x="83800" y="68104"/>
                      <a:pt x="101897" y="98774"/>
                      <a:pt x="125138" y="125730"/>
                    </a:cubicBezTo>
                    <a:lnTo>
                      <a:pt x="124662" y="125063"/>
                    </a:lnTo>
                    <a:cubicBezTo>
                      <a:pt x="133615" y="139827"/>
                      <a:pt x="148379" y="150686"/>
                      <a:pt x="153713" y="167926"/>
                    </a:cubicBezTo>
                    <a:close/>
                  </a:path>
                </a:pathLst>
              </a:custGeom>
              <a:solidFill>
                <a:srgbClr val="B2B2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3" name="Google Shape;1443;p28">
                <a:extLst>
                  <a:ext uri="{FF2B5EF4-FFF2-40B4-BE49-F238E27FC236}">
                    <a16:creationId xmlns:a16="http://schemas.microsoft.com/office/drawing/2014/main" id="{7DC1C0A6-B9D5-A14F-5D50-18CD74C622C9}"/>
                  </a:ext>
                </a:extLst>
              </p:cNvPr>
              <p:cNvSpPr/>
              <p:nvPr/>
            </p:nvSpPr>
            <p:spPr>
              <a:xfrm>
                <a:off x="6862876" y="3646548"/>
                <a:ext cx="48845" cy="181358"/>
              </a:xfrm>
              <a:custGeom>
                <a:avLst/>
                <a:gdLst/>
                <a:ahLst/>
                <a:cxnLst/>
                <a:rect l="l" t="t" r="r" b="b"/>
                <a:pathLst>
                  <a:path w="48845" h="181358" extrusionOk="0">
                    <a:moveTo>
                      <a:pt x="36462" y="181358"/>
                    </a:moveTo>
                    <a:cubicBezTo>
                      <a:pt x="24841" y="139639"/>
                      <a:pt x="14078" y="97634"/>
                      <a:pt x="1410" y="56295"/>
                    </a:cubicBezTo>
                    <a:cubicBezTo>
                      <a:pt x="-5734" y="33054"/>
                      <a:pt x="16555" y="20005"/>
                      <a:pt x="17412" y="2"/>
                    </a:cubicBezTo>
                    <a:cubicBezTo>
                      <a:pt x="35129" y="-188"/>
                      <a:pt x="44367" y="11147"/>
                      <a:pt x="44082" y="26101"/>
                    </a:cubicBezTo>
                    <a:cubicBezTo>
                      <a:pt x="43034" y="74393"/>
                      <a:pt x="48940" y="122303"/>
                      <a:pt x="48845" y="170500"/>
                    </a:cubicBezTo>
                    <a:cubicBezTo>
                      <a:pt x="48845" y="177453"/>
                      <a:pt x="43606" y="181073"/>
                      <a:pt x="36462" y="181358"/>
                    </a:cubicBezTo>
                    <a:close/>
                  </a:path>
                </a:pathLst>
              </a:custGeom>
              <a:solidFill>
                <a:srgbClr val="A8AE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4" name="Google Shape;1444;p28">
                <a:extLst>
                  <a:ext uri="{FF2B5EF4-FFF2-40B4-BE49-F238E27FC236}">
                    <a16:creationId xmlns:a16="http://schemas.microsoft.com/office/drawing/2014/main" id="{A7C3D673-F619-413B-BA76-8581297550DE}"/>
                  </a:ext>
                </a:extLst>
              </p:cNvPr>
              <p:cNvSpPr/>
              <p:nvPr/>
            </p:nvSpPr>
            <p:spPr>
              <a:xfrm>
                <a:off x="6880177" y="3600068"/>
                <a:ext cx="45545" cy="266509"/>
              </a:xfrm>
              <a:custGeom>
                <a:avLst/>
                <a:gdLst/>
                <a:ahLst/>
                <a:cxnLst/>
                <a:rect l="l" t="t" r="r" b="b"/>
                <a:pathLst>
                  <a:path w="45545" h="266509" extrusionOk="0">
                    <a:moveTo>
                      <a:pt x="19162" y="227838"/>
                    </a:moveTo>
                    <a:cubicBezTo>
                      <a:pt x="23829" y="166306"/>
                      <a:pt x="28591" y="104680"/>
                      <a:pt x="112" y="46577"/>
                    </a:cubicBezTo>
                    <a:cubicBezTo>
                      <a:pt x="-1603" y="27622"/>
                      <a:pt x="16970" y="17145"/>
                      <a:pt x="19542" y="0"/>
                    </a:cubicBezTo>
                    <a:cubicBezTo>
                      <a:pt x="22019" y="381"/>
                      <a:pt x="24305" y="1048"/>
                      <a:pt x="26591" y="2000"/>
                    </a:cubicBezTo>
                    <a:cubicBezTo>
                      <a:pt x="45641" y="22003"/>
                      <a:pt x="41736" y="45625"/>
                      <a:pt x="36402" y="68866"/>
                    </a:cubicBezTo>
                    <a:cubicBezTo>
                      <a:pt x="31353" y="90678"/>
                      <a:pt x="28972" y="112204"/>
                      <a:pt x="36211" y="133921"/>
                    </a:cubicBezTo>
                    <a:cubicBezTo>
                      <a:pt x="39355" y="178117"/>
                      <a:pt x="42403" y="222313"/>
                      <a:pt x="45545" y="266509"/>
                    </a:cubicBezTo>
                    <a:cubicBezTo>
                      <a:pt x="36783" y="253651"/>
                      <a:pt x="27924" y="240792"/>
                      <a:pt x="19162" y="227933"/>
                    </a:cubicBezTo>
                    <a:close/>
                  </a:path>
                </a:pathLst>
              </a:custGeom>
              <a:solidFill>
                <a:srgbClr val="6755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5" name="Google Shape;1445;p28">
                <a:extLst>
                  <a:ext uri="{FF2B5EF4-FFF2-40B4-BE49-F238E27FC236}">
                    <a16:creationId xmlns:a16="http://schemas.microsoft.com/office/drawing/2014/main" id="{DE5F080D-B65A-AE01-0474-1B0027A0BC9A}"/>
                  </a:ext>
                </a:extLst>
              </p:cNvPr>
              <p:cNvSpPr/>
              <p:nvPr/>
            </p:nvSpPr>
            <p:spPr>
              <a:xfrm>
                <a:off x="6945058" y="4026883"/>
                <a:ext cx="95630" cy="124396"/>
              </a:xfrm>
              <a:custGeom>
                <a:avLst/>
                <a:gdLst/>
                <a:ahLst/>
                <a:cxnLst/>
                <a:rect l="l" t="t" r="r" b="b"/>
                <a:pathLst>
                  <a:path w="95630" h="124396" extrusionOk="0">
                    <a:moveTo>
                      <a:pt x="95631" y="124396"/>
                    </a:moveTo>
                    <a:cubicBezTo>
                      <a:pt x="67532" y="110585"/>
                      <a:pt x="58007" y="81629"/>
                      <a:pt x="41720" y="58293"/>
                    </a:cubicBezTo>
                    <a:cubicBezTo>
                      <a:pt x="29527" y="40862"/>
                      <a:pt x="18669" y="22669"/>
                      <a:pt x="0" y="11144"/>
                    </a:cubicBezTo>
                    <a:cubicBezTo>
                      <a:pt x="8477" y="10573"/>
                      <a:pt x="15716" y="7715"/>
                      <a:pt x="20288" y="0"/>
                    </a:cubicBezTo>
                    <a:cubicBezTo>
                      <a:pt x="44958" y="41719"/>
                      <a:pt x="78391" y="78200"/>
                      <a:pt x="95631" y="124396"/>
                    </a:cubicBezTo>
                    <a:close/>
                  </a:path>
                </a:pathLst>
              </a:custGeom>
              <a:solidFill>
                <a:srgbClr val="4440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6" name="Google Shape;1446;p28">
                <a:extLst>
                  <a:ext uri="{FF2B5EF4-FFF2-40B4-BE49-F238E27FC236}">
                    <a16:creationId xmlns:a16="http://schemas.microsoft.com/office/drawing/2014/main" id="{92B97B51-C67E-A615-F16F-5BA2B6ECA99B}"/>
                  </a:ext>
                </a:extLst>
              </p:cNvPr>
              <p:cNvSpPr/>
              <p:nvPr/>
            </p:nvSpPr>
            <p:spPr>
              <a:xfrm>
                <a:off x="6744557" y="3685031"/>
                <a:ext cx="78009" cy="29459"/>
              </a:xfrm>
              <a:custGeom>
                <a:avLst/>
                <a:gdLst/>
                <a:ahLst/>
                <a:cxnLst/>
                <a:rect l="l" t="t" r="r" b="b"/>
                <a:pathLst>
                  <a:path w="78009" h="29459" extrusionOk="0">
                    <a:moveTo>
                      <a:pt x="476" y="28480"/>
                    </a:moveTo>
                    <a:cubicBezTo>
                      <a:pt x="571" y="25908"/>
                      <a:pt x="476" y="23336"/>
                      <a:pt x="0" y="20860"/>
                    </a:cubicBezTo>
                    <a:cubicBezTo>
                      <a:pt x="9048" y="8096"/>
                      <a:pt x="26289" y="21717"/>
                      <a:pt x="35623" y="9906"/>
                    </a:cubicBezTo>
                    <a:cubicBezTo>
                      <a:pt x="49720" y="6572"/>
                      <a:pt x="63817" y="3334"/>
                      <a:pt x="78010" y="0"/>
                    </a:cubicBezTo>
                    <a:cubicBezTo>
                      <a:pt x="59626" y="29623"/>
                      <a:pt x="30956" y="31337"/>
                      <a:pt x="571" y="28480"/>
                    </a:cubicBezTo>
                    <a:close/>
                  </a:path>
                </a:pathLst>
              </a:custGeom>
              <a:solidFill>
                <a:srgbClr val="8E78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28">
                <a:extLst>
                  <a:ext uri="{FF2B5EF4-FFF2-40B4-BE49-F238E27FC236}">
                    <a16:creationId xmlns:a16="http://schemas.microsoft.com/office/drawing/2014/main" id="{298DC1C9-CC99-2953-E03B-67248916BA67}"/>
                  </a:ext>
                </a:extLst>
              </p:cNvPr>
              <p:cNvSpPr/>
              <p:nvPr/>
            </p:nvSpPr>
            <p:spPr>
              <a:xfrm>
                <a:off x="7600663" y="2465281"/>
                <a:ext cx="79629" cy="55175"/>
              </a:xfrm>
              <a:custGeom>
                <a:avLst/>
                <a:gdLst/>
                <a:ahLst/>
                <a:cxnLst/>
                <a:rect l="l" t="t" r="r" b="b"/>
                <a:pathLst>
                  <a:path w="79629" h="55175" extrusionOk="0">
                    <a:moveTo>
                      <a:pt x="79629" y="23791"/>
                    </a:moveTo>
                    <a:cubicBezTo>
                      <a:pt x="79058" y="51223"/>
                      <a:pt x="62865" y="57891"/>
                      <a:pt x="38862" y="54271"/>
                    </a:cubicBezTo>
                    <a:cubicBezTo>
                      <a:pt x="18479" y="48842"/>
                      <a:pt x="14574" y="26935"/>
                      <a:pt x="0" y="15695"/>
                    </a:cubicBezTo>
                    <a:cubicBezTo>
                      <a:pt x="2286" y="-7832"/>
                      <a:pt x="17526" y="1408"/>
                      <a:pt x="30195" y="3789"/>
                    </a:cubicBezTo>
                    <a:cubicBezTo>
                      <a:pt x="39529" y="4265"/>
                      <a:pt x="48959" y="4741"/>
                      <a:pt x="58294" y="5122"/>
                    </a:cubicBezTo>
                    <a:cubicBezTo>
                      <a:pt x="65437" y="11314"/>
                      <a:pt x="72486" y="17505"/>
                      <a:pt x="79629" y="23696"/>
                    </a:cubicBezTo>
                    <a:close/>
                  </a:path>
                </a:pathLst>
              </a:custGeom>
              <a:solidFill>
                <a:srgbClr val="E3E5E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28">
                <a:extLst>
                  <a:ext uri="{FF2B5EF4-FFF2-40B4-BE49-F238E27FC236}">
                    <a16:creationId xmlns:a16="http://schemas.microsoft.com/office/drawing/2014/main" id="{39EEE26E-9151-FF25-4AD2-F44ACD51B2F7}"/>
                  </a:ext>
                </a:extLst>
              </p:cNvPr>
              <p:cNvSpPr/>
              <p:nvPr/>
            </p:nvSpPr>
            <p:spPr>
              <a:xfrm>
                <a:off x="7575423" y="2461431"/>
                <a:ext cx="55435" cy="19544"/>
              </a:xfrm>
              <a:custGeom>
                <a:avLst/>
                <a:gdLst/>
                <a:ahLst/>
                <a:cxnLst/>
                <a:rect l="l" t="t" r="r" b="b"/>
                <a:pathLst>
                  <a:path w="55435" h="19544" extrusionOk="0">
                    <a:moveTo>
                      <a:pt x="55436" y="7638"/>
                    </a:moveTo>
                    <a:cubicBezTo>
                      <a:pt x="45529" y="12020"/>
                      <a:pt x="30670" y="3828"/>
                      <a:pt x="25241" y="19544"/>
                    </a:cubicBezTo>
                    <a:cubicBezTo>
                      <a:pt x="15907" y="17639"/>
                      <a:pt x="4572" y="19925"/>
                      <a:pt x="0" y="7733"/>
                    </a:cubicBezTo>
                    <a:cubicBezTo>
                      <a:pt x="18479" y="2971"/>
                      <a:pt x="36957" y="-6935"/>
                      <a:pt x="55436" y="7638"/>
                    </a:cubicBezTo>
                    <a:close/>
                  </a:path>
                </a:pathLst>
              </a:custGeom>
              <a:solidFill>
                <a:srgbClr val="7F96A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9" name="Google Shape;1449;p28">
                <a:extLst>
                  <a:ext uri="{FF2B5EF4-FFF2-40B4-BE49-F238E27FC236}">
                    <a16:creationId xmlns:a16="http://schemas.microsoft.com/office/drawing/2014/main" id="{D45654CF-C27D-9167-F963-5CC3E5F34D78}"/>
                  </a:ext>
                </a:extLst>
              </p:cNvPr>
              <p:cNvSpPr/>
              <p:nvPr/>
            </p:nvSpPr>
            <p:spPr>
              <a:xfrm>
                <a:off x="7424642" y="2272759"/>
                <a:ext cx="49634" cy="102584"/>
              </a:xfrm>
              <a:custGeom>
                <a:avLst/>
                <a:gdLst/>
                <a:ahLst/>
                <a:cxnLst/>
                <a:rect l="l" t="t" r="r" b="b"/>
                <a:pathLst>
                  <a:path w="49634" h="102584" extrusionOk="0">
                    <a:moveTo>
                      <a:pt x="25622" y="102584"/>
                    </a:moveTo>
                    <a:cubicBezTo>
                      <a:pt x="26194" y="68866"/>
                      <a:pt x="30385" y="34671"/>
                      <a:pt x="0" y="0"/>
                    </a:cubicBezTo>
                    <a:cubicBezTo>
                      <a:pt x="20574" y="8858"/>
                      <a:pt x="31432" y="13526"/>
                      <a:pt x="42196" y="18193"/>
                    </a:cubicBezTo>
                    <a:cubicBezTo>
                      <a:pt x="55722" y="50006"/>
                      <a:pt x="51149" y="78391"/>
                      <a:pt x="25622" y="102584"/>
                    </a:cubicBezTo>
                    <a:close/>
                  </a:path>
                </a:pathLst>
              </a:custGeom>
              <a:solidFill>
                <a:srgbClr val="392E2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0" name="Google Shape;1450;p28">
                <a:extLst>
                  <a:ext uri="{FF2B5EF4-FFF2-40B4-BE49-F238E27FC236}">
                    <a16:creationId xmlns:a16="http://schemas.microsoft.com/office/drawing/2014/main" id="{10BEADCD-7B04-AFEB-91E7-665AEFBB85EA}"/>
                  </a:ext>
                </a:extLst>
              </p:cNvPr>
              <p:cNvSpPr/>
              <p:nvPr/>
            </p:nvSpPr>
            <p:spPr>
              <a:xfrm>
                <a:off x="7443882" y="2218289"/>
                <a:ext cx="34692" cy="54184"/>
              </a:xfrm>
              <a:custGeom>
                <a:avLst/>
                <a:gdLst/>
                <a:ahLst/>
                <a:cxnLst/>
                <a:rect l="l" t="t" r="r" b="b"/>
                <a:pathLst>
                  <a:path w="34692" h="54184" extrusionOk="0">
                    <a:moveTo>
                      <a:pt x="15240" y="54184"/>
                    </a:moveTo>
                    <a:cubicBezTo>
                      <a:pt x="9906" y="48850"/>
                      <a:pt x="0" y="43421"/>
                      <a:pt x="0" y="38087"/>
                    </a:cubicBezTo>
                    <a:cubicBezTo>
                      <a:pt x="0" y="23133"/>
                      <a:pt x="1334" y="1701"/>
                      <a:pt x="17812" y="82"/>
                    </a:cubicBezTo>
                    <a:cubicBezTo>
                      <a:pt x="33147" y="-1442"/>
                      <a:pt x="34290" y="18561"/>
                      <a:pt x="34671" y="32277"/>
                    </a:cubicBezTo>
                    <a:cubicBezTo>
                      <a:pt x="34861" y="38468"/>
                      <a:pt x="33718" y="44659"/>
                      <a:pt x="33242" y="50850"/>
                    </a:cubicBezTo>
                    <a:cubicBezTo>
                      <a:pt x="27241" y="51993"/>
                      <a:pt x="21241" y="53041"/>
                      <a:pt x="15240" y="54184"/>
                    </a:cubicBezTo>
                    <a:close/>
                  </a:path>
                </a:pathLst>
              </a:custGeom>
              <a:solidFill>
                <a:srgbClr val="35301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1" name="Google Shape;1451;p28">
                <a:extLst>
                  <a:ext uri="{FF2B5EF4-FFF2-40B4-BE49-F238E27FC236}">
                    <a16:creationId xmlns:a16="http://schemas.microsoft.com/office/drawing/2014/main" id="{9AF17128-ECAD-9E9F-79D4-865D56472953}"/>
                  </a:ext>
                </a:extLst>
              </p:cNvPr>
              <p:cNvSpPr/>
              <p:nvPr/>
            </p:nvSpPr>
            <p:spPr>
              <a:xfrm>
                <a:off x="7483537" y="2299715"/>
                <a:ext cx="28321" cy="57143"/>
              </a:xfrm>
              <a:custGeom>
                <a:avLst/>
                <a:gdLst/>
                <a:ahLst/>
                <a:cxnLst/>
                <a:rect l="l" t="t" r="r" b="b"/>
                <a:pathLst>
                  <a:path w="28321" h="57143" extrusionOk="0">
                    <a:moveTo>
                      <a:pt x="22924" y="0"/>
                    </a:moveTo>
                    <a:cubicBezTo>
                      <a:pt x="31592" y="18574"/>
                      <a:pt x="28354" y="37338"/>
                      <a:pt x="23401" y="56102"/>
                    </a:cubicBezTo>
                    <a:cubicBezTo>
                      <a:pt x="17590" y="51244"/>
                      <a:pt x="-14414" y="68009"/>
                      <a:pt x="7684" y="42863"/>
                    </a:cubicBezTo>
                    <a:cubicBezTo>
                      <a:pt x="20829" y="27908"/>
                      <a:pt x="-17271" y="-191"/>
                      <a:pt x="22924" y="95"/>
                    </a:cubicBezTo>
                    <a:close/>
                  </a:path>
                </a:pathLst>
              </a:custGeom>
              <a:solidFill>
                <a:srgbClr val="2A230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2" name="Google Shape;1452;p28">
                <a:extLst>
                  <a:ext uri="{FF2B5EF4-FFF2-40B4-BE49-F238E27FC236}">
                    <a16:creationId xmlns:a16="http://schemas.microsoft.com/office/drawing/2014/main" id="{504F0320-EA82-CCD6-2BEA-D5548705A394}"/>
                  </a:ext>
                </a:extLst>
              </p:cNvPr>
              <p:cNvSpPr/>
              <p:nvPr/>
            </p:nvSpPr>
            <p:spPr>
              <a:xfrm>
                <a:off x="7525512" y="2282309"/>
                <a:ext cx="36290" cy="31669"/>
              </a:xfrm>
              <a:custGeom>
                <a:avLst/>
                <a:gdLst/>
                <a:ahLst/>
                <a:cxnLst/>
                <a:rect l="l" t="t" r="r" b="b"/>
                <a:pathLst>
                  <a:path w="36290" h="31669" extrusionOk="0">
                    <a:moveTo>
                      <a:pt x="36290" y="24549"/>
                    </a:moveTo>
                    <a:cubicBezTo>
                      <a:pt x="25051" y="17691"/>
                      <a:pt x="5619" y="49124"/>
                      <a:pt x="0" y="16739"/>
                    </a:cubicBezTo>
                    <a:cubicBezTo>
                      <a:pt x="11239" y="23311"/>
                      <a:pt x="35243" y="-29362"/>
                      <a:pt x="36290" y="24549"/>
                    </a:cubicBezTo>
                    <a:close/>
                  </a:path>
                </a:pathLst>
              </a:custGeom>
              <a:solidFill>
                <a:srgbClr val="5E451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3" name="Google Shape;1453;p28">
                <a:extLst>
                  <a:ext uri="{FF2B5EF4-FFF2-40B4-BE49-F238E27FC236}">
                    <a16:creationId xmlns:a16="http://schemas.microsoft.com/office/drawing/2014/main" id="{2F430E82-E2AB-1EE9-DCF7-EF3BB107CB60}"/>
                  </a:ext>
                </a:extLst>
              </p:cNvPr>
              <p:cNvSpPr/>
              <p:nvPr/>
            </p:nvSpPr>
            <p:spPr>
              <a:xfrm>
                <a:off x="7580761" y="2402952"/>
                <a:ext cx="41048" cy="38265"/>
              </a:xfrm>
              <a:custGeom>
                <a:avLst/>
                <a:gdLst/>
                <a:ahLst/>
                <a:cxnLst/>
                <a:rect l="l" t="t" r="r" b="b"/>
                <a:pathLst>
                  <a:path w="41048" h="38265" extrusionOk="0">
                    <a:moveTo>
                      <a:pt x="41048" y="37447"/>
                    </a:moveTo>
                    <a:cubicBezTo>
                      <a:pt x="22094" y="36590"/>
                      <a:pt x="3710" y="45257"/>
                      <a:pt x="376" y="20874"/>
                    </a:cubicBezTo>
                    <a:cubicBezTo>
                      <a:pt x="-862" y="11539"/>
                      <a:pt x="376" y="-463"/>
                      <a:pt x="13045" y="14"/>
                    </a:cubicBezTo>
                    <a:cubicBezTo>
                      <a:pt x="32952" y="776"/>
                      <a:pt x="36095" y="17730"/>
                      <a:pt x="41048" y="37447"/>
                    </a:cubicBezTo>
                    <a:close/>
                  </a:path>
                </a:pathLst>
              </a:custGeom>
              <a:solidFill>
                <a:srgbClr val="D3A3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4" name="Google Shape;1454;p28">
                <a:extLst>
                  <a:ext uri="{FF2B5EF4-FFF2-40B4-BE49-F238E27FC236}">
                    <a16:creationId xmlns:a16="http://schemas.microsoft.com/office/drawing/2014/main" id="{6B618CDF-B654-5D6E-F70D-E9502FBA8AE6}"/>
                  </a:ext>
                </a:extLst>
              </p:cNvPr>
              <p:cNvSpPr/>
              <p:nvPr/>
            </p:nvSpPr>
            <p:spPr>
              <a:xfrm>
                <a:off x="7741443" y="2592609"/>
                <a:ext cx="268694" cy="378762"/>
              </a:xfrm>
              <a:custGeom>
                <a:avLst/>
                <a:gdLst/>
                <a:ahLst/>
                <a:cxnLst/>
                <a:rect l="l" t="t" r="r" b="b"/>
                <a:pathLst>
                  <a:path w="268694" h="378762" extrusionOk="0">
                    <a:moveTo>
                      <a:pt x="193834" y="190500"/>
                    </a:moveTo>
                    <a:cubicBezTo>
                      <a:pt x="211645" y="199549"/>
                      <a:pt x="230505" y="199263"/>
                      <a:pt x="249174" y="194691"/>
                    </a:cubicBezTo>
                    <a:cubicBezTo>
                      <a:pt x="264033" y="191072"/>
                      <a:pt x="269843" y="196024"/>
                      <a:pt x="268510" y="210788"/>
                    </a:cubicBezTo>
                    <a:cubicBezTo>
                      <a:pt x="262700" y="228981"/>
                      <a:pt x="264319" y="250508"/>
                      <a:pt x="245078" y="262699"/>
                    </a:cubicBezTo>
                    <a:cubicBezTo>
                      <a:pt x="228600" y="284702"/>
                      <a:pt x="198691" y="244030"/>
                      <a:pt x="184499" y="275272"/>
                    </a:cubicBezTo>
                    <a:cubicBezTo>
                      <a:pt x="173831" y="298799"/>
                      <a:pt x="199549" y="318707"/>
                      <a:pt x="192310" y="342233"/>
                    </a:cubicBezTo>
                    <a:cubicBezTo>
                      <a:pt x="191071" y="346615"/>
                      <a:pt x="189071" y="350425"/>
                      <a:pt x="186118" y="353854"/>
                    </a:cubicBezTo>
                    <a:cubicBezTo>
                      <a:pt x="182023" y="356140"/>
                      <a:pt x="177832" y="356140"/>
                      <a:pt x="173641" y="353949"/>
                    </a:cubicBezTo>
                    <a:cubicBezTo>
                      <a:pt x="171164" y="350806"/>
                      <a:pt x="168783" y="347663"/>
                      <a:pt x="166307" y="344519"/>
                    </a:cubicBezTo>
                    <a:cubicBezTo>
                      <a:pt x="161830" y="334042"/>
                      <a:pt x="155162" y="335947"/>
                      <a:pt x="147828" y="341281"/>
                    </a:cubicBezTo>
                    <a:cubicBezTo>
                      <a:pt x="118110" y="339566"/>
                      <a:pt x="94488" y="356521"/>
                      <a:pt x="69247" y="367760"/>
                    </a:cubicBezTo>
                    <a:cubicBezTo>
                      <a:pt x="56959" y="373285"/>
                      <a:pt x="42767" y="388620"/>
                      <a:pt x="35528" y="369284"/>
                    </a:cubicBezTo>
                    <a:cubicBezTo>
                      <a:pt x="28670" y="350901"/>
                      <a:pt x="49244" y="354901"/>
                      <a:pt x="60484" y="352425"/>
                    </a:cubicBezTo>
                    <a:cubicBezTo>
                      <a:pt x="82391" y="347567"/>
                      <a:pt x="69152" y="339662"/>
                      <a:pt x="61817" y="332422"/>
                    </a:cubicBezTo>
                    <a:cubicBezTo>
                      <a:pt x="34957" y="303181"/>
                      <a:pt x="98679" y="306896"/>
                      <a:pt x="80676" y="280607"/>
                    </a:cubicBezTo>
                    <a:cubicBezTo>
                      <a:pt x="66484" y="260033"/>
                      <a:pt x="57721" y="239363"/>
                      <a:pt x="76105" y="215932"/>
                    </a:cubicBezTo>
                    <a:cubicBezTo>
                      <a:pt x="83153" y="206978"/>
                      <a:pt x="74105" y="198215"/>
                      <a:pt x="71533" y="189452"/>
                    </a:cubicBezTo>
                    <a:cubicBezTo>
                      <a:pt x="58864" y="157544"/>
                      <a:pt x="22670" y="160687"/>
                      <a:pt x="0" y="143447"/>
                    </a:cubicBezTo>
                    <a:cubicBezTo>
                      <a:pt x="3715" y="127159"/>
                      <a:pt x="18383" y="126492"/>
                      <a:pt x="28384" y="121920"/>
                    </a:cubicBezTo>
                    <a:cubicBezTo>
                      <a:pt x="49530" y="112300"/>
                      <a:pt x="62389" y="107728"/>
                      <a:pt x="42291" y="79915"/>
                    </a:cubicBezTo>
                    <a:cubicBezTo>
                      <a:pt x="14097" y="40958"/>
                      <a:pt x="54293" y="23622"/>
                      <a:pt x="77438" y="2667"/>
                    </a:cubicBezTo>
                    <a:cubicBezTo>
                      <a:pt x="81153" y="1810"/>
                      <a:pt x="84867" y="857"/>
                      <a:pt x="88678" y="0"/>
                    </a:cubicBezTo>
                    <a:cubicBezTo>
                      <a:pt x="91821" y="2096"/>
                      <a:pt x="93059" y="4477"/>
                      <a:pt x="92583" y="7144"/>
                    </a:cubicBezTo>
                    <a:cubicBezTo>
                      <a:pt x="92107" y="10001"/>
                      <a:pt x="91345" y="11335"/>
                      <a:pt x="90488" y="11335"/>
                    </a:cubicBezTo>
                    <a:cubicBezTo>
                      <a:pt x="96774" y="93059"/>
                      <a:pt x="109918" y="107537"/>
                      <a:pt x="179737" y="105632"/>
                    </a:cubicBezTo>
                    <a:cubicBezTo>
                      <a:pt x="171545" y="124016"/>
                      <a:pt x="148400" y="134874"/>
                      <a:pt x="154210" y="156305"/>
                    </a:cubicBezTo>
                    <a:cubicBezTo>
                      <a:pt x="159448" y="175736"/>
                      <a:pt x="171450" y="189547"/>
                      <a:pt x="193739" y="190119"/>
                    </a:cubicBezTo>
                    <a:close/>
                  </a:path>
                </a:pathLst>
              </a:custGeom>
              <a:solidFill>
                <a:srgbClr val="09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5" name="Google Shape;1455;p28">
                <a:extLst>
                  <a:ext uri="{FF2B5EF4-FFF2-40B4-BE49-F238E27FC236}">
                    <a16:creationId xmlns:a16="http://schemas.microsoft.com/office/drawing/2014/main" id="{0D99CB0A-DCED-BE1C-8427-65B053D7319E}"/>
                  </a:ext>
                </a:extLst>
              </p:cNvPr>
              <p:cNvSpPr/>
              <p:nvPr/>
            </p:nvSpPr>
            <p:spPr>
              <a:xfrm>
                <a:off x="7830121" y="2535311"/>
                <a:ext cx="146021" cy="68822"/>
              </a:xfrm>
              <a:custGeom>
                <a:avLst/>
                <a:gdLst/>
                <a:ahLst/>
                <a:cxnLst/>
                <a:rect l="l" t="t" r="r" b="b"/>
                <a:pathLst>
                  <a:path w="146021" h="68822" extrusionOk="0">
                    <a:moveTo>
                      <a:pt x="1810" y="68823"/>
                    </a:moveTo>
                    <a:cubicBezTo>
                      <a:pt x="1238" y="65013"/>
                      <a:pt x="571" y="61203"/>
                      <a:pt x="0" y="57393"/>
                    </a:cubicBezTo>
                    <a:cubicBezTo>
                      <a:pt x="37052" y="26722"/>
                      <a:pt x="72580" y="-5568"/>
                      <a:pt x="127159" y="814"/>
                    </a:cubicBezTo>
                    <a:cubicBezTo>
                      <a:pt x="162877" y="5005"/>
                      <a:pt x="137636" y="18435"/>
                      <a:pt x="133636" y="29199"/>
                    </a:cubicBezTo>
                    <a:cubicBezTo>
                      <a:pt x="138684" y="32628"/>
                      <a:pt x="138875" y="36247"/>
                      <a:pt x="134017" y="40057"/>
                    </a:cubicBezTo>
                    <a:lnTo>
                      <a:pt x="134017" y="40057"/>
                    </a:lnTo>
                    <a:cubicBezTo>
                      <a:pt x="117157" y="41295"/>
                      <a:pt x="118967" y="31485"/>
                      <a:pt x="122682" y="20721"/>
                    </a:cubicBezTo>
                    <a:cubicBezTo>
                      <a:pt x="107823" y="-234"/>
                      <a:pt x="90774" y="12435"/>
                      <a:pt x="77058" y="20150"/>
                    </a:cubicBezTo>
                    <a:cubicBezTo>
                      <a:pt x="51054" y="34723"/>
                      <a:pt x="26861" y="52440"/>
                      <a:pt x="1905" y="68823"/>
                    </a:cubicBezTo>
                    <a:close/>
                  </a:path>
                </a:pathLst>
              </a:custGeom>
              <a:solidFill>
                <a:srgbClr val="5B4E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6" name="Google Shape;1456;p28">
                <a:extLst>
                  <a:ext uri="{FF2B5EF4-FFF2-40B4-BE49-F238E27FC236}">
                    <a16:creationId xmlns:a16="http://schemas.microsoft.com/office/drawing/2014/main" id="{D767BAAB-E951-02E5-7C50-C6739BB125E3}"/>
                  </a:ext>
                </a:extLst>
              </p:cNvPr>
              <p:cNvSpPr/>
              <p:nvPr/>
            </p:nvSpPr>
            <p:spPr>
              <a:xfrm>
                <a:off x="7963852" y="2561637"/>
                <a:ext cx="56141" cy="22971"/>
              </a:xfrm>
              <a:custGeom>
                <a:avLst/>
                <a:gdLst/>
                <a:ahLst/>
                <a:cxnLst/>
                <a:rect l="l" t="t" r="r" b="b"/>
                <a:pathLst>
                  <a:path w="56141" h="22971" extrusionOk="0">
                    <a:moveTo>
                      <a:pt x="381" y="13827"/>
                    </a:moveTo>
                    <a:cubicBezTo>
                      <a:pt x="286" y="10208"/>
                      <a:pt x="95" y="6588"/>
                      <a:pt x="0" y="2969"/>
                    </a:cubicBezTo>
                    <a:cubicBezTo>
                      <a:pt x="12288" y="2016"/>
                      <a:pt x="24575" y="206"/>
                      <a:pt x="36767" y="587"/>
                    </a:cubicBezTo>
                    <a:cubicBezTo>
                      <a:pt x="44196" y="873"/>
                      <a:pt x="57627" y="-4080"/>
                      <a:pt x="56007" y="10493"/>
                    </a:cubicBezTo>
                    <a:cubicBezTo>
                      <a:pt x="55436" y="15256"/>
                      <a:pt x="44482" y="18875"/>
                      <a:pt x="38291" y="22971"/>
                    </a:cubicBezTo>
                    <a:cubicBezTo>
                      <a:pt x="28670" y="7445"/>
                      <a:pt x="12288" y="19637"/>
                      <a:pt x="381" y="13732"/>
                    </a:cubicBezTo>
                    <a:close/>
                  </a:path>
                </a:pathLst>
              </a:custGeom>
              <a:solidFill>
                <a:srgbClr val="2A25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7" name="Google Shape;1457;p28">
                <a:extLst>
                  <a:ext uri="{FF2B5EF4-FFF2-40B4-BE49-F238E27FC236}">
                    <a16:creationId xmlns:a16="http://schemas.microsoft.com/office/drawing/2014/main" id="{EBD8B3BA-BD03-AFA0-22FB-524026EBFC61}"/>
                  </a:ext>
                </a:extLst>
              </p:cNvPr>
              <p:cNvSpPr/>
              <p:nvPr/>
            </p:nvSpPr>
            <p:spPr>
              <a:xfrm>
                <a:off x="7253171" y="2735579"/>
                <a:ext cx="437408" cy="458819"/>
              </a:xfrm>
              <a:custGeom>
                <a:avLst/>
                <a:gdLst/>
                <a:ahLst/>
                <a:cxnLst/>
                <a:rect l="l" t="t" r="r" b="b"/>
                <a:pathLst>
                  <a:path w="437408" h="458819" extrusionOk="0">
                    <a:moveTo>
                      <a:pt x="45170" y="85249"/>
                    </a:moveTo>
                    <a:cubicBezTo>
                      <a:pt x="46884" y="79248"/>
                      <a:pt x="32787" y="73628"/>
                      <a:pt x="44693" y="67342"/>
                    </a:cubicBezTo>
                    <a:cubicBezTo>
                      <a:pt x="126894" y="51816"/>
                      <a:pt x="200522" y="5429"/>
                      <a:pt x="285580" y="0"/>
                    </a:cubicBezTo>
                    <a:cubicBezTo>
                      <a:pt x="287486" y="1048"/>
                      <a:pt x="289581" y="1429"/>
                      <a:pt x="291772" y="1143"/>
                    </a:cubicBezTo>
                    <a:cubicBezTo>
                      <a:pt x="295772" y="3715"/>
                      <a:pt x="299868" y="6763"/>
                      <a:pt x="301488" y="11144"/>
                    </a:cubicBezTo>
                    <a:cubicBezTo>
                      <a:pt x="336159" y="107918"/>
                      <a:pt x="380164" y="200120"/>
                      <a:pt x="437409" y="285750"/>
                    </a:cubicBezTo>
                    <a:cubicBezTo>
                      <a:pt x="437314" y="288131"/>
                      <a:pt x="437124" y="290513"/>
                      <a:pt x="436933" y="292894"/>
                    </a:cubicBezTo>
                    <a:cubicBezTo>
                      <a:pt x="433695" y="297561"/>
                      <a:pt x="429694" y="298418"/>
                      <a:pt x="424931" y="295466"/>
                    </a:cubicBezTo>
                    <a:lnTo>
                      <a:pt x="423027" y="293656"/>
                    </a:lnTo>
                    <a:lnTo>
                      <a:pt x="420359" y="294037"/>
                    </a:lnTo>
                    <a:cubicBezTo>
                      <a:pt x="409025" y="287369"/>
                      <a:pt x="393023" y="294894"/>
                      <a:pt x="383688" y="282131"/>
                    </a:cubicBezTo>
                    <a:cubicBezTo>
                      <a:pt x="356733" y="248888"/>
                      <a:pt x="331968" y="213741"/>
                      <a:pt x="299011" y="186119"/>
                    </a:cubicBezTo>
                    <a:cubicBezTo>
                      <a:pt x="294915" y="186309"/>
                      <a:pt x="292724" y="178975"/>
                      <a:pt x="287486" y="182880"/>
                    </a:cubicBezTo>
                    <a:cubicBezTo>
                      <a:pt x="286153" y="183928"/>
                      <a:pt x="285486" y="185928"/>
                      <a:pt x="286343" y="187071"/>
                    </a:cubicBezTo>
                    <a:cubicBezTo>
                      <a:pt x="291010" y="193453"/>
                      <a:pt x="296820" y="184499"/>
                      <a:pt x="301868" y="188214"/>
                    </a:cubicBezTo>
                    <a:cubicBezTo>
                      <a:pt x="317966" y="226981"/>
                      <a:pt x="359685" y="243269"/>
                      <a:pt x="380354" y="277940"/>
                    </a:cubicBezTo>
                    <a:cubicBezTo>
                      <a:pt x="370639" y="301657"/>
                      <a:pt x="351589" y="287941"/>
                      <a:pt x="336349" y="288417"/>
                    </a:cubicBezTo>
                    <a:cubicBezTo>
                      <a:pt x="316537" y="289084"/>
                      <a:pt x="294725" y="284226"/>
                      <a:pt x="288629" y="311944"/>
                    </a:cubicBezTo>
                    <a:cubicBezTo>
                      <a:pt x="241575" y="317278"/>
                      <a:pt x="235384" y="324422"/>
                      <a:pt x="254529" y="351092"/>
                    </a:cubicBezTo>
                    <a:cubicBezTo>
                      <a:pt x="257482" y="354806"/>
                      <a:pt x="258339" y="358902"/>
                      <a:pt x="257196" y="363474"/>
                    </a:cubicBezTo>
                    <a:cubicBezTo>
                      <a:pt x="235098" y="387572"/>
                      <a:pt x="218144" y="425482"/>
                      <a:pt x="175567" y="390335"/>
                    </a:cubicBezTo>
                    <a:cubicBezTo>
                      <a:pt x="164518" y="381286"/>
                      <a:pt x="161184" y="396431"/>
                      <a:pt x="155184" y="401860"/>
                    </a:cubicBezTo>
                    <a:cubicBezTo>
                      <a:pt x="130133" y="424339"/>
                      <a:pt x="108606" y="451961"/>
                      <a:pt x="72697" y="458819"/>
                    </a:cubicBezTo>
                    <a:cubicBezTo>
                      <a:pt x="60124" y="447104"/>
                      <a:pt x="42884" y="438817"/>
                      <a:pt x="42503" y="418148"/>
                    </a:cubicBezTo>
                    <a:cubicBezTo>
                      <a:pt x="43265" y="397764"/>
                      <a:pt x="43646" y="377381"/>
                      <a:pt x="45074" y="356997"/>
                    </a:cubicBezTo>
                    <a:cubicBezTo>
                      <a:pt x="46122" y="341662"/>
                      <a:pt x="42408" y="332899"/>
                      <a:pt x="24500" y="335090"/>
                    </a:cubicBezTo>
                    <a:cubicBezTo>
                      <a:pt x="16023" y="336137"/>
                      <a:pt x="4403" y="339757"/>
                      <a:pt x="307" y="328041"/>
                    </a:cubicBezTo>
                    <a:cubicBezTo>
                      <a:pt x="-1122" y="323850"/>
                      <a:pt x="2688" y="316135"/>
                      <a:pt x="6498" y="312230"/>
                    </a:cubicBezTo>
                    <a:cubicBezTo>
                      <a:pt x="15833" y="302609"/>
                      <a:pt x="23167" y="312611"/>
                      <a:pt x="30977" y="316421"/>
                    </a:cubicBezTo>
                    <a:cubicBezTo>
                      <a:pt x="34978" y="318326"/>
                      <a:pt x="39074" y="320231"/>
                      <a:pt x="44122" y="322707"/>
                    </a:cubicBezTo>
                    <a:cubicBezTo>
                      <a:pt x="55552" y="305562"/>
                      <a:pt x="52313" y="286226"/>
                      <a:pt x="55552" y="268415"/>
                    </a:cubicBezTo>
                    <a:cubicBezTo>
                      <a:pt x="58505" y="264986"/>
                      <a:pt x="61458" y="261557"/>
                      <a:pt x="64315" y="258032"/>
                    </a:cubicBezTo>
                    <a:cubicBezTo>
                      <a:pt x="77936" y="253937"/>
                      <a:pt x="79079" y="264890"/>
                      <a:pt x="82508" y="273082"/>
                    </a:cubicBezTo>
                    <a:cubicBezTo>
                      <a:pt x="83841" y="289370"/>
                      <a:pt x="80984" y="304229"/>
                      <a:pt x="105939" y="310325"/>
                    </a:cubicBezTo>
                    <a:cubicBezTo>
                      <a:pt x="128990" y="315944"/>
                      <a:pt x="129275" y="336995"/>
                      <a:pt x="106225" y="346139"/>
                    </a:cubicBezTo>
                    <a:cubicBezTo>
                      <a:pt x="86032" y="354140"/>
                      <a:pt x="72316" y="362141"/>
                      <a:pt x="77079" y="393287"/>
                    </a:cubicBezTo>
                    <a:cubicBezTo>
                      <a:pt x="136134" y="348329"/>
                      <a:pt x="192331" y="304895"/>
                      <a:pt x="249290" y="262604"/>
                    </a:cubicBezTo>
                    <a:cubicBezTo>
                      <a:pt x="261292" y="253651"/>
                      <a:pt x="254529" y="239459"/>
                      <a:pt x="249672" y="227552"/>
                    </a:cubicBezTo>
                    <a:cubicBezTo>
                      <a:pt x="242813" y="210884"/>
                      <a:pt x="230526" y="198787"/>
                      <a:pt x="217001" y="187643"/>
                    </a:cubicBezTo>
                    <a:cubicBezTo>
                      <a:pt x="194331" y="143637"/>
                      <a:pt x="183568" y="96774"/>
                      <a:pt x="185568" y="41720"/>
                    </a:cubicBezTo>
                    <a:cubicBezTo>
                      <a:pt x="139848" y="58007"/>
                      <a:pt x="97557" y="72962"/>
                      <a:pt x="55266" y="88011"/>
                    </a:cubicBezTo>
                    <a:cubicBezTo>
                      <a:pt x="50885" y="91154"/>
                      <a:pt x="47551" y="90107"/>
                      <a:pt x="45265" y="85344"/>
                    </a:cubicBezTo>
                    <a:close/>
                  </a:path>
                </a:pathLst>
              </a:custGeom>
              <a:solidFill>
                <a:srgbClr val="0D1B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8" name="Google Shape;1458;p28">
                <a:extLst>
                  <a:ext uri="{FF2B5EF4-FFF2-40B4-BE49-F238E27FC236}">
                    <a16:creationId xmlns:a16="http://schemas.microsoft.com/office/drawing/2014/main" id="{0F44458E-D94A-5FB6-812B-A6C50D9EF949}"/>
                  </a:ext>
                </a:extLst>
              </p:cNvPr>
              <p:cNvSpPr/>
              <p:nvPr/>
            </p:nvSpPr>
            <p:spPr>
              <a:xfrm>
                <a:off x="7544942" y="2598133"/>
                <a:ext cx="260985" cy="463564"/>
              </a:xfrm>
              <a:custGeom>
                <a:avLst/>
                <a:gdLst/>
                <a:ahLst/>
                <a:cxnLst/>
                <a:rect l="l" t="t" r="r" b="b"/>
                <a:pathLst>
                  <a:path w="260985" h="463564" extrusionOk="0">
                    <a:moveTo>
                      <a:pt x="142208" y="432911"/>
                    </a:moveTo>
                    <a:cubicBezTo>
                      <a:pt x="89059" y="376142"/>
                      <a:pt x="63437" y="302895"/>
                      <a:pt x="26289" y="236791"/>
                    </a:cubicBezTo>
                    <a:cubicBezTo>
                      <a:pt x="10192" y="208121"/>
                      <a:pt x="8287" y="171545"/>
                      <a:pt x="0" y="138589"/>
                    </a:cubicBezTo>
                    <a:cubicBezTo>
                      <a:pt x="0" y="93155"/>
                      <a:pt x="0" y="47720"/>
                      <a:pt x="0" y="2286"/>
                    </a:cubicBezTo>
                    <a:cubicBezTo>
                      <a:pt x="4572" y="1524"/>
                      <a:pt x="9144" y="762"/>
                      <a:pt x="13716" y="0"/>
                    </a:cubicBezTo>
                    <a:cubicBezTo>
                      <a:pt x="20002" y="38005"/>
                      <a:pt x="23813" y="76772"/>
                      <a:pt x="37909" y="112585"/>
                    </a:cubicBezTo>
                    <a:cubicBezTo>
                      <a:pt x="54197" y="153829"/>
                      <a:pt x="54483" y="199263"/>
                      <a:pt x="74771" y="240125"/>
                    </a:cubicBezTo>
                    <a:cubicBezTo>
                      <a:pt x="85820" y="262318"/>
                      <a:pt x="95441" y="266319"/>
                      <a:pt x="113252" y="252793"/>
                    </a:cubicBezTo>
                    <a:cubicBezTo>
                      <a:pt x="124492" y="244221"/>
                      <a:pt x="135350" y="238697"/>
                      <a:pt x="146685" y="249269"/>
                    </a:cubicBezTo>
                    <a:cubicBezTo>
                      <a:pt x="155448" y="257461"/>
                      <a:pt x="156591" y="273463"/>
                      <a:pt x="151257" y="280321"/>
                    </a:cubicBezTo>
                    <a:cubicBezTo>
                      <a:pt x="105156" y="341376"/>
                      <a:pt x="160306" y="368522"/>
                      <a:pt x="190976" y="403955"/>
                    </a:cubicBezTo>
                    <a:cubicBezTo>
                      <a:pt x="212217" y="422053"/>
                      <a:pt x="252603" y="410051"/>
                      <a:pt x="260985" y="448342"/>
                    </a:cubicBezTo>
                    <a:cubicBezTo>
                      <a:pt x="258889" y="453009"/>
                      <a:pt x="255651" y="456343"/>
                      <a:pt x="251079" y="458438"/>
                    </a:cubicBezTo>
                    <a:cubicBezTo>
                      <a:pt x="231839" y="465106"/>
                      <a:pt x="212122" y="464249"/>
                      <a:pt x="192405" y="461582"/>
                    </a:cubicBezTo>
                    <a:cubicBezTo>
                      <a:pt x="171641" y="459105"/>
                      <a:pt x="153829" y="451390"/>
                      <a:pt x="142304" y="432911"/>
                    </a:cubicBezTo>
                    <a:close/>
                  </a:path>
                </a:pathLst>
              </a:custGeom>
              <a:solidFill>
                <a:srgbClr val="9514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9" name="Google Shape;1459;p28">
                <a:extLst>
                  <a:ext uri="{FF2B5EF4-FFF2-40B4-BE49-F238E27FC236}">
                    <a16:creationId xmlns:a16="http://schemas.microsoft.com/office/drawing/2014/main" id="{11D3D293-DAC9-09A4-1B83-6C1442E4368C}"/>
                  </a:ext>
                </a:extLst>
              </p:cNvPr>
              <p:cNvSpPr/>
              <p:nvPr/>
            </p:nvSpPr>
            <p:spPr>
              <a:xfrm>
                <a:off x="7684677" y="2945034"/>
                <a:ext cx="293315" cy="182689"/>
              </a:xfrm>
              <a:custGeom>
                <a:avLst/>
                <a:gdLst/>
                <a:ahLst/>
                <a:cxnLst/>
                <a:rect l="l" t="t" r="r" b="b"/>
                <a:pathLst>
                  <a:path w="293315" h="182689" extrusionOk="0">
                    <a:moveTo>
                      <a:pt x="2474" y="86011"/>
                    </a:moveTo>
                    <a:cubicBezTo>
                      <a:pt x="22477" y="82201"/>
                      <a:pt x="30573" y="107728"/>
                      <a:pt x="50099" y="105156"/>
                    </a:cubicBezTo>
                    <a:cubicBezTo>
                      <a:pt x="72578" y="110966"/>
                      <a:pt x="94962" y="112871"/>
                      <a:pt x="117155" y="104299"/>
                    </a:cubicBezTo>
                    <a:lnTo>
                      <a:pt x="117250" y="104299"/>
                    </a:lnTo>
                    <a:cubicBezTo>
                      <a:pt x="147445" y="81248"/>
                      <a:pt x="180020" y="68008"/>
                      <a:pt x="218692" y="79629"/>
                    </a:cubicBezTo>
                    <a:cubicBezTo>
                      <a:pt x="219454" y="58579"/>
                      <a:pt x="161732" y="65056"/>
                      <a:pt x="193545" y="28480"/>
                    </a:cubicBezTo>
                    <a:cubicBezTo>
                      <a:pt x="200404" y="27432"/>
                      <a:pt x="207166" y="26384"/>
                      <a:pt x="214024" y="25336"/>
                    </a:cubicBezTo>
                    <a:cubicBezTo>
                      <a:pt x="224978" y="19717"/>
                      <a:pt x="235074" y="13240"/>
                      <a:pt x="239742" y="1048"/>
                    </a:cubicBezTo>
                    <a:lnTo>
                      <a:pt x="240694" y="0"/>
                    </a:lnTo>
                    <a:cubicBezTo>
                      <a:pt x="276128" y="1810"/>
                      <a:pt x="280223" y="32766"/>
                      <a:pt x="292891" y="55721"/>
                    </a:cubicBezTo>
                    <a:cubicBezTo>
                      <a:pt x="294701" y="71247"/>
                      <a:pt x="290129" y="86392"/>
                      <a:pt x="290320" y="101822"/>
                    </a:cubicBezTo>
                    <a:cubicBezTo>
                      <a:pt x="288605" y="118681"/>
                      <a:pt x="288605" y="135541"/>
                      <a:pt x="288605" y="152495"/>
                    </a:cubicBezTo>
                    <a:cubicBezTo>
                      <a:pt x="285271" y="158782"/>
                      <a:pt x="281842" y="165068"/>
                      <a:pt x="278509" y="171355"/>
                    </a:cubicBezTo>
                    <a:cubicBezTo>
                      <a:pt x="274794" y="174784"/>
                      <a:pt x="274032" y="180975"/>
                      <a:pt x="268317" y="182690"/>
                    </a:cubicBezTo>
                    <a:cubicBezTo>
                      <a:pt x="261173" y="168783"/>
                      <a:pt x="262412" y="150400"/>
                      <a:pt x="246314" y="141161"/>
                    </a:cubicBezTo>
                    <a:lnTo>
                      <a:pt x="247362" y="141542"/>
                    </a:lnTo>
                    <a:cubicBezTo>
                      <a:pt x="199832" y="137636"/>
                      <a:pt x="153064" y="122492"/>
                      <a:pt x="104392" y="140303"/>
                    </a:cubicBezTo>
                    <a:cubicBezTo>
                      <a:pt x="79436" y="149447"/>
                      <a:pt x="56195" y="130683"/>
                      <a:pt x="32668" y="122682"/>
                    </a:cubicBezTo>
                    <a:cubicBezTo>
                      <a:pt x="20762" y="111919"/>
                      <a:pt x="-8670" y="115443"/>
                      <a:pt x="2474" y="85915"/>
                    </a:cubicBezTo>
                    <a:lnTo>
                      <a:pt x="2474" y="85915"/>
                    </a:lnTo>
                    <a:close/>
                  </a:path>
                </a:pathLst>
              </a:custGeom>
              <a:solidFill>
                <a:srgbClr val="0D1B2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0" name="Google Shape;1460;p28">
                <a:extLst>
                  <a:ext uri="{FF2B5EF4-FFF2-40B4-BE49-F238E27FC236}">
                    <a16:creationId xmlns:a16="http://schemas.microsoft.com/office/drawing/2014/main" id="{9CE4BDA8-FF5F-BBE1-F6D7-24942B66328D}"/>
                  </a:ext>
                </a:extLst>
              </p:cNvPr>
              <p:cNvSpPr/>
              <p:nvPr/>
            </p:nvSpPr>
            <p:spPr>
              <a:xfrm>
                <a:off x="7713514" y="2782156"/>
                <a:ext cx="139812" cy="174470"/>
              </a:xfrm>
              <a:custGeom>
                <a:avLst/>
                <a:gdLst/>
                <a:ahLst/>
                <a:cxnLst/>
                <a:rect l="l" t="t" r="r" b="b"/>
                <a:pathLst>
                  <a:path w="139812" h="174470" extrusionOk="0">
                    <a:moveTo>
                      <a:pt x="99558" y="95"/>
                    </a:moveTo>
                    <a:cubicBezTo>
                      <a:pt x="119465" y="2381"/>
                      <a:pt x="141087" y="17050"/>
                      <a:pt x="120989" y="30766"/>
                    </a:cubicBezTo>
                    <a:cubicBezTo>
                      <a:pt x="76602" y="61246"/>
                      <a:pt x="119941" y="75343"/>
                      <a:pt x="127275" y="95536"/>
                    </a:cubicBezTo>
                    <a:cubicBezTo>
                      <a:pt x="129371" y="101346"/>
                      <a:pt x="142610" y="102870"/>
                      <a:pt x="139277" y="112776"/>
                    </a:cubicBezTo>
                    <a:cubicBezTo>
                      <a:pt x="135372" y="124301"/>
                      <a:pt x="125847" y="123063"/>
                      <a:pt x="115845" y="120491"/>
                    </a:cubicBezTo>
                    <a:cubicBezTo>
                      <a:pt x="96795" y="115443"/>
                      <a:pt x="89842" y="125444"/>
                      <a:pt x="89842" y="142970"/>
                    </a:cubicBezTo>
                    <a:cubicBezTo>
                      <a:pt x="77078" y="157734"/>
                      <a:pt x="55742" y="155543"/>
                      <a:pt x="40693" y="168878"/>
                    </a:cubicBezTo>
                    <a:cubicBezTo>
                      <a:pt x="30406" y="178022"/>
                      <a:pt x="8975" y="177165"/>
                      <a:pt x="1355" y="157163"/>
                    </a:cubicBezTo>
                    <a:cubicBezTo>
                      <a:pt x="-5694" y="138589"/>
                      <a:pt x="16881" y="140399"/>
                      <a:pt x="20405" y="133255"/>
                    </a:cubicBezTo>
                    <a:cubicBezTo>
                      <a:pt x="34407" y="104585"/>
                      <a:pt x="99653" y="102965"/>
                      <a:pt x="63934" y="45815"/>
                    </a:cubicBezTo>
                    <a:cubicBezTo>
                      <a:pt x="50599" y="24479"/>
                      <a:pt x="78412" y="8668"/>
                      <a:pt x="99653" y="0"/>
                    </a:cubicBezTo>
                    <a:close/>
                  </a:path>
                </a:pathLst>
              </a:custGeom>
              <a:solidFill>
                <a:srgbClr val="9414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1" name="Google Shape;1461;p28">
                <a:extLst>
                  <a:ext uri="{FF2B5EF4-FFF2-40B4-BE49-F238E27FC236}">
                    <a16:creationId xmlns:a16="http://schemas.microsoft.com/office/drawing/2014/main" id="{474292D0-6DDE-DE9C-7E9D-3CA7E7F1DD44}"/>
                  </a:ext>
                </a:extLst>
              </p:cNvPr>
              <p:cNvSpPr/>
              <p:nvPr/>
            </p:nvSpPr>
            <p:spPr>
              <a:xfrm>
                <a:off x="7735919" y="2973418"/>
                <a:ext cx="195574" cy="75840"/>
              </a:xfrm>
              <a:custGeom>
                <a:avLst/>
                <a:gdLst/>
                <a:ahLst/>
                <a:cxnLst/>
                <a:rect l="l" t="t" r="r" b="b"/>
                <a:pathLst>
                  <a:path w="195574" h="75840" extrusionOk="0">
                    <a:moveTo>
                      <a:pt x="142304" y="95"/>
                    </a:moveTo>
                    <a:cubicBezTo>
                      <a:pt x="132398" y="31337"/>
                      <a:pt x="167736" y="22955"/>
                      <a:pt x="176403" y="38576"/>
                    </a:cubicBezTo>
                    <a:cubicBezTo>
                      <a:pt x="182023" y="48768"/>
                      <a:pt x="201263" y="56198"/>
                      <a:pt x="193929" y="68008"/>
                    </a:cubicBezTo>
                    <a:cubicBezTo>
                      <a:pt x="183452" y="85058"/>
                      <a:pt x="174307" y="65913"/>
                      <a:pt x="164592" y="61055"/>
                    </a:cubicBezTo>
                    <a:cubicBezTo>
                      <a:pt x="128492" y="43053"/>
                      <a:pt x="100013" y="78105"/>
                      <a:pt x="66008" y="75724"/>
                    </a:cubicBezTo>
                    <a:cubicBezTo>
                      <a:pt x="56293" y="42863"/>
                      <a:pt x="6382" y="66008"/>
                      <a:pt x="0" y="28480"/>
                    </a:cubicBezTo>
                    <a:cubicBezTo>
                      <a:pt x="7144" y="25718"/>
                      <a:pt x="17812" y="18479"/>
                      <a:pt x="20764" y="20860"/>
                    </a:cubicBezTo>
                    <a:cubicBezTo>
                      <a:pt x="69818" y="60389"/>
                      <a:pt x="104490" y="21336"/>
                      <a:pt x="142399" y="0"/>
                    </a:cubicBezTo>
                    <a:close/>
                  </a:path>
                </a:pathLst>
              </a:custGeom>
              <a:solidFill>
                <a:srgbClr val="5326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28">
                <a:extLst>
                  <a:ext uri="{FF2B5EF4-FFF2-40B4-BE49-F238E27FC236}">
                    <a16:creationId xmlns:a16="http://schemas.microsoft.com/office/drawing/2014/main" id="{F09A593F-FF17-8839-D44C-52BF9E7F4A7D}"/>
                  </a:ext>
                </a:extLst>
              </p:cNvPr>
              <p:cNvSpPr/>
              <p:nvPr/>
            </p:nvSpPr>
            <p:spPr>
              <a:xfrm>
                <a:off x="7898686" y="2946009"/>
                <a:ext cx="28105" cy="25944"/>
              </a:xfrm>
              <a:custGeom>
                <a:avLst/>
                <a:gdLst/>
                <a:ahLst/>
                <a:cxnLst/>
                <a:rect l="l" t="t" r="r" b="b"/>
                <a:pathLst>
                  <a:path w="28105" h="25944" extrusionOk="0">
                    <a:moveTo>
                      <a:pt x="25733" y="73"/>
                    </a:moveTo>
                    <a:cubicBezTo>
                      <a:pt x="33829" y="25695"/>
                      <a:pt x="20208" y="28553"/>
                      <a:pt x="15" y="24362"/>
                    </a:cubicBezTo>
                    <a:cubicBezTo>
                      <a:pt x="-461" y="12360"/>
                      <a:pt x="10207" y="7979"/>
                      <a:pt x="16493" y="549"/>
                    </a:cubicBezTo>
                    <a:cubicBezTo>
                      <a:pt x="19542" y="73"/>
                      <a:pt x="22685" y="-118"/>
                      <a:pt x="25828" y="73"/>
                    </a:cubicBezTo>
                    <a:close/>
                  </a:path>
                </a:pathLst>
              </a:custGeom>
              <a:solidFill>
                <a:srgbClr val="848E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28">
                <a:extLst>
                  <a:ext uri="{FF2B5EF4-FFF2-40B4-BE49-F238E27FC236}">
                    <a16:creationId xmlns:a16="http://schemas.microsoft.com/office/drawing/2014/main" id="{8B31F82A-561D-9147-FCC0-A987F97BC846}"/>
                  </a:ext>
                </a:extLst>
              </p:cNvPr>
              <p:cNvSpPr/>
              <p:nvPr/>
            </p:nvSpPr>
            <p:spPr>
              <a:xfrm>
                <a:off x="7889096" y="2916569"/>
                <a:ext cx="26644" cy="20654"/>
              </a:xfrm>
              <a:custGeom>
                <a:avLst/>
                <a:gdLst/>
                <a:ahLst/>
                <a:cxnLst/>
                <a:rect l="l" t="t" r="r" b="b"/>
                <a:pathLst>
                  <a:path w="26644" h="20654" extrusionOk="0">
                    <a:moveTo>
                      <a:pt x="271" y="17416"/>
                    </a:moveTo>
                    <a:cubicBezTo>
                      <a:pt x="-1444" y="3510"/>
                      <a:pt x="5034" y="-3348"/>
                      <a:pt x="18178" y="1605"/>
                    </a:cubicBezTo>
                    <a:cubicBezTo>
                      <a:pt x="29894" y="5986"/>
                      <a:pt x="28846" y="13987"/>
                      <a:pt x="18749" y="20655"/>
                    </a:cubicBezTo>
                    <a:cubicBezTo>
                      <a:pt x="12558" y="19607"/>
                      <a:pt x="6462" y="18559"/>
                      <a:pt x="271" y="17416"/>
                    </a:cubicBezTo>
                    <a:close/>
                  </a:path>
                </a:pathLst>
              </a:custGeom>
              <a:solidFill>
                <a:srgbClr val="817B9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28">
                <a:extLst>
                  <a:ext uri="{FF2B5EF4-FFF2-40B4-BE49-F238E27FC236}">
                    <a16:creationId xmlns:a16="http://schemas.microsoft.com/office/drawing/2014/main" id="{C9987DD8-EF1E-07BB-49D7-727C66EF7662}"/>
                  </a:ext>
                </a:extLst>
              </p:cNvPr>
              <p:cNvSpPr/>
              <p:nvPr/>
            </p:nvSpPr>
            <p:spPr>
              <a:xfrm>
                <a:off x="7050214" y="2802635"/>
                <a:ext cx="38100" cy="18954"/>
              </a:xfrm>
              <a:custGeom>
                <a:avLst/>
                <a:gdLst/>
                <a:ahLst/>
                <a:cxnLst/>
                <a:rect l="l" t="t" r="r" b="b"/>
                <a:pathLst>
                  <a:path w="38100" h="18954" extrusionOk="0">
                    <a:moveTo>
                      <a:pt x="38100" y="0"/>
                    </a:moveTo>
                    <a:cubicBezTo>
                      <a:pt x="31052" y="17526"/>
                      <a:pt x="15335" y="17907"/>
                      <a:pt x="0" y="18955"/>
                    </a:cubicBezTo>
                    <a:cubicBezTo>
                      <a:pt x="7048" y="1429"/>
                      <a:pt x="22479" y="476"/>
                      <a:pt x="38100" y="0"/>
                    </a:cubicBezTo>
                    <a:close/>
                  </a:path>
                </a:pathLst>
              </a:custGeom>
              <a:solidFill>
                <a:srgbClr val="06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5" name="Google Shape;1465;p28">
                <a:extLst>
                  <a:ext uri="{FF2B5EF4-FFF2-40B4-BE49-F238E27FC236}">
                    <a16:creationId xmlns:a16="http://schemas.microsoft.com/office/drawing/2014/main" id="{B69667DA-419A-5A99-E8A7-05CAC2F91F40}"/>
                  </a:ext>
                </a:extLst>
              </p:cNvPr>
              <p:cNvSpPr/>
              <p:nvPr/>
            </p:nvSpPr>
            <p:spPr>
              <a:xfrm>
                <a:off x="6736080" y="2709032"/>
                <a:ext cx="44100" cy="15593"/>
              </a:xfrm>
              <a:custGeom>
                <a:avLst/>
                <a:gdLst/>
                <a:ahLst/>
                <a:cxnLst/>
                <a:rect l="l" t="t" r="r" b="b"/>
                <a:pathLst>
                  <a:path w="44100" h="15593" extrusionOk="0">
                    <a:moveTo>
                      <a:pt x="36862" y="15593"/>
                    </a:moveTo>
                    <a:cubicBezTo>
                      <a:pt x="28099" y="-4123"/>
                      <a:pt x="13049" y="7021"/>
                      <a:pt x="0" y="8259"/>
                    </a:cubicBezTo>
                    <a:cubicBezTo>
                      <a:pt x="14478" y="-2028"/>
                      <a:pt x="29146" y="-3076"/>
                      <a:pt x="44101" y="7211"/>
                    </a:cubicBezTo>
                    <a:cubicBezTo>
                      <a:pt x="41624" y="9974"/>
                      <a:pt x="39243" y="12831"/>
                      <a:pt x="36766" y="15593"/>
                    </a:cubicBezTo>
                    <a:close/>
                  </a:path>
                </a:pathLst>
              </a:custGeom>
              <a:solidFill>
                <a:srgbClr val="061B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6" name="Google Shape;1466;p28">
                <a:extLst>
                  <a:ext uri="{FF2B5EF4-FFF2-40B4-BE49-F238E27FC236}">
                    <a16:creationId xmlns:a16="http://schemas.microsoft.com/office/drawing/2014/main" id="{77FA1273-B736-9190-5039-6CDE0358A857}"/>
                  </a:ext>
                </a:extLst>
              </p:cNvPr>
              <p:cNvSpPr/>
              <p:nvPr/>
            </p:nvSpPr>
            <p:spPr>
              <a:xfrm>
                <a:off x="6730841" y="3128579"/>
                <a:ext cx="100488" cy="33243"/>
              </a:xfrm>
              <a:custGeom>
                <a:avLst/>
                <a:gdLst/>
                <a:ahLst/>
                <a:cxnLst/>
                <a:rect l="l" t="t" r="r" b="b"/>
                <a:pathLst>
                  <a:path w="100488" h="33243" extrusionOk="0">
                    <a:moveTo>
                      <a:pt x="73533" y="33243"/>
                    </a:moveTo>
                    <a:cubicBezTo>
                      <a:pt x="51911" y="24576"/>
                      <a:pt x="25908" y="25242"/>
                      <a:pt x="0" y="1"/>
                    </a:cubicBezTo>
                    <a:cubicBezTo>
                      <a:pt x="41147" y="-189"/>
                      <a:pt x="68294" y="27052"/>
                      <a:pt x="100489" y="16098"/>
                    </a:cubicBezTo>
                    <a:cubicBezTo>
                      <a:pt x="91440" y="21813"/>
                      <a:pt x="82486" y="27528"/>
                      <a:pt x="73533" y="33243"/>
                    </a:cubicBezTo>
                    <a:close/>
                  </a:path>
                </a:pathLst>
              </a:custGeom>
              <a:solidFill>
                <a:srgbClr val="6477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7" name="Google Shape;1467;p28">
                <a:extLst>
                  <a:ext uri="{FF2B5EF4-FFF2-40B4-BE49-F238E27FC236}">
                    <a16:creationId xmlns:a16="http://schemas.microsoft.com/office/drawing/2014/main" id="{83F79A3B-D95B-DFDD-D556-C5AF463A5FEC}"/>
                  </a:ext>
                </a:extLst>
              </p:cNvPr>
              <p:cNvSpPr/>
              <p:nvPr/>
            </p:nvSpPr>
            <p:spPr>
              <a:xfrm>
                <a:off x="6906516" y="4177670"/>
                <a:ext cx="187855" cy="223112"/>
              </a:xfrm>
              <a:custGeom>
                <a:avLst/>
                <a:gdLst/>
                <a:ahLst/>
                <a:cxnLst/>
                <a:rect l="l" t="t" r="r" b="b"/>
                <a:pathLst>
                  <a:path w="187855" h="223112" extrusionOk="0">
                    <a:moveTo>
                      <a:pt x="115123" y="661"/>
                    </a:moveTo>
                    <a:cubicBezTo>
                      <a:pt x="131125" y="2947"/>
                      <a:pt x="143318" y="11996"/>
                      <a:pt x="154462" y="22950"/>
                    </a:cubicBezTo>
                    <a:cubicBezTo>
                      <a:pt x="167702" y="27712"/>
                      <a:pt x="174845" y="38761"/>
                      <a:pt x="181894" y="49810"/>
                    </a:cubicBezTo>
                    <a:cubicBezTo>
                      <a:pt x="195991" y="75909"/>
                      <a:pt x="182179" y="97626"/>
                      <a:pt x="170464" y="119438"/>
                    </a:cubicBezTo>
                    <a:cubicBezTo>
                      <a:pt x="152843" y="152013"/>
                      <a:pt x="131411" y="182875"/>
                      <a:pt x="126744" y="221070"/>
                    </a:cubicBezTo>
                    <a:cubicBezTo>
                      <a:pt x="122553" y="223927"/>
                      <a:pt x="118552" y="223832"/>
                      <a:pt x="114647" y="220498"/>
                    </a:cubicBezTo>
                    <a:cubicBezTo>
                      <a:pt x="73118" y="204210"/>
                      <a:pt x="45876" y="169635"/>
                      <a:pt x="13110" y="142012"/>
                    </a:cubicBezTo>
                    <a:cubicBezTo>
                      <a:pt x="9015" y="133345"/>
                      <a:pt x="4824" y="124772"/>
                      <a:pt x="728" y="116104"/>
                    </a:cubicBezTo>
                    <a:cubicBezTo>
                      <a:pt x="-4415" y="70479"/>
                      <a:pt x="18159" y="66003"/>
                      <a:pt x="53687" y="80576"/>
                    </a:cubicBezTo>
                    <a:cubicBezTo>
                      <a:pt x="73690" y="88863"/>
                      <a:pt x="93216" y="98959"/>
                      <a:pt x="113885" y="104674"/>
                    </a:cubicBezTo>
                    <a:cubicBezTo>
                      <a:pt x="132173" y="109722"/>
                      <a:pt x="151509" y="108960"/>
                      <a:pt x="160653" y="86577"/>
                    </a:cubicBezTo>
                    <a:cubicBezTo>
                      <a:pt x="166654" y="44095"/>
                      <a:pt x="137412" y="26569"/>
                      <a:pt x="106456" y="10281"/>
                    </a:cubicBezTo>
                    <a:cubicBezTo>
                      <a:pt x="103789" y="1995"/>
                      <a:pt x="106075" y="-1720"/>
                      <a:pt x="115219" y="756"/>
                    </a:cubicBezTo>
                    <a:close/>
                  </a:path>
                </a:pathLst>
              </a:custGeom>
              <a:solidFill>
                <a:srgbClr val="0B1C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8" name="Google Shape;1468;p28">
                <a:extLst>
                  <a:ext uri="{FF2B5EF4-FFF2-40B4-BE49-F238E27FC236}">
                    <a16:creationId xmlns:a16="http://schemas.microsoft.com/office/drawing/2014/main" id="{9325D8C4-6F06-AF5B-E13F-E50FAB88B175}"/>
                  </a:ext>
                </a:extLst>
              </p:cNvPr>
              <p:cNvSpPr/>
              <p:nvPr/>
            </p:nvSpPr>
            <p:spPr>
              <a:xfrm>
                <a:off x="6925913" y="4167681"/>
                <a:ext cx="95726" cy="22746"/>
              </a:xfrm>
              <a:custGeom>
                <a:avLst/>
                <a:gdLst/>
                <a:ahLst/>
                <a:cxnLst/>
                <a:rect l="l" t="t" r="r" b="b"/>
                <a:pathLst>
                  <a:path w="95726" h="22746" extrusionOk="0">
                    <a:moveTo>
                      <a:pt x="95726" y="10649"/>
                    </a:moveTo>
                    <a:cubicBezTo>
                      <a:pt x="92773" y="13793"/>
                      <a:pt x="89916" y="16936"/>
                      <a:pt x="86963" y="20174"/>
                    </a:cubicBezTo>
                    <a:cubicBezTo>
                      <a:pt x="58484" y="13793"/>
                      <a:pt x="30385" y="18746"/>
                      <a:pt x="2286" y="22746"/>
                    </a:cubicBezTo>
                    <a:cubicBezTo>
                      <a:pt x="1524" y="19603"/>
                      <a:pt x="762" y="16365"/>
                      <a:pt x="0" y="13221"/>
                    </a:cubicBezTo>
                    <a:cubicBezTo>
                      <a:pt x="31718" y="3887"/>
                      <a:pt x="63246" y="-9829"/>
                      <a:pt x="95726" y="10649"/>
                    </a:cubicBezTo>
                    <a:close/>
                  </a:path>
                </a:pathLst>
              </a:custGeom>
              <a:solidFill>
                <a:srgbClr val="55544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9" name="Google Shape;1469;p28">
                <a:extLst>
                  <a:ext uri="{FF2B5EF4-FFF2-40B4-BE49-F238E27FC236}">
                    <a16:creationId xmlns:a16="http://schemas.microsoft.com/office/drawing/2014/main" id="{BDF7A7B2-FEF1-E9DB-577E-E8AC6C611173}"/>
                  </a:ext>
                </a:extLst>
              </p:cNvPr>
              <p:cNvSpPr/>
              <p:nvPr/>
            </p:nvSpPr>
            <p:spPr>
              <a:xfrm>
                <a:off x="7021163" y="4193380"/>
                <a:ext cx="852678" cy="298073"/>
              </a:xfrm>
              <a:custGeom>
                <a:avLst/>
                <a:gdLst/>
                <a:ahLst/>
                <a:cxnLst/>
                <a:rect l="l" t="t" r="r" b="b"/>
                <a:pathLst>
                  <a:path w="852678" h="298073" extrusionOk="0">
                    <a:moveTo>
                      <a:pt x="0" y="204788"/>
                    </a:moveTo>
                    <a:cubicBezTo>
                      <a:pt x="4763" y="203930"/>
                      <a:pt x="9430" y="203168"/>
                      <a:pt x="14192" y="202311"/>
                    </a:cubicBezTo>
                    <a:cubicBezTo>
                      <a:pt x="22574" y="195929"/>
                      <a:pt x="32480" y="195453"/>
                      <a:pt x="41148" y="199454"/>
                    </a:cubicBezTo>
                    <a:cubicBezTo>
                      <a:pt x="135160" y="243745"/>
                      <a:pt x="236696" y="258509"/>
                      <a:pt x="335185" y="271748"/>
                    </a:cubicBezTo>
                    <a:cubicBezTo>
                      <a:pt x="235172" y="218122"/>
                      <a:pt x="153543" y="137255"/>
                      <a:pt x="76867" y="50768"/>
                    </a:cubicBezTo>
                    <a:cubicBezTo>
                      <a:pt x="70580" y="43720"/>
                      <a:pt x="66008" y="35242"/>
                      <a:pt x="56102" y="32575"/>
                    </a:cubicBezTo>
                    <a:cubicBezTo>
                      <a:pt x="50673" y="24098"/>
                      <a:pt x="45244" y="15621"/>
                      <a:pt x="39814" y="7239"/>
                    </a:cubicBezTo>
                    <a:cubicBezTo>
                      <a:pt x="42672" y="4858"/>
                      <a:pt x="45434" y="2476"/>
                      <a:pt x="48292" y="0"/>
                    </a:cubicBezTo>
                    <a:cubicBezTo>
                      <a:pt x="78010" y="13430"/>
                      <a:pt x="96679" y="39529"/>
                      <a:pt x="118300" y="62008"/>
                    </a:cubicBezTo>
                    <a:cubicBezTo>
                      <a:pt x="187261" y="133731"/>
                      <a:pt x="261651" y="198882"/>
                      <a:pt x="347091" y="250698"/>
                    </a:cubicBezTo>
                    <a:cubicBezTo>
                      <a:pt x="360521" y="258794"/>
                      <a:pt x="373189" y="268510"/>
                      <a:pt x="389763" y="269367"/>
                    </a:cubicBezTo>
                    <a:cubicBezTo>
                      <a:pt x="389763" y="276225"/>
                      <a:pt x="382238" y="284988"/>
                      <a:pt x="394049" y="288893"/>
                    </a:cubicBezTo>
                    <a:cubicBezTo>
                      <a:pt x="411670" y="294799"/>
                      <a:pt x="417766" y="276606"/>
                      <a:pt x="430054" y="271367"/>
                    </a:cubicBezTo>
                    <a:cubicBezTo>
                      <a:pt x="524256" y="260604"/>
                      <a:pt x="617506" y="245459"/>
                      <a:pt x="708184" y="216599"/>
                    </a:cubicBezTo>
                    <a:cubicBezTo>
                      <a:pt x="731044" y="209359"/>
                      <a:pt x="752284" y="199549"/>
                      <a:pt x="771334" y="184880"/>
                    </a:cubicBezTo>
                    <a:cubicBezTo>
                      <a:pt x="771334" y="184880"/>
                      <a:pt x="770954" y="185452"/>
                      <a:pt x="770954" y="185452"/>
                    </a:cubicBezTo>
                    <a:cubicBezTo>
                      <a:pt x="780288" y="189357"/>
                      <a:pt x="785241" y="211169"/>
                      <a:pt x="800195" y="192596"/>
                    </a:cubicBezTo>
                    <a:cubicBezTo>
                      <a:pt x="810197" y="178403"/>
                      <a:pt x="822579" y="168497"/>
                      <a:pt x="841248" y="169736"/>
                    </a:cubicBezTo>
                    <a:cubicBezTo>
                      <a:pt x="846011" y="170783"/>
                      <a:pt x="849725" y="173450"/>
                      <a:pt x="852678" y="177355"/>
                    </a:cubicBezTo>
                    <a:cubicBezTo>
                      <a:pt x="850963" y="179927"/>
                      <a:pt x="849344" y="182499"/>
                      <a:pt x="847916" y="185261"/>
                    </a:cubicBezTo>
                    <a:cubicBezTo>
                      <a:pt x="772954" y="248317"/>
                      <a:pt x="681323" y="265652"/>
                      <a:pt x="588359" y="279273"/>
                    </a:cubicBezTo>
                    <a:cubicBezTo>
                      <a:pt x="429101" y="311277"/>
                      <a:pt x="271653" y="300990"/>
                      <a:pt x="115538" y="259271"/>
                    </a:cubicBezTo>
                    <a:cubicBezTo>
                      <a:pt x="77248" y="240697"/>
                      <a:pt x="33623" y="233363"/>
                      <a:pt x="191" y="204788"/>
                    </a:cubicBezTo>
                    <a:close/>
                  </a:path>
                </a:pathLst>
              </a:custGeom>
              <a:solidFill>
                <a:srgbClr val="3935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0" name="Google Shape;1470;p28">
                <a:extLst>
                  <a:ext uri="{FF2B5EF4-FFF2-40B4-BE49-F238E27FC236}">
                    <a16:creationId xmlns:a16="http://schemas.microsoft.com/office/drawing/2014/main" id="{C0FDA15F-EF75-A01F-DC5D-DF6DAF59D996}"/>
                  </a:ext>
                </a:extLst>
              </p:cNvPr>
              <p:cNvSpPr/>
              <p:nvPr/>
            </p:nvSpPr>
            <p:spPr>
              <a:xfrm>
                <a:off x="7819358" y="4420859"/>
                <a:ext cx="157162" cy="142968"/>
              </a:xfrm>
              <a:custGeom>
                <a:avLst/>
                <a:gdLst/>
                <a:ahLst/>
                <a:cxnLst/>
                <a:rect l="l" t="t" r="r" b="b"/>
                <a:pathLst>
                  <a:path w="157162" h="142968" extrusionOk="0">
                    <a:moveTo>
                      <a:pt x="157163" y="94752"/>
                    </a:moveTo>
                    <a:cubicBezTo>
                      <a:pt x="124396" y="130662"/>
                      <a:pt x="104394" y="85227"/>
                      <a:pt x="73819" y="84275"/>
                    </a:cubicBezTo>
                    <a:cubicBezTo>
                      <a:pt x="73628" y="104372"/>
                      <a:pt x="88964" y="114088"/>
                      <a:pt x="101537" y="125804"/>
                    </a:cubicBezTo>
                    <a:cubicBezTo>
                      <a:pt x="83248" y="143044"/>
                      <a:pt x="71914" y="156855"/>
                      <a:pt x="58960" y="117803"/>
                    </a:cubicBezTo>
                    <a:cubicBezTo>
                      <a:pt x="48196" y="85418"/>
                      <a:pt x="31147" y="52080"/>
                      <a:pt x="0" y="25982"/>
                    </a:cubicBezTo>
                    <a:cubicBezTo>
                      <a:pt x="16859" y="17314"/>
                      <a:pt x="30099" y="8932"/>
                      <a:pt x="44482" y="3312"/>
                    </a:cubicBezTo>
                    <a:cubicBezTo>
                      <a:pt x="71057" y="-7070"/>
                      <a:pt x="96108" y="8360"/>
                      <a:pt x="94012" y="30077"/>
                    </a:cubicBezTo>
                    <a:cubicBezTo>
                      <a:pt x="89154" y="81036"/>
                      <a:pt x="128492" y="80465"/>
                      <a:pt x="157067" y="94752"/>
                    </a:cubicBezTo>
                    <a:close/>
                  </a:path>
                </a:pathLst>
              </a:custGeom>
              <a:solidFill>
                <a:srgbClr val="201D1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1" name="Google Shape;1471;p28">
                <a:extLst>
                  <a:ext uri="{FF2B5EF4-FFF2-40B4-BE49-F238E27FC236}">
                    <a16:creationId xmlns:a16="http://schemas.microsoft.com/office/drawing/2014/main" id="{D7B127F6-5521-C8C3-70A3-FAC78B849D33}"/>
                  </a:ext>
                </a:extLst>
              </p:cNvPr>
              <p:cNvSpPr/>
              <p:nvPr/>
            </p:nvSpPr>
            <p:spPr>
              <a:xfrm>
                <a:off x="7484649" y="4519217"/>
                <a:ext cx="119062" cy="145554"/>
              </a:xfrm>
              <a:custGeom>
                <a:avLst/>
                <a:gdLst/>
                <a:ahLst/>
                <a:cxnLst/>
                <a:rect l="l" t="t" r="r" b="b"/>
                <a:pathLst>
                  <a:path w="119062" h="145554" extrusionOk="0">
                    <a:moveTo>
                      <a:pt x="118968" y="115742"/>
                    </a:moveTo>
                    <a:cubicBezTo>
                      <a:pt x="113252" y="121076"/>
                      <a:pt x="124873" y="152318"/>
                      <a:pt x="100775" y="129268"/>
                    </a:cubicBezTo>
                    <a:cubicBezTo>
                      <a:pt x="81725" y="111075"/>
                      <a:pt x="66294" y="89072"/>
                      <a:pt x="43434" y="61831"/>
                    </a:cubicBezTo>
                    <a:cubicBezTo>
                      <a:pt x="39720" y="90025"/>
                      <a:pt x="38862" y="109932"/>
                      <a:pt x="47435" y="129744"/>
                    </a:cubicBezTo>
                    <a:cubicBezTo>
                      <a:pt x="49339" y="134221"/>
                      <a:pt x="60674" y="137078"/>
                      <a:pt x="51531" y="142698"/>
                    </a:cubicBezTo>
                    <a:cubicBezTo>
                      <a:pt x="45530" y="146318"/>
                      <a:pt x="36290" y="145651"/>
                      <a:pt x="28575" y="145175"/>
                    </a:cubicBezTo>
                    <a:cubicBezTo>
                      <a:pt x="19336" y="144603"/>
                      <a:pt x="23432" y="139078"/>
                      <a:pt x="23432" y="132697"/>
                    </a:cubicBezTo>
                    <a:cubicBezTo>
                      <a:pt x="23336" y="92120"/>
                      <a:pt x="32195" y="49543"/>
                      <a:pt x="0" y="12491"/>
                    </a:cubicBezTo>
                    <a:cubicBezTo>
                      <a:pt x="55150" y="13"/>
                      <a:pt x="56388" y="61926"/>
                      <a:pt x="92297" y="73927"/>
                    </a:cubicBezTo>
                    <a:cubicBezTo>
                      <a:pt x="101251" y="58211"/>
                      <a:pt x="89535" y="44686"/>
                      <a:pt x="87725" y="30208"/>
                    </a:cubicBezTo>
                    <a:cubicBezTo>
                      <a:pt x="94679" y="21254"/>
                      <a:pt x="66961" y="680"/>
                      <a:pt x="97346" y="13"/>
                    </a:cubicBezTo>
                    <a:cubicBezTo>
                      <a:pt x="123349" y="-558"/>
                      <a:pt x="105728" y="17349"/>
                      <a:pt x="107156" y="26588"/>
                    </a:cubicBezTo>
                    <a:cubicBezTo>
                      <a:pt x="111729" y="56211"/>
                      <a:pt x="115158" y="86024"/>
                      <a:pt x="119063" y="115742"/>
                    </a:cubicBezTo>
                    <a:close/>
                  </a:path>
                </a:pathLst>
              </a:custGeom>
              <a:solidFill>
                <a:srgbClr val="23251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2" name="Google Shape;1472;p28">
                <a:extLst>
                  <a:ext uri="{FF2B5EF4-FFF2-40B4-BE49-F238E27FC236}">
                    <a16:creationId xmlns:a16="http://schemas.microsoft.com/office/drawing/2014/main" id="{52DB11E4-CFF1-63C1-C8B2-5ED5573B53F3}"/>
                  </a:ext>
                </a:extLst>
              </p:cNvPr>
              <p:cNvSpPr/>
              <p:nvPr/>
            </p:nvSpPr>
            <p:spPr>
              <a:xfrm>
                <a:off x="7714006" y="4462225"/>
                <a:ext cx="135267" cy="141362"/>
              </a:xfrm>
              <a:custGeom>
                <a:avLst/>
                <a:gdLst/>
                <a:ahLst/>
                <a:cxnLst/>
                <a:rect l="l" t="t" r="r" b="b"/>
                <a:pathLst>
                  <a:path w="135267" h="141362" extrusionOk="0">
                    <a:moveTo>
                      <a:pt x="4006" y="64245"/>
                    </a:moveTo>
                    <a:cubicBezTo>
                      <a:pt x="26199" y="65483"/>
                      <a:pt x="16484" y="47290"/>
                      <a:pt x="19722" y="37575"/>
                    </a:cubicBezTo>
                    <a:cubicBezTo>
                      <a:pt x="31819" y="1285"/>
                      <a:pt x="66490" y="-11288"/>
                      <a:pt x="97827" y="11286"/>
                    </a:cubicBezTo>
                    <a:cubicBezTo>
                      <a:pt x="121830" y="28621"/>
                      <a:pt x="134880" y="53291"/>
                      <a:pt x="135261" y="83390"/>
                    </a:cubicBezTo>
                    <a:cubicBezTo>
                      <a:pt x="135546" y="107107"/>
                      <a:pt x="126498" y="126157"/>
                      <a:pt x="104114" y="136635"/>
                    </a:cubicBezTo>
                    <a:cubicBezTo>
                      <a:pt x="80683" y="147589"/>
                      <a:pt x="61442" y="138159"/>
                      <a:pt x="44582" y="122157"/>
                    </a:cubicBezTo>
                    <a:cubicBezTo>
                      <a:pt x="36677" y="114727"/>
                      <a:pt x="29914" y="106155"/>
                      <a:pt x="22580" y="98059"/>
                    </a:cubicBezTo>
                    <a:cubicBezTo>
                      <a:pt x="386" y="95582"/>
                      <a:pt x="-4662" y="83676"/>
                      <a:pt x="4006" y="64245"/>
                    </a:cubicBezTo>
                    <a:close/>
                  </a:path>
                </a:pathLst>
              </a:custGeom>
              <a:solidFill>
                <a:srgbClr val="2B231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3" name="Google Shape;1473;p28">
                <a:extLst>
                  <a:ext uri="{FF2B5EF4-FFF2-40B4-BE49-F238E27FC236}">
                    <a16:creationId xmlns:a16="http://schemas.microsoft.com/office/drawing/2014/main" id="{3172C17D-3C5D-5FC0-FB70-0909FDC40B8E}"/>
                  </a:ext>
                </a:extLst>
              </p:cNvPr>
              <p:cNvSpPr/>
              <p:nvPr/>
            </p:nvSpPr>
            <p:spPr>
              <a:xfrm>
                <a:off x="7615741" y="4501746"/>
                <a:ext cx="120843" cy="144642"/>
              </a:xfrm>
              <a:custGeom>
                <a:avLst/>
                <a:gdLst/>
                <a:ahLst/>
                <a:cxnLst/>
                <a:rect l="l" t="t" r="r" b="b"/>
                <a:pathLst>
                  <a:path w="120843" h="144642" extrusionOk="0">
                    <a:moveTo>
                      <a:pt x="102270" y="24723"/>
                    </a:moveTo>
                    <a:cubicBezTo>
                      <a:pt x="104271" y="38249"/>
                      <a:pt x="108938" y="50345"/>
                      <a:pt x="120844" y="58537"/>
                    </a:cubicBezTo>
                    <a:cubicBezTo>
                      <a:pt x="119796" y="121688"/>
                      <a:pt x="105128" y="135689"/>
                      <a:pt x="29690" y="144643"/>
                    </a:cubicBezTo>
                    <a:cubicBezTo>
                      <a:pt x="35595" y="112925"/>
                      <a:pt x="20736" y="84635"/>
                      <a:pt x="16736" y="54631"/>
                    </a:cubicBezTo>
                    <a:cubicBezTo>
                      <a:pt x="14641" y="39011"/>
                      <a:pt x="-8029" y="22818"/>
                      <a:pt x="3020" y="15103"/>
                    </a:cubicBezTo>
                    <a:cubicBezTo>
                      <a:pt x="21022" y="2435"/>
                      <a:pt x="46454" y="-2614"/>
                      <a:pt x="70362" y="1292"/>
                    </a:cubicBezTo>
                    <a:cubicBezTo>
                      <a:pt x="84363" y="3578"/>
                      <a:pt x="97889" y="8626"/>
                      <a:pt x="102365" y="24818"/>
                    </a:cubicBezTo>
                    <a:close/>
                  </a:path>
                </a:pathLst>
              </a:custGeom>
              <a:solidFill>
                <a:srgbClr val="221E1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4" name="Google Shape;1474;p28">
                <a:extLst>
                  <a:ext uri="{FF2B5EF4-FFF2-40B4-BE49-F238E27FC236}">
                    <a16:creationId xmlns:a16="http://schemas.microsoft.com/office/drawing/2014/main" id="{A1156C79-59BB-E8BD-592A-BA8FC7D2ED4C}"/>
                  </a:ext>
                </a:extLst>
              </p:cNvPr>
              <p:cNvSpPr/>
              <p:nvPr/>
            </p:nvSpPr>
            <p:spPr>
              <a:xfrm>
                <a:off x="7609332" y="4378641"/>
                <a:ext cx="259556" cy="104203"/>
              </a:xfrm>
              <a:custGeom>
                <a:avLst/>
                <a:gdLst/>
                <a:ahLst/>
                <a:cxnLst/>
                <a:rect l="l" t="t" r="r" b="b"/>
                <a:pathLst>
                  <a:path w="259556" h="104203" extrusionOk="0">
                    <a:moveTo>
                      <a:pt x="0" y="94012"/>
                    </a:moveTo>
                    <a:cubicBezTo>
                      <a:pt x="88868" y="69247"/>
                      <a:pt x="179165" y="48196"/>
                      <a:pt x="259556" y="0"/>
                    </a:cubicBezTo>
                    <a:cubicBezTo>
                      <a:pt x="250603" y="21622"/>
                      <a:pt x="221552" y="48006"/>
                      <a:pt x="194120" y="54864"/>
                    </a:cubicBezTo>
                    <a:cubicBezTo>
                      <a:pt x="133064" y="70009"/>
                      <a:pt x="76009" y="99632"/>
                      <a:pt x="12097" y="104204"/>
                    </a:cubicBezTo>
                    <a:cubicBezTo>
                      <a:pt x="8096" y="100775"/>
                      <a:pt x="4000" y="97346"/>
                      <a:pt x="0" y="94012"/>
                    </a:cubicBezTo>
                    <a:close/>
                  </a:path>
                </a:pathLst>
              </a:custGeom>
              <a:solidFill>
                <a:srgbClr val="E3BB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5" name="Google Shape;1475;p28">
                <a:extLst>
                  <a:ext uri="{FF2B5EF4-FFF2-40B4-BE49-F238E27FC236}">
                    <a16:creationId xmlns:a16="http://schemas.microsoft.com/office/drawing/2014/main" id="{679D787E-2AEA-55E0-7D02-4C0DED9892BD}"/>
                  </a:ext>
                </a:extLst>
              </p:cNvPr>
              <p:cNvSpPr/>
              <p:nvPr/>
            </p:nvSpPr>
            <p:spPr>
              <a:xfrm>
                <a:off x="7858601" y="4263617"/>
                <a:ext cx="76547" cy="107118"/>
              </a:xfrm>
              <a:custGeom>
                <a:avLst/>
                <a:gdLst/>
                <a:ahLst/>
                <a:cxnLst/>
                <a:rect l="l" t="t" r="r" b="b"/>
                <a:pathLst>
                  <a:path w="76547" h="107118" extrusionOk="0">
                    <a:moveTo>
                      <a:pt x="15050" y="107118"/>
                    </a:moveTo>
                    <a:lnTo>
                      <a:pt x="0" y="103404"/>
                    </a:lnTo>
                    <a:cubicBezTo>
                      <a:pt x="12573" y="68733"/>
                      <a:pt x="44291" y="45777"/>
                      <a:pt x="57055" y="11202"/>
                    </a:cubicBezTo>
                    <a:cubicBezTo>
                      <a:pt x="56769" y="-4800"/>
                      <a:pt x="68009" y="1010"/>
                      <a:pt x="76200" y="1105"/>
                    </a:cubicBezTo>
                    <a:cubicBezTo>
                      <a:pt x="79820" y="45777"/>
                      <a:pt x="54673" y="76257"/>
                      <a:pt x="24860" y="104451"/>
                    </a:cubicBezTo>
                    <a:cubicBezTo>
                      <a:pt x="21622" y="105309"/>
                      <a:pt x="18288" y="106166"/>
                      <a:pt x="15050" y="107118"/>
                    </a:cubicBezTo>
                    <a:close/>
                  </a:path>
                </a:pathLst>
              </a:custGeom>
              <a:solidFill>
                <a:srgbClr val="58420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6" name="Google Shape;1476;p28">
                <a:extLst>
                  <a:ext uri="{FF2B5EF4-FFF2-40B4-BE49-F238E27FC236}">
                    <a16:creationId xmlns:a16="http://schemas.microsoft.com/office/drawing/2014/main" id="{5AE0F7CD-4BBD-2AD1-DFC9-0FC9EB31915D}"/>
                  </a:ext>
                </a:extLst>
              </p:cNvPr>
              <p:cNvSpPr/>
              <p:nvPr/>
            </p:nvSpPr>
            <p:spPr>
              <a:xfrm>
                <a:off x="7451217" y="4229480"/>
                <a:ext cx="341184" cy="243368"/>
              </a:xfrm>
              <a:custGeom>
                <a:avLst/>
                <a:gdLst/>
                <a:ahLst/>
                <a:cxnLst/>
                <a:rect l="l" t="t" r="r" b="b"/>
                <a:pathLst>
                  <a:path w="341184" h="243368" extrusionOk="0">
                    <a:moveTo>
                      <a:pt x="341185" y="148876"/>
                    </a:moveTo>
                    <a:cubicBezTo>
                      <a:pt x="338994" y="160592"/>
                      <a:pt x="341376" y="173069"/>
                      <a:pt x="324612" y="178784"/>
                    </a:cubicBezTo>
                    <a:cubicBezTo>
                      <a:pt x="222504" y="213170"/>
                      <a:pt x="118396" y="237649"/>
                      <a:pt x="10477" y="243364"/>
                    </a:cubicBezTo>
                    <a:cubicBezTo>
                      <a:pt x="7144" y="243554"/>
                      <a:pt x="3524" y="238220"/>
                      <a:pt x="0" y="235458"/>
                    </a:cubicBezTo>
                    <a:cubicBezTo>
                      <a:pt x="104965" y="171831"/>
                      <a:pt x="198787" y="94202"/>
                      <a:pt x="292417" y="0"/>
                    </a:cubicBezTo>
                    <a:cubicBezTo>
                      <a:pt x="287274" y="63151"/>
                      <a:pt x="320135" y="103727"/>
                      <a:pt x="341185" y="148971"/>
                    </a:cubicBezTo>
                    <a:close/>
                  </a:path>
                </a:pathLst>
              </a:custGeom>
              <a:solidFill>
                <a:srgbClr val="B2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7" name="Google Shape;1477;p28">
                <a:extLst>
                  <a:ext uri="{FF2B5EF4-FFF2-40B4-BE49-F238E27FC236}">
                    <a16:creationId xmlns:a16="http://schemas.microsoft.com/office/drawing/2014/main" id="{8020AEB9-6BF4-9900-0438-9A3537112F7A}"/>
                  </a:ext>
                </a:extLst>
              </p:cNvPr>
              <p:cNvSpPr/>
              <p:nvPr/>
            </p:nvSpPr>
            <p:spPr>
              <a:xfrm>
                <a:off x="7982789" y="3840932"/>
                <a:ext cx="27199" cy="82509"/>
              </a:xfrm>
              <a:custGeom>
                <a:avLst/>
                <a:gdLst/>
                <a:ahLst/>
                <a:cxnLst/>
                <a:rect l="l" t="t" r="r" b="b"/>
                <a:pathLst>
                  <a:path w="27199" h="82509" extrusionOk="0">
                    <a:moveTo>
                      <a:pt x="780" y="5357"/>
                    </a:moveTo>
                    <a:cubicBezTo>
                      <a:pt x="19640" y="-3692"/>
                      <a:pt x="33450" y="-3311"/>
                      <a:pt x="24307" y="22597"/>
                    </a:cubicBezTo>
                    <a:cubicBezTo>
                      <a:pt x="17163" y="42600"/>
                      <a:pt x="20878" y="62602"/>
                      <a:pt x="18401" y="82509"/>
                    </a:cubicBezTo>
                    <a:cubicBezTo>
                      <a:pt x="-4840" y="60697"/>
                      <a:pt x="304" y="32503"/>
                      <a:pt x="875" y="5357"/>
                    </a:cubicBezTo>
                    <a:close/>
                  </a:path>
                </a:pathLst>
              </a:custGeom>
              <a:solidFill>
                <a:srgbClr val="4F203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8" name="Google Shape;1478;p28">
                <a:extLst>
                  <a:ext uri="{FF2B5EF4-FFF2-40B4-BE49-F238E27FC236}">
                    <a16:creationId xmlns:a16="http://schemas.microsoft.com/office/drawing/2014/main" id="{C4EA979D-A507-8725-BFEA-8426629DB70C}"/>
                  </a:ext>
                </a:extLst>
              </p:cNvPr>
              <p:cNvSpPr/>
              <p:nvPr/>
            </p:nvSpPr>
            <p:spPr>
              <a:xfrm>
                <a:off x="7928228" y="4076128"/>
                <a:ext cx="8230" cy="65150"/>
              </a:xfrm>
              <a:custGeom>
                <a:avLst/>
                <a:gdLst/>
                <a:ahLst/>
                <a:cxnLst/>
                <a:rect l="l" t="t" r="r" b="b"/>
                <a:pathLst>
                  <a:path w="8230" h="65150" extrusionOk="0">
                    <a:moveTo>
                      <a:pt x="0" y="65151"/>
                    </a:moveTo>
                    <a:cubicBezTo>
                      <a:pt x="476" y="43434"/>
                      <a:pt x="1048" y="21717"/>
                      <a:pt x="1524" y="0"/>
                    </a:cubicBezTo>
                    <a:cubicBezTo>
                      <a:pt x="10383" y="22003"/>
                      <a:pt x="11049" y="43720"/>
                      <a:pt x="0" y="65151"/>
                    </a:cubicBezTo>
                    <a:close/>
                  </a:path>
                </a:pathLst>
              </a:custGeom>
              <a:solidFill>
                <a:srgbClr val="6B28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9" name="Google Shape;1479;p28">
                <a:extLst>
                  <a:ext uri="{FF2B5EF4-FFF2-40B4-BE49-F238E27FC236}">
                    <a16:creationId xmlns:a16="http://schemas.microsoft.com/office/drawing/2014/main" id="{F772A524-1513-F55B-9F33-5659613D403C}"/>
                  </a:ext>
                </a:extLst>
              </p:cNvPr>
              <p:cNvSpPr/>
              <p:nvPr/>
            </p:nvSpPr>
            <p:spPr>
              <a:xfrm>
                <a:off x="7798977" y="4271513"/>
                <a:ext cx="117490" cy="114557"/>
              </a:xfrm>
              <a:custGeom>
                <a:avLst/>
                <a:gdLst/>
                <a:ahLst/>
                <a:cxnLst/>
                <a:rect l="l" t="t" r="r" b="b"/>
                <a:pathLst>
                  <a:path w="117490" h="114557" extrusionOk="0">
                    <a:moveTo>
                      <a:pt x="116773" y="3306"/>
                    </a:moveTo>
                    <a:cubicBezTo>
                      <a:pt x="123155" y="49693"/>
                      <a:pt x="85532" y="69029"/>
                      <a:pt x="59719" y="95508"/>
                    </a:cubicBezTo>
                    <a:cubicBezTo>
                      <a:pt x="47241" y="101890"/>
                      <a:pt x="34763" y="108176"/>
                      <a:pt x="22285" y="114558"/>
                    </a:cubicBezTo>
                    <a:cubicBezTo>
                      <a:pt x="22095" y="108272"/>
                      <a:pt x="19618" y="100937"/>
                      <a:pt x="21999" y="95889"/>
                    </a:cubicBezTo>
                    <a:cubicBezTo>
                      <a:pt x="33620" y="70648"/>
                      <a:pt x="-36198" y="42168"/>
                      <a:pt x="26476" y="18165"/>
                    </a:cubicBezTo>
                    <a:cubicBezTo>
                      <a:pt x="56290" y="6735"/>
                      <a:pt x="84198" y="-6219"/>
                      <a:pt x="116773" y="3306"/>
                    </a:cubicBezTo>
                    <a:close/>
                  </a:path>
                </a:pathLst>
              </a:custGeom>
              <a:solidFill>
                <a:srgbClr val="D395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0" name="Google Shape;1480;p28">
                <a:extLst>
                  <a:ext uri="{FF2B5EF4-FFF2-40B4-BE49-F238E27FC236}">
                    <a16:creationId xmlns:a16="http://schemas.microsoft.com/office/drawing/2014/main" id="{26A689F0-539D-D77E-7AAA-E7182946AD7B}"/>
                  </a:ext>
                </a:extLst>
              </p:cNvPr>
              <p:cNvSpPr/>
              <p:nvPr/>
            </p:nvSpPr>
            <p:spPr>
              <a:xfrm>
                <a:off x="7317238" y="4532029"/>
                <a:ext cx="84543" cy="140374"/>
              </a:xfrm>
              <a:custGeom>
                <a:avLst/>
                <a:gdLst/>
                <a:ahLst/>
                <a:cxnLst/>
                <a:rect l="l" t="t" r="r" b="b"/>
                <a:pathLst>
                  <a:path w="84543" h="140374" extrusionOk="0">
                    <a:moveTo>
                      <a:pt x="6820" y="60"/>
                    </a:moveTo>
                    <a:cubicBezTo>
                      <a:pt x="55902" y="-892"/>
                      <a:pt x="81810" y="9423"/>
                      <a:pt x="84544" y="31017"/>
                    </a:cubicBezTo>
                    <a:cubicBezTo>
                      <a:pt x="72923" y="34732"/>
                      <a:pt x="71971" y="19873"/>
                      <a:pt x="62160" y="18729"/>
                    </a:cubicBezTo>
                    <a:cubicBezTo>
                      <a:pt x="49111" y="17110"/>
                      <a:pt x="40062" y="18158"/>
                      <a:pt x="39490" y="33588"/>
                    </a:cubicBezTo>
                    <a:cubicBezTo>
                      <a:pt x="39014" y="45780"/>
                      <a:pt x="35775" y="62735"/>
                      <a:pt x="57207" y="53305"/>
                    </a:cubicBezTo>
                    <a:cubicBezTo>
                      <a:pt x="85496" y="40827"/>
                      <a:pt x="73018" y="63687"/>
                      <a:pt x="72732" y="71593"/>
                    </a:cubicBezTo>
                    <a:cubicBezTo>
                      <a:pt x="72352" y="81690"/>
                      <a:pt x="78352" y="95691"/>
                      <a:pt x="52921" y="83214"/>
                    </a:cubicBezTo>
                    <a:cubicBezTo>
                      <a:pt x="27489" y="70736"/>
                      <a:pt x="38729" y="105312"/>
                      <a:pt x="35109" y="119313"/>
                    </a:cubicBezTo>
                    <a:cubicBezTo>
                      <a:pt x="33585" y="125124"/>
                      <a:pt x="46729" y="134553"/>
                      <a:pt x="35966" y="138459"/>
                    </a:cubicBezTo>
                    <a:cubicBezTo>
                      <a:pt x="26727" y="141792"/>
                      <a:pt x="13582" y="140554"/>
                      <a:pt x="4343" y="136458"/>
                    </a:cubicBezTo>
                    <a:cubicBezTo>
                      <a:pt x="-6039" y="131886"/>
                      <a:pt x="5391" y="123695"/>
                      <a:pt x="5867" y="117027"/>
                    </a:cubicBezTo>
                    <a:cubicBezTo>
                      <a:pt x="8534" y="78737"/>
                      <a:pt x="24727" y="40542"/>
                      <a:pt x="6915" y="60"/>
                    </a:cubicBezTo>
                    <a:close/>
                  </a:path>
                </a:pathLst>
              </a:custGeom>
              <a:solidFill>
                <a:srgbClr val="312E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1" name="Google Shape;1481;p28">
                <a:extLst>
                  <a:ext uri="{FF2B5EF4-FFF2-40B4-BE49-F238E27FC236}">
                    <a16:creationId xmlns:a16="http://schemas.microsoft.com/office/drawing/2014/main" id="{7695E241-B65F-6CCD-D759-6CDE70789B42}"/>
                  </a:ext>
                </a:extLst>
              </p:cNvPr>
              <p:cNvSpPr/>
              <p:nvPr/>
            </p:nvSpPr>
            <p:spPr>
              <a:xfrm>
                <a:off x="7209662" y="4515325"/>
                <a:ext cx="107537" cy="143922"/>
              </a:xfrm>
              <a:custGeom>
                <a:avLst/>
                <a:gdLst/>
                <a:ahLst/>
                <a:cxnLst/>
                <a:rect l="l" t="t" r="r" b="b"/>
                <a:pathLst>
                  <a:path w="107537" h="143922" extrusionOk="0">
                    <a:moveTo>
                      <a:pt x="107538" y="44958"/>
                    </a:moveTo>
                    <a:cubicBezTo>
                      <a:pt x="81820" y="36481"/>
                      <a:pt x="72580" y="16764"/>
                      <a:pt x="56388" y="26003"/>
                    </a:cubicBezTo>
                    <a:cubicBezTo>
                      <a:pt x="51435" y="28861"/>
                      <a:pt x="49625" y="39434"/>
                      <a:pt x="48768" y="46768"/>
                    </a:cubicBezTo>
                    <a:cubicBezTo>
                      <a:pt x="47435" y="58293"/>
                      <a:pt x="52388" y="64865"/>
                      <a:pt x="65342" y="60770"/>
                    </a:cubicBezTo>
                    <a:cubicBezTo>
                      <a:pt x="86487" y="54102"/>
                      <a:pt x="78867" y="69723"/>
                      <a:pt x="78391" y="78391"/>
                    </a:cubicBezTo>
                    <a:cubicBezTo>
                      <a:pt x="78010" y="85439"/>
                      <a:pt x="79248" y="94488"/>
                      <a:pt x="67913" y="96012"/>
                    </a:cubicBezTo>
                    <a:cubicBezTo>
                      <a:pt x="36005" y="100298"/>
                      <a:pt x="36100" y="100489"/>
                      <a:pt x="39814" y="132588"/>
                    </a:cubicBezTo>
                    <a:cubicBezTo>
                      <a:pt x="40100" y="135255"/>
                      <a:pt x="38291" y="138208"/>
                      <a:pt x="36576" y="143923"/>
                    </a:cubicBezTo>
                    <a:cubicBezTo>
                      <a:pt x="24861" y="141923"/>
                      <a:pt x="12859" y="139827"/>
                      <a:pt x="0" y="137636"/>
                    </a:cubicBezTo>
                    <a:cubicBezTo>
                      <a:pt x="16288" y="93631"/>
                      <a:pt x="27623" y="50006"/>
                      <a:pt x="23813" y="0"/>
                    </a:cubicBezTo>
                    <a:cubicBezTo>
                      <a:pt x="50864" y="9620"/>
                      <a:pt x="87725" y="-5334"/>
                      <a:pt x="107538" y="44958"/>
                    </a:cubicBezTo>
                    <a:close/>
                  </a:path>
                </a:pathLst>
              </a:custGeom>
              <a:solidFill>
                <a:srgbClr val="2F2C1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2" name="Google Shape;1482;p28">
                <a:extLst>
                  <a:ext uri="{FF2B5EF4-FFF2-40B4-BE49-F238E27FC236}">
                    <a16:creationId xmlns:a16="http://schemas.microsoft.com/office/drawing/2014/main" id="{7FE33E31-56A7-E52A-1B59-6CE0534B6B9B}"/>
                  </a:ext>
                </a:extLst>
              </p:cNvPr>
              <p:cNvSpPr/>
              <p:nvPr/>
            </p:nvSpPr>
            <p:spPr>
              <a:xfrm>
                <a:off x="7102506" y="4482464"/>
                <a:ext cx="111823" cy="152758"/>
              </a:xfrm>
              <a:custGeom>
                <a:avLst/>
                <a:gdLst/>
                <a:ahLst/>
                <a:cxnLst/>
                <a:rect l="l" t="t" r="r" b="b"/>
                <a:pathLst>
                  <a:path w="111823" h="152758" extrusionOk="0">
                    <a:moveTo>
                      <a:pt x="43053" y="152686"/>
                    </a:moveTo>
                    <a:cubicBezTo>
                      <a:pt x="28766" y="153257"/>
                      <a:pt x="15336" y="150590"/>
                      <a:pt x="0" y="140398"/>
                    </a:cubicBezTo>
                    <a:cubicBezTo>
                      <a:pt x="26575" y="114586"/>
                      <a:pt x="24575" y="83725"/>
                      <a:pt x="18002" y="49911"/>
                    </a:cubicBezTo>
                    <a:cubicBezTo>
                      <a:pt x="15050" y="34290"/>
                      <a:pt x="-6096" y="17716"/>
                      <a:pt x="14192" y="0"/>
                    </a:cubicBezTo>
                    <a:cubicBezTo>
                      <a:pt x="28575" y="6096"/>
                      <a:pt x="33338" y="15621"/>
                      <a:pt x="47149" y="65056"/>
                    </a:cubicBezTo>
                    <a:cubicBezTo>
                      <a:pt x="78296" y="72676"/>
                      <a:pt x="63341" y="-4477"/>
                      <a:pt x="111823" y="33052"/>
                    </a:cubicBezTo>
                    <a:cubicBezTo>
                      <a:pt x="80391" y="67913"/>
                      <a:pt x="26004" y="90297"/>
                      <a:pt x="43053" y="152686"/>
                    </a:cubicBezTo>
                    <a:close/>
                  </a:path>
                </a:pathLst>
              </a:custGeom>
              <a:solidFill>
                <a:srgbClr val="2D271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3" name="Google Shape;1483;p28">
                <a:extLst>
                  <a:ext uri="{FF2B5EF4-FFF2-40B4-BE49-F238E27FC236}">
                    <a16:creationId xmlns:a16="http://schemas.microsoft.com/office/drawing/2014/main" id="{6E1FBA37-F06E-966F-F835-E0CFB9F2FCF3}"/>
                  </a:ext>
                </a:extLst>
              </p:cNvPr>
              <p:cNvSpPr/>
              <p:nvPr/>
            </p:nvSpPr>
            <p:spPr>
              <a:xfrm>
                <a:off x="7426969" y="4532978"/>
                <a:ext cx="35677" cy="141992"/>
              </a:xfrm>
              <a:custGeom>
                <a:avLst/>
                <a:gdLst/>
                <a:ahLst/>
                <a:cxnLst/>
                <a:rect l="l" t="t" r="r" b="b"/>
                <a:pathLst>
                  <a:path w="35677" h="141992" extrusionOk="0">
                    <a:moveTo>
                      <a:pt x="35392" y="3969"/>
                    </a:moveTo>
                    <a:cubicBezTo>
                      <a:pt x="20247" y="50642"/>
                      <a:pt x="23866" y="93885"/>
                      <a:pt x="35677" y="137700"/>
                    </a:cubicBezTo>
                    <a:cubicBezTo>
                      <a:pt x="11389" y="144463"/>
                      <a:pt x="-6708" y="148178"/>
                      <a:pt x="3007" y="109411"/>
                    </a:cubicBezTo>
                    <a:cubicBezTo>
                      <a:pt x="8912" y="85884"/>
                      <a:pt x="8436" y="58547"/>
                      <a:pt x="2721" y="34926"/>
                    </a:cubicBezTo>
                    <a:cubicBezTo>
                      <a:pt x="-5375" y="1302"/>
                      <a:pt x="4340" y="-5651"/>
                      <a:pt x="35297" y="3969"/>
                    </a:cubicBezTo>
                    <a:close/>
                  </a:path>
                </a:pathLst>
              </a:custGeom>
              <a:solidFill>
                <a:srgbClr val="1A1F1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4" name="Google Shape;1484;p28">
                <a:extLst>
                  <a:ext uri="{FF2B5EF4-FFF2-40B4-BE49-F238E27FC236}">
                    <a16:creationId xmlns:a16="http://schemas.microsoft.com/office/drawing/2014/main" id="{13E4B44F-D010-2F57-631E-4D6A4AB246DE}"/>
                  </a:ext>
                </a:extLst>
              </p:cNvPr>
              <p:cNvSpPr/>
              <p:nvPr/>
            </p:nvSpPr>
            <p:spPr>
              <a:xfrm>
                <a:off x="6972252" y="4448310"/>
                <a:ext cx="117066" cy="159884"/>
              </a:xfrm>
              <a:custGeom>
                <a:avLst/>
                <a:gdLst/>
                <a:ahLst/>
                <a:cxnLst/>
                <a:rect l="l" t="t" r="r" b="b"/>
                <a:pathLst>
                  <a:path w="117066" h="159884" extrusionOk="0">
                    <a:moveTo>
                      <a:pt x="37385" y="138929"/>
                    </a:moveTo>
                    <a:cubicBezTo>
                      <a:pt x="7191" y="132833"/>
                      <a:pt x="-14812" y="132738"/>
                      <a:pt x="12239" y="97495"/>
                    </a:cubicBezTo>
                    <a:cubicBezTo>
                      <a:pt x="31956" y="71873"/>
                      <a:pt x="48624" y="39202"/>
                      <a:pt x="46338" y="55"/>
                    </a:cubicBezTo>
                    <a:cubicBezTo>
                      <a:pt x="65674" y="-803"/>
                      <a:pt x="83391" y="8532"/>
                      <a:pt x="99393" y="20438"/>
                    </a:cubicBezTo>
                    <a:cubicBezTo>
                      <a:pt x="117109" y="33583"/>
                      <a:pt x="125110" y="55490"/>
                      <a:pt x="106156" y="68159"/>
                    </a:cubicBezTo>
                    <a:cubicBezTo>
                      <a:pt x="69579" y="92447"/>
                      <a:pt x="75199" y="123118"/>
                      <a:pt x="88534" y="159884"/>
                    </a:cubicBezTo>
                    <a:cubicBezTo>
                      <a:pt x="39957" y="151693"/>
                      <a:pt x="68913" y="108640"/>
                      <a:pt x="46624" y="91495"/>
                    </a:cubicBezTo>
                    <a:cubicBezTo>
                      <a:pt x="34051" y="103305"/>
                      <a:pt x="28717" y="117212"/>
                      <a:pt x="37290" y="138929"/>
                    </a:cubicBezTo>
                    <a:close/>
                  </a:path>
                </a:pathLst>
              </a:custGeom>
              <a:solidFill>
                <a:srgbClr val="211F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5" name="Google Shape;1485;p28">
                <a:extLst>
                  <a:ext uri="{FF2B5EF4-FFF2-40B4-BE49-F238E27FC236}">
                    <a16:creationId xmlns:a16="http://schemas.microsoft.com/office/drawing/2014/main" id="{8BFC728D-E4FC-A15A-5859-AA25841393A8}"/>
                  </a:ext>
                </a:extLst>
              </p:cNvPr>
              <p:cNvSpPr/>
              <p:nvPr/>
            </p:nvSpPr>
            <p:spPr>
              <a:xfrm>
                <a:off x="6869036" y="4408426"/>
                <a:ext cx="123941" cy="139561"/>
              </a:xfrm>
              <a:custGeom>
                <a:avLst/>
                <a:gdLst/>
                <a:ahLst/>
                <a:cxnLst/>
                <a:rect l="l" t="t" r="r" b="b"/>
                <a:pathLst>
                  <a:path w="123941" h="139561" extrusionOk="0">
                    <a:moveTo>
                      <a:pt x="110407" y="70990"/>
                    </a:moveTo>
                    <a:cubicBezTo>
                      <a:pt x="108312" y="44320"/>
                      <a:pt x="114027" y="21270"/>
                      <a:pt x="88119" y="17460"/>
                    </a:cubicBezTo>
                    <a:cubicBezTo>
                      <a:pt x="62115" y="13650"/>
                      <a:pt x="46494" y="30318"/>
                      <a:pt x="36493" y="50988"/>
                    </a:cubicBezTo>
                    <a:cubicBezTo>
                      <a:pt x="27159" y="70228"/>
                      <a:pt x="12585" y="92803"/>
                      <a:pt x="32969" y="111757"/>
                    </a:cubicBezTo>
                    <a:cubicBezTo>
                      <a:pt x="58591" y="135665"/>
                      <a:pt x="61163" y="103375"/>
                      <a:pt x="72974" y="92612"/>
                    </a:cubicBezTo>
                    <a:cubicBezTo>
                      <a:pt x="80309" y="85849"/>
                      <a:pt x="67926" y="66513"/>
                      <a:pt x="87547" y="70038"/>
                    </a:cubicBezTo>
                    <a:cubicBezTo>
                      <a:pt x="94691" y="71276"/>
                      <a:pt x="102978" y="76420"/>
                      <a:pt x="107074" y="82325"/>
                    </a:cubicBezTo>
                    <a:cubicBezTo>
                      <a:pt x="118503" y="98708"/>
                      <a:pt x="96406" y="95660"/>
                      <a:pt x="92310" y="104518"/>
                    </a:cubicBezTo>
                    <a:cubicBezTo>
                      <a:pt x="79165" y="132903"/>
                      <a:pt x="60877" y="153096"/>
                      <a:pt x="26683" y="128521"/>
                    </a:cubicBezTo>
                    <a:cubicBezTo>
                      <a:pt x="-5226" y="105566"/>
                      <a:pt x="-5512" y="76515"/>
                      <a:pt x="10109" y="44987"/>
                    </a:cubicBezTo>
                    <a:cubicBezTo>
                      <a:pt x="31255" y="2220"/>
                      <a:pt x="77641" y="-12544"/>
                      <a:pt x="111741" y="11554"/>
                    </a:cubicBezTo>
                    <a:cubicBezTo>
                      <a:pt x="128438" y="23365"/>
                      <a:pt x="128000" y="43206"/>
                      <a:pt x="110407" y="71085"/>
                    </a:cubicBezTo>
                    <a:close/>
                  </a:path>
                </a:pathLst>
              </a:custGeom>
              <a:solidFill>
                <a:srgbClr val="281D0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6" name="Google Shape;1486;p28">
                <a:extLst>
                  <a:ext uri="{FF2B5EF4-FFF2-40B4-BE49-F238E27FC236}">
                    <a16:creationId xmlns:a16="http://schemas.microsoft.com/office/drawing/2014/main" id="{B768B1E6-A205-D072-307E-C0F5F69E2114}"/>
                  </a:ext>
                </a:extLst>
              </p:cNvPr>
              <p:cNvSpPr/>
              <p:nvPr/>
            </p:nvSpPr>
            <p:spPr>
              <a:xfrm>
                <a:off x="8220332" y="3192017"/>
                <a:ext cx="19278" cy="57245"/>
              </a:xfrm>
              <a:custGeom>
                <a:avLst/>
                <a:gdLst/>
                <a:ahLst/>
                <a:cxnLst/>
                <a:rect l="l" t="t" r="r" b="b"/>
                <a:pathLst>
                  <a:path w="19278" h="57245" extrusionOk="0">
                    <a:moveTo>
                      <a:pt x="12887" y="0"/>
                    </a:moveTo>
                    <a:cubicBezTo>
                      <a:pt x="22221" y="19145"/>
                      <a:pt x="23555" y="34576"/>
                      <a:pt x="1552" y="57245"/>
                    </a:cubicBezTo>
                    <a:cubicBezTo>
                      <a:pt x="2791" y="32480"/>
                      <a:pt x="-7592" y="16192"/>
                      <a:pt x="12887" y="0"/>
                    </a:cubicBezTo>
                    <a:close/>
                  </a:path>
                </a:pathLst>
              </a:custGeom>
              <a:solidFill>
                <a:srgbClr val="55646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7" name="Google Shape;1487;p28">
                <a:extLst>
                  <a:ext uri="{FF2B5EF4-FFF2-40B4-BE49-F238E27FC236}">
                    <a16:creationId xmlns:a16="http://schemas.microsoft.com/office/drawing/2014/main" id="{F9D4D492-B43A-3B54-515D-0C13740A9B3D}"/>
                  </a:ext>
                </a:extLst>
              </p:cNvPr>
              <p:cNvSpPr/>
              <p:nvPr/>
            </p:nvSpPr>
            <p:spPr>
              <a:xfrm>
                <a:off x="8269347" y="3122484"/>
                <a:ext cx="19082" cy="63150"/>
              </a:xfrm>
              <a:custGeom>
                <a:avLst/>
                <a:gdLst/>
                <a:ahLst/>
                <a:cxnLst/>
                <a:rect l="l" t="t" r="r" b="b"/>
                <a:pathLst>
                  <a:path w="19082" h="63150" extrusionOk="0">
                    <a:moveTo>
                      <a:pt x="15497" y="63151"/>
                    </a:moveTo>
                    <a:cubicBezTo>
                      <a:pt x="-4505" y="35719"/>
                      <a:pt x="-3553" y="20669"/>
                      <a:pt x="9306" y="0"/>
                    </a:cubicBezTo>
                    <a:cubicBezTo>
                      <a:pt x="24642" y="20955"/>
                      <a:pt x="17974" y="36671"/>
                      <a:pt x="15497" y="63151"/>
                    </a:cubicBezTo>
                    <a:close/>
                  </a:path>
                </a:pathLst>
              </a:custGeom>
              <a:solidFill>
                <a:srgbClr val="6D7B8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8" name="Google Shape;1488;p28">
                <a:extLst>
                  <a:ext uri="{FF2B5EF4-FFF2-40B4-BE49-F238E27FC236}">
                    <a16:creationId xmlns:a16="http://schemas.microsoft.com/office/drawing/2014/main" id="{626C9E6D-51FE-F205-6EA9-6403714716C5}"/>
                  </a:ext>
                </a:extLst>
              </p:cNvPr>
              <p:cNvSpPr/>
              <p:nvPr/>
            </p:nvSpPr>
            <p:spPr>
              <a:xfrm>
                <a:off x="8324399" y="3072002"/>
                <a:ext cx="20093" cy="43148"/>
              </a:xfrm>
              <a:custGeom>
                <a:avLst/>
                <a:gdLst/>
                <a:ahLst/>
                <a:cxnLst/>
                <a:rect l="l" t="t" r="r" b="b"/>
                <a:pathLst>
                  <a:path w="20093" h="43148" extrusionOk="0">
                    <a:moveTo>
                      <a:pt x="17119" y="43148"/>
                    </a:moveTo>
                    <a:cubicBezTo>
                      <a:pt x="3784" y="31433"/>
                      <a:pt x="-5075" y="20288"/>
                      <a:pt x="3212" y="0"/>
                    </a:cubicBezTo>
                    <a:cubicBezTo>
                      <a:pt x="18357" y="12192"/>
                      <a:pt x="24167" y="24479"/>
                      <a:pt x="17119" y="43148"/>
                    </a:cubicBezTo>
                    <a:close/>
                  </a:path>
                </a:pathLst>
              </a:custGeom>
              <a:solidFill>
                <a:srgbClr val="9EA6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9" name="Google Shape;1489;p28">
                <a:extLst>
                  <a:ext uri="{FF2B5EF4-FFF2-40B4-BE49-F238E27FC236}">
                    <a16:creationId xmlns:a16="http://schemas.microsoft.com/office/drawing/2014/main" id="{1B5E8403-7A56-E280-131E-96A80F6B12C9}"/>
                  </a:ext>
                </a:extLst>
              </p:cNvPr>
              <p:cNvSpPr/>
              <p:nvPr/>
            </p:nvSpPr>
            <p:spPr>
              <a:xfrm>
                <a:off x="6844068" y="3381051"/>
                <a:ext cx="40115" cy="65569"/>
              </a:xfrm>
              <a:custGeom>
                <a:avLst/>
                <a:gdLst/>
                <a:ahLst/>
                <a:cxnLst/>
                <a:rect l="l" t="t" r="r" b="b"/>
                <a:pathLst>
                  <a:path w="40115" h="65569" extrusionOk="0">
                    <a:moveTo>
                      <a:pt x="33553" y="1942"/>
                    </a:moveTo>
                    <a:cubicBezTo>
                      <a:pt x="30601" y="23088"/>
                      <a:pt x="54222" y="47186"/>
                      <a:pt x="26410" y="65569"/>
                    </a:cubicBezTo>
                    <a:cubicBezTo>
                      <a:pt x="20980" y="54330"/>
                      <a:pt x="16789" y="42233"/>
                      <a:pt x="10027" y="31946"/>
                    </a:cubicBezTo>
                    <a:cubicBezTo>
                      <a:pt x="-13214" y="-3106"/>
                      <a:pt x="7836" y="-2058"/>
                      <a:pt x="33649" y="1942"/>
                    </a:cubicBezTo>
                    <a:close/>
                  </a:path>
                </a:pathLst>
              </a:custGeom>
              <a:solidFill>
                <a:srgbClr val="A9ACB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0" name="Google Shape;1490;p28">
                <a:extLst>
                  <a:ext uri="{FF2B5EF4-FFF2-40B4-BE49-F238E27FC236}">
                    <a16:creationId xmlns:a16="http://schemas.microsoft.com/office/drawing/2014/main" id="{1D3EAD00-4D29-C479-90E3-2159EF505148}"/>
                  </a:ext>
                </a:extLst>
              </p:cNvPr>
              <p:cNvSpPr/>
              <p:nvPr/>
            </p:nvSpPr>
            <p:spPr>
              <a:xfrm>
                <a:off x="6804754" y="3231736"/>
                <a:ext cx="39338" cy="35909"/>
              </a:xfrm>
              <a:custGeom>
                <a:avLst/>
                <a:gdLst/>
                <a:ahLst/>
                <a:cxnLst/>
                <a:rect l="l" t="t" r="r" b="b"/>
                <a:pathLst>
                  <a:path w="39338" h="35909" extrusionOk="0">
                    <a:moveTo>
                      <a:pt x="39338" y="35909"/>
                    </a:moveTo>
                    <a:cubicBezTo>
                      <a:pt x="15621" y="27432"/>
                      <a:pt x="1238" y="22669"/>
                      <a:pt x="0" y="0"/>
                    </a:cubicBezTo>
                    <a:cubicBezTo>
                      <a:pt x="19908" y="1429"/>
                      <a:pt x="28290" y="13049"/>
                      <a:pt x="39338" y="35909"/>
                    </a:cubicBezTo>
                    <a:close/>
                  </a:path>
                </a:pathLst>
              </a:custGeom>
              <a:solidFill>
                <a:srgbClr val="62647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1" name="Google Shape;1491;p28">
                <a:extLst>
                  <a:ext uri="{FF2B5EF4-FFF2-40B4-BE49-F238E27FC236}">
                    <a16:creationId xmlns:a16="http://schemas.microsoft.com/office/drawing/2014/main" id="{36BD0883-ACF7-D3A3-4F2C-50B4FCDA0C36}"/>
                  </a:ext>
                </a:extLst>
              </p:cNvPr>
              <p:cNvSpPr/>
              <p:nvPr/>
            </p:nvSpPr>
            <p:spPr>
              <a:xfrm>
                <a:off x="7454776" y="3085217"/>
                <a:ext cx="459741" cy="953476"/>
              </a:xfrm>
              <a:custGeom>
                <a:avLst/>
                <a:gdLst/>
                <a:ahLst/>
                <a:cxnLst/>
                <a:rect l="l" t="t" r="r" b="b"/>
                <a:pathLst>
                  <a:path w="459741" h="953476" extrusionOk="0">
                    <a:moveTo>
                      <a:pt x="52448" y="11169"/>
                    </a:moveTo>
                    <a:cubicBezTo>
                      <a:pt x="52638" y="7835"/>
                      <a:pt x="52734" y="4597"/>
                      <a:pt x="52924" y="1263"/>
                    </a:cubicBezTo>
                    <a:cubicBezTo>
                      <a:pt x="183512" y="-6072"/>
                      <a:pt x="310576" y="19932"/>
                      <a:pt x="437734" y="43363"/>
                    </a:cubicBezTo>
                    <a:cubicBezTo>
                      <a:pt x="447926" y="45268"/>
                      <a:pt x="471643" y="47650"/>
                      <a:pt x="452498" y="69652"/>
                    </a:cubicBezTo>
                    <a:cubicBezTo>
                      <a:pt x="386109" y="70510"/>
                      <a:pt x="321720" y="52984"/>
                      <a:pt x="255997" y="47459"/>
                    </a:cubicBezTo>
                    <a:cubicBezTo>
                      <a:pt x="223898" y="44792"/>
                      <a:pt x="191989" y="40125"/>
                      <a:pt x="160271" y="41458"/>
                    </a:cubicBezTo>
                    <a:cubicBezTo>
                      <a:pt x="159795" y="48697"/>
                      <a:pt x="159223" y="50507"/>
                      <a:pt x="159699" y="51841"/>
                    </a:cubicBezTo>
                    <a:cubicBezTo>
                      <a:pt x="169224" y="77844"/>
                      <a:pt x="215135" y="78606"/>
                      <a:pt x="212087" y="100799"/>
                    </a:cubicBezTo>
                    <a:cubicBezTo>
                      <a:pt x="203229" y="165283"/>
                      <a:pt x="230947" y="228815"/>
                      <a:pt x="212468" y="292347"/>
                    </a:cubicBezTo>
                    <a:cubicBezTo>
                      <a:pt x="194275" y="325399"/>
                      <a:pt x="182845" y="359879"/>
                      <a:pt x="190656" y="398265"/>
                    </a:cubicBezTo>
                    <a:cubicBezTo>
                      <a:pt x="190656" y="402837"/>
                      <a:pt x="189608" y="407218"/>
                      <a:pt x="187513" y="411409"/>
                    </a:cubicBezTo>
                    <a:cubicBezTo>
                      <a:pt x="149698" y="448747"/>
                      <a:pt x="161414" y="493134"/>
                      <a:pt x="169796" y="536949"/>
                    </a:cubicBezTo>
                    <a:cubicBezTo>
                      <a:pt x="171892" y="550189"/>
                      <a:pt x="180464" y="559904"/>
                      <a:pt x="188084" y="570286"/>
                    </a:cubicBezTo>
                    <a:cubicBezTo>
                      <a:pt x="200562" y="591051"/>
                      <a:pt x="200752" y="615435"/>
                      <a:pt x="207706" y="637914"/>
                    </a:cubicBezTo>
                    <a:cubicBezTo>
                      <a:pt x="230089" y="710590"/>
                      <a:pt x="276285" y="758215"/>
                      <a:pt x="348104" y="781741"/>
                    </a:cubicBezTo>
                    <a:cubicBezTo>
                      <a:pt x="354009" y="791933"/>
                      <a:pt x="329721" y="802696"/>
                      <a:pt x="348294" y="812412"/>
                    </a:cubicBezTo>
                    <a:cubicBezTo>
                      <a:pt x="360106" y="818603"/>
                      <a:pt x="368202" y="810316"/>
                      <a:pt x="375917" y="802887"/>
                    </a:cubicBezTo>
                    <a:cubicBezTo>
                      <a:pt x="382298" y="794124"/>
                      <a:pt x="382775" y="784218"/>
                      <a:pt x="381727" y="773931"/>
                    </a:cubicBezTo>
                    <a:cubicBezTo>
                      <a:pt x="365058" y="706589"/>
                      <a:pt x="319243" y="654678"/>
                      <a:pt x="286763" y="595813"/>
                    </a:cubicBezTo>
                    <a:cubicBezTo>
                      <a:pt x="248758" y="526852"/>
                      <a:pt x="227803" y="454367"/>
                      <a:pt x="222469" y="376548"/>
                    </a:cubicBezTo>
                    <a:cubicBezTo>
                      <a:pt x="222850" y="371690"/>
                      <a:pt x="223708" y="366927"/>
                      <a:pt x="224946" y="362260"/>
                    </a:cubicBezTo>
                    <a:cubicBezTo>
                      <a:pt x="233804" y="334733"/>
                      <a:pt x="236852" y="305015"/>
                      <a:pt x="255902" y="281298"/>
                    </a:cubicBezTo>
                    <a:cubicBezTo>
                      <a:pt x="275809" y="258057"/>
                      <a:pt x="300384" y="241960"/>
                      <a:pt x="330197" y="234816"/>
                    </a:cubicBezTo>
                    <a:cubicBezTo>
                      <a:pt x="360486" y="227577"/>
                      <a:pt x="386394" y="231672"/>
                      <a:pt x="399253" y="264915"/>
                    </a:cubicBezTo>
                    <a:cubicBezTo>
                      <a:pt x="399063" y="272821"/>
                      <a:pt x="395634" y="278440"/>
                      <a:pt x="387823" y="280917"/>
                    </a:cubicBezTo>
                    <a:cubicBezTo>
                      <a:pt x="312004" y="272821"/>
                      <a:pt x="263046" y="329494"/>
                      <a:pt x="275333" y="412743"/>
                    </a:cubicBezTo>
                    <a:cubicBezTo>
                      <a:pt x="281619" y="455034"/>
                      <a:pt x="298669" y="494086"/>
                      <a:pt x="317529" y="532091"/>
                    </a:cubicBezTo>
                    <a:cubicBezTo>
                      <a:pt x="322291" y="539330"/>
                      <a:pt x="328101" y="545617"/>
                      <a:pt x="333721" y="552189"/>
                    </a:cubicBezTo>
                    <a:cubicBezTo>
                      <a:pt x="357724" y="594575"/>
                      <a:pt x="387538" y="633056"/>
                      <a:pt x="417065" y="672013"/>
                    </a:cubicBezTo>
                    <a:cubicBezTo>
                      <a:pt x="429543" y="668584"/>
                      <a:pt x="421827" y="645343"/>
                      <a:pt x="440401" y="648296"/>
                    </a:cubicBezTo>
                    <a:cubicBezTo>
                      <a:pt x="441544" y="648487"/>
                      <a:pt x="442878" y="649820"/>
                      <a:pt x="443544" y="650963"/>
                    </a:cubicBezTo>
                    <a:cubicBezTo>
                      <a:pt x="444306" y="652297"/>
                      <a:pt x="444402" y="653916"/>
                      <a:pt x="444782" y="655440"/>
                    </a:cubicBezTo>
                    <a:cubicBezTo>
                      <a:pt x="441163" y="705256"/>
                      <a:pt x="431257" y="754309"/>
                      <a:pt x="430972" y="804887"/>
                    </a:cubicBezTo>
                    <a:cubicBezTo>
                      <a:pt x="430781" y="832891"/>
                      <a:pt x="397634" y="853750"/>
                      <a:pt x="394205" y="884897"/>
                    </a:cubicBezTo>
                    <a:cubicBezTo>
                      <a:pt x="375822" y="890802"/>
                      <a:pt x="359057" y="896803"/>
                      <a:pt x="356010" y="920711"/>
                    </a:cubicBezTo>
                    <a:cubicBezTo>
                      <a:pt x="354105" y="935570"/>
                      <a:pt x="349342" y="952620"/>
                      <a:pt x="328292" y="953477"/>
                    </a:cubicBezTo>
                    <a:cubicBezTo>
                      <a:pt x="314957" y="941380"/>
                      <a:pt x="318291" y="924521"/>
                      <a:pt x="315529" y="909376"/>
                    </a:cubicBezTo>
                    <a:cubicBezTo>
                      <a:pt x="311338" y="886516"/>
                      <a:pt x="304575" y="866038"/>
                      <a:pt x="276190" y="864133"/>
                    </a:cubicBezTo>
                    <a:cubicBezTo>
                      <a:pt x="238852" y="854322"/>
                      <a:pt x="222850" y="811174"/>
                      <a:pt x="183226" y="804887"/>
                    </a:cubicBezTo>
                    <a:cubicBezTo>
                      <a:pt x="140364" y="779646"/>
                      <a:pt x="115408" y="748118"/>
                      <a:pt x="114932" y="692492"/>
                    </a:cubicBezTo>
                    <a:cubicBezTo>
                      <a:pt x="114551" y="646677"/>
                      <a:pt x="100168" y="598861"/>
                      <a:pt x="65974" y="561619"/>
                    </a:cubicBezTo>
                    <a:cubicBezTo>
                      <a:pt x="53877" y="548379"/>
                      <a:pt x="51686" y="530281"/>
                      <a:pt x="49305" y="512946"/>
                    </a:cubicBezTo>
                    <a:cubicBezTo>
                      <a:pt x="46828" y="495229"/>
                      <a:pt x="42351" y="479799"/>
                      <a:pt x="22540" y="472084"/>
                    </a:cubicBezTo>
                    <a:cubicBezTo>
                      <a:pt x="-8893" y="459796"/>
                      <a:pt x="-4416" y="441699"/>
                      <a:pt x="17396" y="422744"/>
                    </a:cubicBezTo>
                    <a:cubicBezTo>
                      <a:pt x="29397" y="412362"/>
                      <a:pt x="40923" y="401884"/>
                      <a:pt x="48162" y="387121"/>
                    </a:cubicBezTo>
                    <a:cubicBezTo>
                      <a:pt x="58068" y="366737"/>
                      <a:pt x="73117" y="365213"/>
                      <a:pt x="90929" y="377596"/>
                    </a:cubicBezTo>
                    <a:cubicBezTo>
                      <a:pt x="103788" y="391693"/>
                      <a:pt x="92072" y="408171"/>
                      <a:pt x="97025" y="423506"/>
                    </a:cubicBezTo>
                    <a:cubicBezTo>
                      <a:pt x="88357" y="381025"/>
                      <a:pt x="137697" y="352450"/>
                      <a:pt x="122742" y="308539"/>
                    </a:cubicBezTo>
                    <a:cubicBezTo>
                      <a:pt x="104454" y="275011"/>
                      <a:pt x="113408" y="239674"/>
                      <a:pt x="121123" y="206812"/>
                    </a:cubicBezTo>
                    <a:cubicBezTo>
                      <a:pt x="131315" y="162807"/>
                      <a:pt x="128838" y="126802"/>
                      <a:pt x="89595" y="97846"/>
                    </a:cubicBezTo>
                    <a:cubicBezTo>
                      <a:pt x="76165" y="87940"/>
                      <a:pt x="63497" y="74034"/>
                      <a:pt x="66735" y="53841"/>
                    </a:cubicBezTo>
                    <a:cubicBezTo>
                      <a:pt x="69783" y="43744"/>
                      <a:pt x="80642" y="42601"/>
                      <a:pt x="88643" y="34696"/>
                    </a:cubicBezTo>
                    <a:cubicBezTo>
                      <a:pt x="77404" y="25266"/>
                      <a:pt x="47019" y="42411"/>
                      <a:pt x="52638" y="11074"/>
                    </a:cubicBezTo>
                    <a:close/>
                  </a:path>
                </a:pathLst>
              </a:custGeom>
              <a:solidFill>
                <a:srgbClr val="061A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2" name="Google Shape;1492;p28">
                <a:extLst>
                  <a:ext uri="{FF2B5EF4-FFF2-40B4-BE49-F238E27FC236}">
                    <a16:creationId xmlns:a16="http://schemas.microsoft.com/office/drawing/2014/main" id="{68A9522C-EAD5-98FD-4FDA-A112BBCBD8AB}"/>
                  </a:ext>
                </a:extLst>
              </p:cNvPr>
              <p:cNvSpPr/>
              <p:nvPr/>
            </p:nvSpPr>
            <p:spPr>
              <a:xfrm>
                <a:off x="7593427" y="3103310"/>
                <a:ext cx="315619" cy="279969"/>
              </a:xfrm>
              <a:custGeom>
                <a:avLst/>
                <a:gdLst/>
                <a:ahLst/>
                <a:cxnLst/>
                <a:rect l="l" t="t" r="r" b="b"/>
                <a:pathLst>
                  <a:path w="315619" h="279969" extrusionOk="0">
                    <a:moveTo>
                      <a:pt x="66102" y="278636"/>
                    </a:moveTo>
                    <a:cubicBezTo>
                      <a:pt x="62291" y="228915"/>
                      <a:pt x="72579" y="177194"/>
                      <a:pt x="52195" y="129855"/>
                    </a:cubicBezTo>
                    <a:cubicBezTo>
                      <a:pt x="40860" y="103471"/>
                      <a:pt x="67245" y="99851"/>
                      <a:pt x="72388" y="85564"/>
                    </a:cubicBezTo>
                    <a:cubicBezTo>
                      <a:pt x="69340" y="76134"/>
                      <a:pt x="61625" y="79754"/>
                      <a:pt x="56957" y="77277"/>
                    </a:cubicBezTo>
                    <a:cubicBezTo>
                      <a:pt x="32287" y="64514"/>
                      <a:pt x="-8099" y="61180"/>
                      <a:pt x="1426" y="21270"/>
                    </a:cubicBezTo>
                    <a:cubicBezTo>
                      <a:pt x="11047" y="-19116"/>
                      <a:pt x="44765" y="10031"/>
                      <a:pt x="63910" y="12126"/>
                    </a:cubicBezTo>
                    <a:cubicBezTo>
                      <a:pt x="147730" y="21175"/>
                      <a:pt x="233170" y="22223"/>
                      <a:pt x="313846" y="51464"/>
                    </a:cubicBezTo>
                    <a:cubicBezTo>
                      <a:pt x="306703" y="102328"/>
                      <a:pt x="325277" y="154049"/>
                      <a:pt x="308036" y="204531"/>
                    </a:cubicBezTo>
                    <a:cubicBezTo>
                      <a:pt x="271937" y="187957"/>
                      <a:pt x="238790" y="159097"/>
                      <a:pt x="194308" y="176432"/>
                    </a:cubicBezTo>
                    <a:cubicBezTo>
                      <a:pt x="153826" y="188719"/>
                      <a:pt x="122299" y="212627"/>
                      <a:pt x="99439" y="248346"/>
                    </a:cubicBezTo>
                    <a:cubicBezTo>
                      <a:pt x="92009" y="259967"/>
                      <a:pt x="86866" y="273873"/>
                      <a:pt x="72674" y="279969"/>
                    </a:cubicBezTo>
                    <a:cubicBezTo>
                      <a:pt x="70483" y="279588"/>
                      <a:pt x="68292" y="279112"/>
                      <a:pt x="66102" y="278731"/>
                    </a:cubicBezTo>
                    <a:close/>
                  </a:path>
                </a:pathLst>
              </a:custGeom>
              <a:solidFill>
                <a:srgbClr val="F8EB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3" name="Google Shape;1493;p28">
                <a:extLst>
                  <a:ext uri="{FF2B5EF4-FFF2-40B4-BE49-F238E27FC236}">
                    <a16:creationId xmlns:a16="http://schemas.microsoft.com/office/drawing/2014/main" id="{F62D5503-AAAB-DCBC-B02E-621C549E36E4}"/>
                  </a:ext>
                </a:extLst>
              </p:cNvPr>
              <p:cNvSpPr/>
              <p:nvPr/>
            </p:nvSpPr>
            <p:spPr>
              <a:xfrm>
                <a:off x="7782760" y="3221449"/>
                <a:ext cx="140276" cy="438743"/>
              </a:xfrm>
              <a:custGeom>
                <a:avLst/>
                <a:gdLst/>
                <a:ahLst/>
                <a:cxnLst/>
                <a:rect l="l" t="t" r="r" b="b"/>
                <a:pathLst>
                  <a:path w="140276" h="438743" extrusionOk="0">
                    <a:moveTo>
                      <a:pt x="689" y="47435"/>
                    </a:moveTo>
                    <a:cubicBezTo>
                      <a:pt x="48790" y="33909"/>
                      <a:pt x="89843" y="41815"/>
                      <a:pt x="118704" y="86392"/>
                    </a:cubicBezTo>
                    <a:cubicBezTo>
                      <a:pt x="125943" y="100489"/>
                      <a:pt x="133753" y="105918"/>
                      <a:pt x="134992" y="84487"/>
                    </a:cubicBezTo>
                    <a:cubicBezTo>
                      <a:pt x="136611" y="56388"/>
                      <a:pt x="135372" y="28099"/>
                      <a:pt x="139754" y="0"/>
                    </a:cubicBezTo>
                    <a:cubicBezTo>
                      <a:pt x="139754" y="75152"/>
                      <a:pt x="139754" y="150209"/>
                      <a:pt x="139754" y="225361"/>
                    </a:cubicBezTo>
                    <a:cubicBezTo>
                      <a:pt x="139754" y="226886"/>
                      <a:pt x="140706" y="228981"/>
                      <a:pt x="140039" y="229934"/>
                    </a:cubicBezTo>
                    <a:cubicBezTo>
                      <a:pt x="134325" y="238030"/>
                      <a:pt x="135563" y="226600"/>
                      <a:pt x="132420" y="227076"/>
                    </a:cubicBezTo>
                    <a:cubicBezTo>
                      <a:pt x="108131" y="224219"/>
                      <a:pt x="117465" y="244316"/>
                      <a:pt x="114894" y="254603"/>
                    </a:cubicBezTo>
                    <a:cubicBezTo>
                      <a:pt x="109941" y="274320"/>
                      <a:pt x="120228" y="294132"/>
                      <a:pt x="117275" y="314325"/>
                    </a:cubicBezTo>
                    <a:cubicBezTo>
                      <a:pt x="117561" y="324517"/>
                      <a:pt x="117941" y="334709"/>
                      <a:pt x="118227" y="344805"/>
                    </a:cubicBezTo>
                    <a:cubicBezTo>
                      <a:pt x="120989" y="353187"/>
                      <a:pt x="123847" y="361569"/>
                      <a:pt x="121180" y="370618"/>
                    </a:cubicBezTo>
                    <a:cubicBezTo>
                      <a:pt x="113560" y="389763"/>
                      <a:pt x="92986" y="398240"/>
                      <a:pt x="83652" y="416052"/>
                    </a:cubicBezTo>
                    <a:cubicBezTo>
                      <a:pt x="69650" y="425006"/>
                      <a:pt x="56886" y="461010"/>
                      <a:pt x="40313" y="418243"/>
                    </a:cubicBezTo>
                    <a:cubicBezTo>
                      <a:pt x="40313" y="406718"/>
                      <a:pt x="44504" y="396049"/>
                      <a:pt x="47552" y="385096"/>
                    </a:cubicBezTo>
                    <a:cubicBezTo>
                      <a:pt x="52981" y="347853"/>
                      <a:pt x="74507" y="312134"/>
                      <a:pt x="57649" y="272891"/>
                    </a:cubicBezTo>
                    <a:cubicBezTo>
                      <a:pt x="54696" y="249555"/>
                      <a:pt x="67364" y="231457"/>
                      <a:pt x="77079" y="212027"/>
                    </a:cubicBezTo>
                    <a:cubicBezTo>
                      <a:pt x="104321" y="157544"/>
                      <a:pt x="96796" y="117443"/>
                      <a:pt x="53458" y="79629"/>
                    </a:cubicBezTo>
                    <a:cubicBezTo>
                      <a:pt x="39360" y="72771"/>
                      <a:pt x="24120" y="69056"/>
                      <a:pt x="9547" y="63532"/>
                    </a:cubicBezTo>
                    <a:cubicBezTo>
                      <a:pt x="3356" y="60007"/>
                      <a:pt x="-1787" y="55817"/>
                      <a:pt x="594" y="47530"/>
                    </a:cubicBezTo>
                    <a:close/>
                  </a:path>
                </a:pathLst>
              </a:custGeom>
              <a:solidFill>
                <a:srgbClr val="0B18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4" name="Google Shape;1494;p28">
                <a:extLst>
                  <a:ext uri="{FF2B5EF4-FFF2-40B4-BE49-F238E27FC236}">
                    <a16:creationId xmlns:a16="http://schemas.microsoft.com/office/drawing/2014/main" id="{EF719065-223B-DF1D-F1CF-1D18FD65B985}"/>
                  </a:ext>
                </a:extLst>
              </p:cNvPr>
              <p:cNvSpPr/>
              <p:nvPr/>
            </p:nvSpPr>
            <p:spPr>
              <a:xfrm>
                <a:off x="7780496" y="3566064"/>
                <a:ext cx="134152" cy="217360"/>
              </a:xfrm>
              <a:custGeom>
                <a:avLst/>
                <a:gdLst/>
                <a:ahLst/>
                <a:cxnLst/>
                <a:rect l="l" t="t" r="r" b="b"/>
                <a:pathLst>
                  <a:path w="134152" h="217360" extrusionOk="0">
                    <a:moveTo>
                      <a:pt x="47911" y="71057"/>
                    </a:moveTo>
                    <a:cubicBezTo>
                      <a:pt x="65532" y="104966"/>
                      <a:pt x="70104" y="62770"/>
                      <a:pt x="82296" y="65151"/>
                    </a:cubicBezTo>
                    <a:cubicBezTo>
                      <a:pt x="90869" y="47816"/>
                      <a:pt x="124396" y="52959"/>
                      <a:pt x="119729" y="23717"/>
                    </a:cubicBezTo>
                    <a:cubicBezTo>
                      <a:pt x="119920" y="15812"/>
                      <a:pt x="120205" y="7811"/>
                      <a:pt x="120396" y="0"/>
                    </a:cubicBezTo>
                    <a:cubicBezTo>
                      <a:pt x="133350" y="4763"/>
                      <a:pt x="134874" y="16002"/>
                      <a:pt x="133921" y="26956"/>
                    </a:cubicBezTo>
                    <a:cubicBezTo>
                      <a:pt x="129445" y="76200"/>
                      <a:pt x="130969" y="126111"/>
                      <a:pt x="118872" y="174498"/>
                    </a:cubicBezTo>
                    <a:cubicBezTo>
                      <a:pt x="92774" y="180784"/>
                      <a:pt x="121444" y="207169"/>
                      <a:pt x="96488" y="217361"/>
                    </a:cubicBezTo>
                    <a:cubicBezTo>
                      <a:pt x="65818" y="170593"/>
                      <a:pt x="20955" y="129921"/>
                      <a:pt x="0" y="72200"/>
                    </a:cubicBezTo>
                    <a:cubicBezTo>
                      <a:pt x="15621" y="58007"/>
                      <a:pt x="31528" y="58007"/>
                      <a:pt x="47816" y="70961"/>
                    </a:cubicBezTo>
                    <a:close/>
                  </a:path>
                </a:pathLst>
              </a:custGeom>
              <a:solidFill>
                <a:srgbClr val="90123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5" name="Google Shape;1495;p28">
                <a:extLst>
                  <a:ext uri="{FF2B5EF4-FFF2-40B4-BE49-F238E27FC236}">
                    <a16:creationId xmlns:a16="http://schemas.microsoft.com/office/drawing/2014/main" id="{506741CC-0A47-7C5B-FED2-B0BD01C76396}"/>
                  </a:ext>
                </a:extLst>
              </p:cNvPr>
              <p:cNvSpPr/>
              <p:nvPr/>
            </p:nvSpPr>
            <p:spPr>
              <a:xfrm>
                <a:off x="7746777" y="3960748"/>
                <a:ext cx="103822" cy="153193"/>
              </a:xfrm>
              <a:custGeom>
                <a:avLst/>
                <a:gdLst/>
                <a:ahLst/>
                <a:cxnLst/>
                <a:rect l="l" t="t" r="r" b="b"/>
                <a:pathLst>
                  <a:path w="103822" h="153193" extrusionOk="0">
                    <a:moveTo>
                      <a:pt x="36862" y="76327"/>
                    </a:moveTo>
                    <a:cubicBezTo>
                      <a:pt x="48959" y="64992"/>
                      <a:pt x="54864" y="50228"/>
                      <a:pt x="54578" y="34417"/>
                    </a:cubicBezTo>
                    <a:cubicBezTo>
                      <a:pt x="53816" y="-6827"/>
                      <a:pt x="74200" y="-5207"/>
                      <a:pt x="102203" y="9366"/>
                    </a:cubicBezTo>
                    <a:cubicBezTo>
                      <a:pt x="102775" y="12700"/>
                      <a:pt x="103251" y="15938"/>
                      <a:pt x="103823" y="19272"/>
                    </a:cubicBezTo>
                    <a:cubicBezTo>
                      <a:pt x="74390" y="65468"/>
                      <a:pt x="53911" y="118046"/>
                      <a:pt x="8858" y="153193"/>
                    </a:cubicBezTo>
                    <a:cubicBezTo>
                      <a:pt x="-285" y="137001"/>
                      <a:pt x="1238" y="118903"/>
                      <a:pt x="0" y="101282"/>
                    </a:cubicBezTo>
                    <a:cubicBezTo>
                      <a:pt x="10477" y="90233"/>
                      <a:pt x="20574" y="78708"/>
                      <a:pt x="36862" y="76231"/>
                    </a:cubicBezTo>
                    <a:close/>
                  </a:path>
                </a:pathLst>
              </a:custGeom>
              <a:solidFill>
                <a:srgbClr val="5C1D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6" name="Google Shape;1496;p28">
                <a:extLst>
                  <a:ext uri="{FF2B5EF4-FFF2-40B4-BE49-F238E27FC236}">
                    <a16:creationId xmlns:a16="http://schemas.microsoft.com/office/drawing/2014/main" id="{E873F580-C7A5-4A49-258A-15480DF8A862}"/>
                  </a:ext>
                </a:extLst>
              </p:cNvPr>
              <p:cNvSpPr/>
              <p:nvPr/>
            </p:nvSpPr>
            <p:spPr>
              <a:xfrm>
                <a:off x="7520891" y="3008532"/>
                <a:ext cx="152639" cy="42978"/>
              </a:xfrm>
              <a:custGeom>
                <a:avLst/>
                <a:gdLst/>
                <a:ahLst/>
                <a:cxnLst/>
                <a:rect l="l" t="t" r="r" b="b"/>
                <a:pathLst>
                  <a:path w="152639" h="42978" extrusionOk="0">
                    <a:moveTo>
                      <a:pt x="20908" y="38800"/>
                    </a:moveTo>
                    <a:cubicBezTo>
                      <a:pt x="14051" y="35657"/>
                      <a:pt x="3192" y="34228"/>
                      <a:pt x="1097" y="29180"/>
                    </a:cubicBezTo>
                    <a:cubicBezTo>
                      <a:pt x="-3666" y="17654"/>
                      <a:pt x="8145" y="14987"/>
                      <a:pt x="16146" y="10987"/>
                    </a:cubicBezTo>
                    <a:cubicBezTo>
                      <a:pt x="46054" y="-3777"/>
                      <a:pt x="78820" y="13368"/>
                      <a:pt x="109015" y="2510"/>
                    </a:cubicBezTo>
                    <a:cubicBezTo>
                      <a:pt x="111301" y="-634"/>
                      <a:pt x="113872" y="-824"/>
                      <a:pt x="116635" y="1938"/>
                    </a:cubicBezTo>
                    <a:cubicBezTo>
                      <a:pt x="124064" y="16892"/>
                      <a:pt x="143114" y="9939"/>
                      <a:pt x="152639" y="20988"/>
                    </a:cubicBezTo>
                    <a:cubicBezTo>
                      <a:pt x="107586" y="18321"/>
                      <a:pt x="67866" y="55088"/>
                      <a:pt x="21004" y="38800"/>
                    </a:cubicBezTo>
                    <a:close/>
                  </a:path>
                </a:pathLst>
              </a:custGeom>
              <a:solidFill>
                <a:srgbClr val="B99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7" name="Google Shape;1497;p28">
                <a:extLst>
                  <a:ext uri="{FF2B5EF4-FFF2-40B4-BE49-F238E27FC236}">
                    <a16:creationId xmlns:a16="http://schemas.microsoft.com/office/drawing/2014/main" id="{D1831305-138D-B79A-6E79-C105AF9CBD92}"/>
                  </a:ext>
                </a:extLst>
              </p:cNvPr>
              <p:cNvSpPr/>
              <p:nvPr/>
            </p:nvSpPr>
            <p:spPr>
              <a:xfrm>
                <a:off x="7886061" y="3422427"/>
                <a:ext cx="30032" cy="113252"/>
              </a:xfrm>
              <a:custGeom>
                <a:avLst/>
                <a:gdLst/>
                <a:ahLst/>
                <a:cxnLst/>
                <a:rect l="l" t="t" r="r" b="b"/>
                <a:pathLst>
                  <a:path w="30032" h="113252" extrusionOk="0">
                    <a:moveTo>
                      <a:pt x="14069" y="113252"/>
                    </a:moveTo>
                    <a:cubicBezTo>
                      <a:pt x="-4124" y="73724"/>
                      <a:pt x="-8315" y="35433"/>
                      <a:pt x="23689" y="0"/>
                    </a:cubicBezTo>
                    <a:cubicBezTo>
                      <a:pt x="33214" y="7429"/>
                      <a:pt x="29214" y="17145"/>
                      <a:pt x="29119" y="26003"/>
                    </a:cubicBezTo>
                    <a:cubicBezTo>
                      <a:pt x="11402" y="52864"/>
                      <a:pt x="32643" y="86487"/>
                      <a:pt x="14069" y="113157"/>
                    </a:cubicBezTo>
                    <a:close/>
                  </a:path>
                </a:pathLst>
              </a:custGeom>
              <a:solidFill>
                <a:srgbClr val="EFE6C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8" name="Google Shape;1498;p28">
                <a:extLst>
                  <a:ext uri="{FF2B5EF4-FFF2-40B4-BE49-F238E27FC236}">
                    <a16:creationId xmlns:a16="http://schemas.microsoft.com/office/drawing/2014/main" id="{4B50AA8E-DE77-ACF5-3824-052C25466C05}"/>
                  </a:ext>
                </a:extLst>
              </p:cNvPr>
              <p:cNvSpPr/>
              <p:nvPr/>
            </p:nvSpPr>
            <p:spPr>
              <a:xfrm>
                <a:off x="7648384" y="3030854"/>
                <a:ext cx="68960" cy="37461"/>
              </a:xfrm>
              <a:custGeom>
                <a:avLst/>
                <a:gdLst/>
                <a:ahLst/>
                <a:cxnLst/>
                <a:rect l="l" t="t" r="r" b="b"/>
                <a:pathLst>
                  <a:path w="68960" h="37461" extrusionOk="0">
                    <a:moveTo>
                      <a:pt x="38767" y="191"/>
                    </a:moveTo>
                    <a:cubicBezTo>
                      <a:pt x="36957" y="22098"/>
                      <a:pt x="62199" y="22003"/>
                      <a:pt x="68961" y="36957"/>
                    </a:cubicBezTo>
                    <a:cubicBezTo>
                      <a:pt x="46292" y="36100"/>
                      <a:pt x="22479" y="42577"/>
                      <a:pt x="0" y="25337"/>
                    </a:cubicBezTo>
                    <a:cubicBezTo>
                      <a:pt x="7239" y="13716"/>
                      <a:pt x="32290" y="21050"/>
                      <a:pt x="29623" y="0"/>
                    </a:cubicBezTo>
                    <a:cubicBezTo>
                      <a:pt x="32671" y="286"/>
                      <a:pt x="35719" y="381"/>
                      <a:pt x="38767" y="95"/>
                    </a:cubicBezTo>
                    <a:close/>
                  </a:path>
                </a:pathLst>
              </a:custGeom>
              <a:solidFill>
                <a:srgbClr val="B99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9" name="Google Shape;1499;p28">
                <a:extLst>
                  <a:ext uri="{FF2B5EF4-FFF2-40B4-BE49-F238E27FC236}">
                    <a16:creationId xmlns:a16="http://schemas.microsoft.com/office/drawing/2014/main" id="{4B8109B6-D43D-5A04-EF05-F4C7E2292E17}"/>
                  </a:ext>
                </a:extLst>
              </p:cNvPr>
              <p:cNvSpPr/>
              <p:nvPr/>
            </p:nvSpPr>
            <p:spPr>
              <a:xfrm>
                <a:off x="7952994" y="3116484"/>
                <a:ext cx="11928" cy="112966"/>
              </a:xfrm>
              <a:custGeom>
                <a:avLst/>
                <a:gdLst/>
                <a:ahLst/>
                <a:cxnLst/>
                <a:rect l="l" t="t" r="r" b="b"/>
                <a:pathLst>
                  <a:path w="11928" h="112966" extrusionOk="0">
                    <a:moveTo>
                      <a:pt x="0" y="11335"/>
                    </a:moveTo>
                    <a:cubicBezTo>
                      <a:pt x="3429" y="7525"/>
                      <a:pt x="6762" y="3810"/>
                      <a:pt x="10192" y="0"/>
                    </a:cubicBezTo>
                    <a:cubicBezTo>
                      <a:pt x="5524" y="37528"/>
                      <a:pt x="22098" y="76867"/>
                      <a:pt x="571" y="112967"/>
                    </a:cubicBezTo>
                    <a:cubicBezTo>
                      <a:pt x="381" y="79057"/>
                      <a:pt x="190" y="45244"/>
                      <a:pt x="0" y="11335"/>
                    </a:cubicBezTo>
                    <a:close/>
                  </a:path>
                </a:pathLst>
              </a:custGeom>
              <a:solidFill>
                <a:srgbClr val="13100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0" name="Google Shape;1500;p28">
                <a:extLst>
                  <a:ext uri="{FF2B5EF4-FFF2-40B4-BE49-F238E27FC236}">
                    <a16:creationId xmlns:a16="http://schemas.microsoft.com/office/drawing/2014/main" id="{463E8A62-6F77-4881-CFB3-0C8E56AD33FC}"/>
                  </a:ext>
                </a:extLst>
              </p:cNvPr>
              <p:cNvSpPr/>
              <p:nvPr/>
            </p:nvSpPr>
            <p:spPr>
              <a:xfrm>
                <a:off x="7906988" y="3072029"/>
                <a:ext cx="25050" cy="14736"/>
              </a:xfrm>
              <a:custGeom>
                <a:avLst/>
                <a:gdLst/>
                <a:ahLst/>
                <a:cxnLst/>
                <a:rect l="l" t="t" r="r" b="b"/>
                <a:pathLst>
                  <a:path w="25050" h="14736" extrusionOk="0">
                    <a:moveTo>
                      <a:pt x="25051" y="14737"/>
                    </a:moveTo>
                    <a:cubicBezTo>
                      <a:pt x="17526" y="10355"/>
                      <a:pt x="9906" y="5974"/>
                      <a:pt x="0" y="259"/>
                    </a:cubicBezTo>
                    <a:cubicBezTo>
                      <a:pt x="19307" y="-1198"/>
                      <a:pt x="27308" y="3497"/>
                      <a:pt x="24003" y="14356"/>
                    </a:cubicBezTo>
                    <a:cubicBezTo>
                      <a:pt x="24003" y="14356"/>
                      <a:pt x="25051" y="14737"/>
                      <a:pt x="25051" y="14737"/>
                    </a:cubicBezTo>
                    <a:close/>
                  </a:path>
                </a:pathLst>
              </a:custGeom>
              <a:solidFill>
                <a:srgbClr val="A5AC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1" name="Google Shape;1501;p28">
                <a:extLst>
                  <a:ext uri="{FF2B5EF4-FFF2-40B4-BE49-F238E27FC236}">
                    <a16:creationId xmlns:a16="http://schemas.microsoft.com/office/drawing/2014/main" id="{7BCEC7F7-3654-1E9E-24DC-46F612BEF7F5}"/>
                  </a:ext>
                </a:extLst>
              </p:cNvPr>
              <p:cNvSpPr/>
              <p:nvPr/>
            </p:nvSpPr>
            <p:spPr>
              <a:xfrm>
                <a:off x="6650640" y="3647121"/>
                <a:ext cx="129540" cy="58674"/>
              </a:xfrm>
              <a:custGeom>
                <a:avLst/>
                <a:gdLst/>
                <a:ahLst/>
                <a:cxnLst/>
                <a:rect l="l" t="t" r="r" b="b"/>
                <a:pathLst>
                  <a:path w="129540" h="58674" extrusionOk="0">
                    <a:moveTo>
                      <a:pt x="129540" y="47720"/>
                    </a:moveTo>
                    <a:cubicBezTo>
                      <a:pt x="121730" y="64675"/>
                      <a:pt x="105156" y="52959"/>
                      <a:pt x="93917" y="58674"/>
                    </a:cubicBezTo>
                    <a:cubicBezTo>
                      <a:pt x="55340" y="50673"/>
                      <a:pt x="12859" y="49054"/>
                      <a:pt x="0" y="0"/>
                    </a:cubicBezTo>
                    <a:cubicBezTo>
                      <a:pt x="36672" y="26479"/>
                      <a:pt x="73533" y="52769"/>
                      <a:pt x="122587" y="47244"/>
                    </a:cubicBezTo>
                    <a:cubicBezTo>
                      <a:pt x="124873" y="47911"/>
                      <a:pt x="127159" y="48006"/>
                      <a:pt x="129445" y="47720"/>
                    </a:cubicBezTo>
                    <a:close/>
                  </a:path>
                </a:pathLst>
              </a:custGeom>
              <a:solidFill>
                <a:srgbClr val="46381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2" name="Google Shape;1502;p28">
                <a:extLst>
                  <a:ext uri="{FF2B5EF4-FFF2-40B4-BE49-F238E27FC236}">
                    <a16:creationId xmlns:a16="http://schemas.microsoft.com/office/drawing/2014/main" id="{4D97FED4-C817-FFE0-0A5F-7173357C6C94}"/>
                  </a:ext>
                </a:extLst>
              </p:cNvPr>
              <p:cNvSpPr/>
              <p:nvPr/>
            </p:nvSpPr>
            <p:spPr>
              <a:xfrm>
                <a:off x="6801516" y="3597211"/>
                <a:ext cx="28226" cy="69722"/>
              </a:xfrm>
              <a:custGeom>
                <a:avLst/>
                <a:gdLst/>
                <a:ahLst/>
                <a:cxnLst/>
                <a:rect l="l" t="t" r="r" b="b"/>
                <a:pathLst>
                  <a:path w="28226" h="69722" extrusionOk="0">
                    <a:moveTo>
                      <a:pt x="0" y="69723"/>
                    </a:moveTo>
                    <a:cubicBezTo>
                      <a:pt x="6858" y="49339"/>
                      <a:pt x="13716" y="29051"/>
                      <a:pt x="23622" y="0"/>
                    </a:cubicBezTo>
                    <a:cubicBezTo>
                      <a:pt x="35909" y="35719"/>
                      <a:pt x="22098" y="54007"/>
                      <a:pt x="0" y="69723"/>
                    </a:cubicBezTo>
                    <a:close/>
                  </a:path>
                </a:pathLst>
              </a:custGeom>
              <a:solidFill>
                <a:srgbClr val="8E78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3" name="Google Shape;1503;p28">
                <a:extLst>
                  <a:ext uri="{FF2B5EF4-FFF2-40B4-BE49-F238E27FC236}">
                    <a16:creationId xmlns:a16="http://schemas.microsoft.com/office/drawing/2014/main" id="{B41A8DE7-75DB-40CA-E2B9-B6A4D81A2D5D}"/>
                  </a:ext>
                </a:extLst>
              </p:cNvPr>
              <p:cNvSpPr/>
              <p:nvPr/>
            </p:nvSpPr>
            <p:spPr>
              <a:xfrm>
                <a:off x="7963452" y="2988022"/>
                <a:ext cx="76790" cy="110649"/>
              </a:xfrm>
              <a:custGeom>
                <a:avLst/>
                <a:gdLst/>
                <a:ahLst/>
                <a:cxnLst/>
                <a:rect l="l" t="t" r="r" b="b"/>
                <a:pathLst>
                  <a:path w="76790" h="110649" extrusionOk="0">
                    <a:moveTo>
                      <a:pt x="1638" y="62834"/>
                    </a:moveTo>
                    <a:cubicBezTo>
                      <a:pt x="-2171" y="45784"/>
                      <a:pt x="782" y="29782"/>
                      <a:pt x="9259" y="14638"/>
                    </a:cubicBezTo>
                    <a:cubicBezTo>
                      <a:pt x="15450" y="731"/>
                      <a:pt x="24499" y="-4793"/>
                      <a:pt x="38595" y="4827"/>
                    </a:cubicBezTo>
                    <a:cubicBezTo>
                      <a:pt x="34786" y="35021"/>
                      <a:pt x="67457" y="41403"/>
                      <a:pt x="76791" y="63025"/>
                    </a:cubicBezTo>
                    <a:cubicBezTo>
                      <a:pt x="66123" y="84742"/>
                      <a:pt x="45739" y="95886"/>
                      <a:pt x="27071" y="108935"/>
                    </a:cubicBezTo>
                    <a:cubicBezTo>
                      <a:pt x="24975" y="109316"/>
                      <a:pt x="22974" y="109888"/>
                      <a:pt x="20974" y="110650"/>
                    </a:cubicBezTo>
                    <a:cubicBezTo>
                      <a:pt x="20974" y="110650"/>
                      <a:pt x="17831" y="107125"/>
                      <a:pt x="17831" y="107125"/>
                    </a:cubicBezTo>
                    <a:cubicBezTo>
                      <a:pt x="15259" y="94838"/>
                      <a:pt x="23451" y="86647"/>
                      <a:pt x="29357" y="77693"/>
                    </a:cubicBezTo>
                    <a:cubicBezTo>
                      <a:pt x="37357" y="65596"/>
                      <a:pt x="31928" y="55309"/>
                      <a:pt x="22117" y="49880"/>
                    </a:cubicBezTo>
                    <a:cubicBezTo>
                      <a:pt x="11354" y="44070"/>
                      <a:pt x="14498" y="67597"/>
                      <a:pt x="1543" y="62739"/>
                    </a:cubicBezTo>
                    <a:close/>
                  </a:path>
                </a:pathLst>
              </a:custGeom>
              <a:solidFill>
                <a:srgbClr val="3B2B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4" name="Google Shape;1504;p28">
                <a:extLst>
                  <a:ext uri="{FF2B5EF4-FFF2-40B4-BE49-F238E27FC236}">
                    <a16:creationId xmlns:a16="http://schemas.microsoft.com/office/drawing/2014/main" id="{B78FABFA-5A23-B365-B1F8-48830E720749}"/>
                  </a:ext>
                </a:extLst>
              </p:cNvPr>
              <p:cNvSpPr/>
              <p:nvPr/>
            </p:nvSpPr>
            <p:spPr>
              <a:xfrm>
                <a:off x="8114823" y="3102006"/>
                <a:ext cx="57912" cy="47910"/>
              </a:xfrm>
              <a:custGeom>
                <a:avLst/>
                <a:gdLst/>
                <a:ahLst/>
                <a:cxnLst/>
                <a:rect l="l" t="t" r="r" b="b"/>
                <a:pathLst>
                  <a:path w="57912" h="47910" extrusionOk="0">
                    <a:moveTo>
                      <a:pt x="57912" y="0"/>
                    </a:moveTo>
                    <a:cubicBezTo>
                      <a:pt x="47530" y="28575"/>
                      <a:pt x="30956" y="36576"/>
                      <a:pt x="0" y="47911"/>
                    </a:cubicBezTo>
                    <a:cubicBezTo>
                      <a:pt x="17907" y="20574"/>
                      <a:pt x="28004" y="4858"/>
                      <a:pt x="57912" y="0"/>
                    </a:cubicBezTo>
                    <a:close/>
                  </a:path>
                </a:pathLst>
              </a:custGeom>
              <a:solidFill>
                <a:srgbClr val="78899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5" name="Google Shape;1505;p28">
                <a:extLst>
                  <a:ext uri="{FF2B5EF4-FFF2-40B4-BE49-F238E27FC236}">
                    <a16:creationId xmlns:a16="http://schemas.microsoft.com/office/drawing/2014/main" id="{406C5DDD-21A4-4D8F-6621-60D6265B4BD5}"/>
                  </a:ext>
                </a:extLst>
              </p:cNvPr>
              <p:cNvSpPr/>
              <p:nvPr/>
            </p:nvSpPr>
            <p:spPr>
              <a:xfrm>
                <a:off x="7911748" y="2835984"/>
                <a:ext cx="127256" cy="166771"/>
              </a:xfrm>
              <a:custGeom>
                <a:avLst/>
                <a:gdLst/>
                <a:ahLst/>
                <a:cxnLst/>
                <a:rect l="l" t="t" r="r" b="b"/>
                <a:pathLst>
                  <a:path w="127256" h="166771" extrusionOk="0">
                    <a:moveTo>
                      <a:pt x="90299" y="156961"/>
                    </a:moveTo>
                    <a:cubicBezTo>
                      <a:pt x="80489" y="160199"/>
                      <a:pt x="70773" y="163533"/>
                      <a:pt x="60963" y="166772"/>
                    </a:cubicBezTo>
                    <a:cubicBezTo>
                      <a:pt x="41151" y="150865"/>
                      <a:pt x="37912" y="121433"/>
                      <a:pt x="13719" y="109145"/>
                    </a:cubicBezTo>
                    <a:cubicBezTo>
                      <a:pt x="15338" y="91429"/>
                      <a:pt x="10670" y="75141"/>
                      <a:pt x="4098" y="58758"/>
                    </a:cubicBezTo>
                    <a:cubicBezTo>
                      <a:pt x="-3426" y="40089"/>
                      <a:pt x="-474" y="18753"/>
                      <a:pt x="12004" y="5704"/>
                    </a:cubicBezTo>
                    <a:cubicBezTo>
                      <a:pt x="27053" y="-10203"/>
                      <a:pt x="38674" y="11609"/>
                      <a:pt x="51914" y="17324"/>
                    </a:cubicBezTo>
                    <a:cubicBezTo>
                      <a:pt x="56390" y="19229"/>
                      <a:pt x="63344" y="15515"/>
                      <a:pt x="69154" y="14372"/>
                    </a:cubicBezTo>
                    <a:cubicBezTo>
                      <a:pt x="78584" y="16753"/>
                      <a:pt x="84203" y="21230"/>
                      <a:pt x="79060" y="31898"/>
                    </a:cubicBezTo>
                    <a:cubicBezTo>
                      <a:pt x="80394" y="65045"/>
                      <a:pt x="117446" y="72855"/>
                      <a:pt x="127256" y="99906"/>
                    </a:cubicBezTo>
                    <a:cubicBezTo>
                      <a:pt x="119350" y="99811"/>
                      <a:pt x="111445" y="98954"/>
                      <a:pt x="103730" y="99716"/>
                    </a:cubicBezTo>
                    <a:cubicBezTo>
                      <a:pt x="93633" y="100763"/>
                      <a:pt x="79631" y="94382"/>
                      <a:pt x="75440" y="108955"/>
                    </a:cubicBezTo>
                    <a:cubicBezTo>
                      <a:pt x="72488" y="119242"/>
                      <a:pt x="82679" y="125528"/>
                      <a:pt x="89728" y="131243"/>
                    </a:cubicBezTo>
                    <a:cubicBezTo>
                      <a:pt x="98205" y="138101"/>
                      <a:pt x="108969" y="142578"/>
                      <a:pt x="109349" y="155723"/>
                    </a:cubicBezTo>
                    <a:cubicBezTo>
                      <a:pt x="103063" y="156199"/>
                      <a:pt x="96681" y="156580"/>
                      <a:pt x="90395" y="157056"/>
                    </a:cubicBezTo>
                    <a:close/>
                  </a:path>
                </a:pathLst>
              </a:custGeom>
              <a:solidFill>
                <a:srgbClr val="742C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6" name="Google Shape;1506;p28">
                <a:extLst>
                  <a:ext uri="{FF2B5EF4-FFF2-40B4-BE49-F238E27FC236}">
                    <a16:creationId xmlns:a16="http://schemas.microsoft.com/office/drawing/2014/main" id="{4C00C8F2-4208-915B-3AAF-1D98E013DCAB}"/>
                  </a:ext>
                </a:extLst>
              </p:cNvPr>
              <p:cNvSpPr/>
              <p:nvPr/>
            </p:nvSpPr>
            <p:spPr>
              <a:xfrm>
                <a:off x="7980807" y="2803397"/>
                <a:ext cx="31241" cy="71190"/>
              </a:xfrm>
              <a:custGeom>
                <a:avLst/>
                <a:gdLst/>
                <a:ahLst/>
                <a:cxnLst/>
                <a:rect l="l" t="t" r="r" b="b"/>
                <a:pathLst>
                  <a:path w="31241" h="71190" extrusionOk="0">
                    <a:moveTo>
                      <a:pt x="9906" y="64484"/>
                    </a:moveTo>
                    <a:cubicBezTo>
                      <a:pt x="6572" y="58674"/>
                      <a:pt x="3334" y="52769"/>
                      <a:pt x="0" y="46958"/>
                    </a:cubicBezTo>
                    <a:cubicBezTo>
                      <a:pt x="9716" y="31337"/>
                      <a:pt x="19431" y="15621"/>
                      <a:pt x="29146" y="0"/>
                    </a:cubicBezTo>
                    <a:cubicBezTo>
                      <a:pt x="29813" y="3715"/>
                      <a:pt x="30480" y="7429"/>
                      <a:pt x="31242" y="11144"/>
                    </a:cubicBezTo>
                    <a:cubicBezTo>
                      <a:pt x="30766" y="28099"/>
                      <a:pt x="31623" y="45244"/>
                      <a:pt x="29337" y="61913"/>
                    </a:cubicBezTo>
                    <a:cubicBezTo>
                      <a:pt x="26670" y="80486"/>
                      <a:pt x="16859" y="65627"/>
                      <a:pt x="10001" y="64484"/>
                    </a:cubicBezTo>
                    <a:close/>
                  </a:path>
                </a:pathLst>
              </a:custGeom>
              <a:solidFill>
                <a:srgbClr val="C4AE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28">
                <a:extLst>
                  <a:ext uri="{FF2B5EF4-FFF2-40B4-BE49-F238E27FC236}">
                    <a16:creationId xmlns:a16="http://schemas.microsoft.com/office/drawing/2014/main" id="{B7580A5D-BF45-DC8C-40B6-6BA0CFA5FB24}"/>
                  </a:ext>
                </a:extLst>
              </p:cNvPr>
              <p:cNvSpPr/>
              <p:nvPr/>
            </p:nvSpPr>
            <p:spPr>
              <a:xfrm>
                <a:off x="7958998" y="3026595"/>
                <a:ext cx="62765" cy="71029"/>
              </a:xfrm>
              <a:custGeom>
                <a:avLst/>
                <a:gdLst/>
                <a:ahLst/>
                <a:cxnLst/>
                <a:rect l="l" t="t" r="r" b="b"/>
                <a:pathLst>
                  <a:path w="62765" h="71029" extrusionOk="0">
                    <a:moveTo>
                      <a:pt x="6092" y="24262"/>
                    </a:moveTo>
                    <a:cubicBezTo>
                      <a:pt x="19332" y="-24506"/>
                      <a:pt x="42287" y="15308"/>
                      <a:pt x="62766" y="15404"/>
                    </a:cubicBezTo>
                    <a:cubicBezTo>
                      <a:pt x="55908" y="40835"/>
                      <a:pt x="32571" y="49694"/>
                      <a:pt x="22380" y="68553"/>
                    </a:cubicBezTo>
                    <a:cubicBezTo>
                      <a:pt x="19522" y="68744"/>
                      <a:pt x="16855" y="69601"/>
                      <a:pt x="14378" y="71030"/>
                    </a:cubicBezTo>
                    <a:cubicBezTo>
                      <a:pt x="-14768" y="60076"/>
                      <a:pt x="10093" y="39692"/>
                      <a:pt x="6092" y="24262"/>
                    </a:cubicBezTo>
                    <a:close/>
                  </a:path>
                </a:pathLst>
              </a:custGeom>
              <a:solidFill>
                <a:srgbClr val="A5ACB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8" name="Google Shape;1508;p28">
                <a:extLst>
                  <a:ext uri="{FF2B5EF4-FFF2-40B4-BE49-F238E27FC236}">
                    <a16:creationId xmlns:a16="http://schemas.microsoft.com/office/drawing/2014/main" id="{1B29E609-5104-A564-DB34-29AE5B0D5F70}"/>
                  </a:ext>
                </a:extLst>
              </p:cNvPr>
              <p:cNvSpPr/>
              <p:nvPr/>
            </p:nvSpPr>
            <p:spPr>
              <a:xfrm>
                <a:off x="7929545" y="2736341"/>
                <a:ext cx="145082" cy="37282"/>
              </a:xfrm>
              <a:custGeom>
                <a:avLst/>
                <a:gdLst/>
                <a:ahLst/>
                <a:cxnLst/>
                <a:rect l="l" t="t" r="r" b="b"/>
                <a:pathLst>
                  <a:path w="145082" h="37282" extrusionOk="0">
                    <a:moveTo>
                      <a:pt x="145082" y="26670"/>
                    </a:moveTo>
                    <a:cubicBezTo>
                      <a:pt x="102601" y="31719"/>
                      <a:pt x="60215" y="39529"/>
                      <a:pt x="17066" y="36672"/>
                    </a:cubicBezTo>
                    <a:cubicBezTo>
                      <a:pt x="-8174" y="18288"/>
                      <a:pt x="-5317" y="-95"/>
                      <a:pt x="24972" y="0"/>
                    </a:cubicBezTo>
                    <a:cubicBezTo>
                      <a:pt x="65834" y="96"/>
                      <a:pt x="109174" y="-381"/>
                      <a:pt x="145082" y="26670"/>
                    </a:cubicBezTo>
                    <a:close/>
                  </a:path>
                </a:pathLst>
              </a:custGeom>
              <a:solidFill>
                <a:srgbClr val="2F2B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28">
                <a:extLst>
                  <a:ext uri="{FF2B5EF4-FFF2-40B4-BE49-F238E27FC236}">
                    <a16:creationId xmlns:a16="http://schemas.microsoft.com/office/drawing/2014/main" id="{1A80E563-4151-5054-FFCF-3489638255DF}"/>
                  </a:ext>
                </a:extLst>
              </p:cNvPr>
              <p:cNvSpPr/>
              <p:nvPr/>
            </p:nvSpPr>
            <p:spPr>
              <a:xfrm>
                <a:off x="7877651" y="2556128"/>
                <a:ext cx="86391" cy="82677"/>
              </a:xfrm>
              <a:custGeom>
                <a:avLst/>
                <a:gdLst/>
                <a:ahLst/>
                <a:cxnLst/>
                <a:rect l="l" t="t" r="r" b="b"/>
                <a:pathLst>
                  <a:path w="86391" h="82677" extrusionOk="0">
                    <a:moveTo>
                      <a:pt x="75057" y="0"/>
                    </a:moveTo>
                    <a:cubicBezTo>
                      <a:pt x="78867" y="6382"/>
                      <a:pt x="82677" y="12859"/>
                      <a:pt x="86392" y="19241"/>
                    </a:cubicBezTo>
                    <a:cubicBezTo>
                      <a:pt x="57626" y="40386"/>
                      <a:pt x="28766" y="61531"/>
                      <a:pt x="0" y="82677"/>
                    </a:cubicBezTo>
                    <a:cubicBezTo>
                      <a:pt x="19145" y="48863"/>
                      <a:pt x="38671" y="16288"/>
                      <a:pt x="75057" y="0"/>
                    </a:cubicBezTo>
                    <a:close/>
                  </a:path>
                </a:pathLst>
              </a:custGeom>
              <a:solidFill>
                <a:srgbClr val="2A251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0" name="Google Shape;1510;p28">
                <a:extLst>
                  <a:ext uri="{FF2B5EF4-FFF2-40B4-BE49-F238E27FC236}">
                    <a16:creationId xmlns:a16="http://schemas.microsoft.com/office/drawing/2014/main" id="{776AC00E-02AD-DBE2-36C9-4137C9F8C470}"/>
                  </a:ext>
                </a:extLst>
              </p:cNvPr>
              <p:cNvSpPr/>
              <p:nvPr/>
            </p:nvSpPr>
            <p:spPr>
              <a:xfrm>
                <a:off x="7314853" y="2922106"/>
                <a:ext cx="213284" cy="230287"/>
              </a:xfrm>
              <a:custGeom>
                <a:avLst/>
                <a:gdLst/>
                <a:ahLst/>
                <a:cxnLst/>
                <a:rect l="l" t="t" r="r" b="b"/>
                <a:pathLst>
                  <a:path w="213284" h="230287" extrusionOk="0">
                    <a:moveTo>
                      <a:pt x="155319" y="1021"/>
                    </a:moveTo>
                    <a:cubicBezTo>
                      <a:pt x="204182" y="-7266"/>
                      <a:pt x="196562" y="36930"/>
                      <a:pt x="209421" y="60742"/>
                    </a:cubicBezTo>
                    <a:cubicBezTo>
                      <a:pt x="223041" y="85983"/>
                      <a:pt x="197228" y="84174"/>
                      <a:pt x="184846" y="93985"/>
                    </a:cubicBezTo>
                    <a:cubicBezTo>
                      <a:pt x="127125" y="139704"/>
                      <a:pt x="63498" y="177519"/>
                      <a:pt x="10158" y="230287"/>
                    </a:cubicBezTo>
                    <a:cubicBezTo>
                      <a:pt x="-7654" y="174566"/>
                      <a:pt x="-4892" y="167803"/>
                      <a:pt x="41590" y="153802"/>
                    </a:cubicBezTo>
                    <a:cubicBezTo>
                      <a:pt x="48448" y="151706"/>
                      <a:pt x="54068" y="148182"/>
                      <a:pt x="52639" y="141610"/>
                    </a:cubicBezTo>
                    <a:cubicBezTo>
                      <a:pt x="51496" y="136561"/>
                      <a:pt x="45495" y="128656"/>
                      <a:pt x="41780" y="128751"/>
                    </a:cubicBezTo>
                    <a:cubicBezTo>
                      <a:pt x="31303" y="128941"/>
                      <a:pt x="20826" y="132466"/>
                      <a:pt x="9396" y="134942"/>
                    </a:cubicBezTo>
                    <a:cubicBezTo>
                      <a:pt x="2157" y="119416"/>
                      <a:pt x="11777" y="104938"/>
                      <a:pt x="12634" y="89984"/>
                    </a:cubicBezTo>
                    <a:cubicBezTo>
                      <a:pt x="19111" y="52265"/>
                      <a:pt x="55020" y="50170"/>
                      <a:pt x="79786" y="34644"/>
                    </a:cubicBezTo>
                    <a:cubicBezTo>
                      <a:pt x="95502" y="24833"/>
                      <a:pt x="113028" y="19023"/>
                      <a:pt x="130553" y="13403"/>
                    </a:cubicBezTo>
                    <a:cubicBezTo>
                      <a:pt x="140936" y="13689"/>
                      <a:pt x="150842" y="13022"/>
                      <a:pt x="155319" y="1211"/>
                    </a:cubicBezTo>
                    <a:close/>
                  </a:path>
                </a:pathLst>
              </a:custGeom>
              <a:solidFill>
                <a:srgbClr val="B2B3B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28">
                <a:extLst>
                  <a:ext uri="{FF2B5EF4-FFF2-40B4-BE49-F238E27FC236}">
                    <a16:creationId xmlns:a16="http://schemas.microsoft.com/office/drawing/2014/main" id="{D052E407-2047-6FCA-E1CD-BCE7221CE2D5}"/>
                  </a:ext>
                </a:extLst>
              </p:cNvPr>
              <p:cNvSpPr/>
              <p:nvPr/>
            </p:nvSpPr>
            <p:spPr>
              <a:xfrm>
                <a:off x="7317485" y="2935223"/>
                <a:ext cx="127920" cy="76676"/>
              </a:xfrm>
              <a:custGeom>
                <a:avLst/>
                <a:gdLst/>
                <a:ahLst/>
                <a:cxnLst/>
                <a:rect l="l" t="t" r="r" b="b"/>
                <a:pathLst>
                  <a:path w="127920" h="76676" extrusionOk="0">
                    <a:moveTo>
                      <a:pt x="127921" y="95"/>
                    </a:moveTo>
                    <a:cubicBezTo>
                      <a:pt x="91726" y="30385"/>
                      <a:pt x="36481" y="31432"/>
                      <a:pt x="10001" y="76676"/>
                    </a:cubicBezTo>
                    <a:cubicBezTo>
                      <a:pt x="7620" y="70009"/>
                      <a:pt x="10859" y="60293"/>
                      <a:pt x="0" y="58198"/>
                    </a:cubicBezTo>
                    <a:cubicBezTo>
                      <a:pt x="38862" y="30480"/>
                      <a:pt x="78677" y="4858"/>
                      <a:pt x="127921" y="0"/>
                    </a:cubicBezTo>
                    <a:close/>
                  </a:path>
                </a:pathLst>
              </a:custGeom>
              <a:solidFill>
                <a:srgbClr val="73767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2" name="Google Shape;1512;p28">
                <a:extLst>
                  <a:ext uri="{FF2B5EF4-FFF2-40B4-BE49-F238E27FC236}">
                    <a16:creationId xmlns:a16="http://schemas.microsoft.com/office/drawing/2014/main" id="{AACFFF6F-A4B2-1D02-48FB-925680BA4021}"/>
                  </a:ext>
                </a:extLst>
              </p:cNvPr>
              <p:cNvSpPr/>
              <p:nvPr/>
            </p:nvSpPr>
            <p:spPr>
              <a:xfrm>
                <a:off x="7298340" y="2820828"/>
                <a:ext cx="25963" cy="113156"/>
              </a:xfrm>
              <a:custGeom>
                <a:avLst/>
                <a:gdLst/>
                <a:ahLst/>
                <a:cxnLst/>
                <a:rect l="l" t="t" r="r" b="b"/>
                <a:pathLst>
                  <a:path w="25963" h="113156" extrusionOk="0">
                    <a:moveTo>
                      <a:pt x="0" y="0"/>
                    </a:moveTo>
                    <a:cubicBezTo>
                      <a:pt x="3334" y="857"/>
                      <a:pt x="6668" y="1715"/>
                      <a:pt x="10002" y="2667"/>
                    </a:cubicBezTo>
                    <a:cubicBezTo>
                      <a:pt x="16479" y="39243"/>
                      <a:pt x="36290" y="74676"/>
                      <a:pt x="19145" y="113157"/>
                    </a:cubicBezTo>
                    <a:cubicBezTo>
                      <a:pt x="12954" y="84773"/>
                      <a:pt x="6668" y="56388"/>
                      <a:pt x="477" y="27908"/>
                    </a:cubicBezTo>
                    <a:cubicBezTo>
                      <a:pt x="286" y="18574"/>
                      <a:pt x="191" y="9334"/>
                      <a:pt x="0" y="0"/>
                    </a:cubicBezTo>
                    <a:close/>
                  </a:path>
                </a:pathLst>
              </a:custGeom>
              <a:solidFill>
                <a:srgbClr val="83888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28">
                <a:extLst>
                  <a:ext uri="{FF2B5EF4-FFF2-40B4-BE49-F238E27FC236}">
                    <a16:creationId xmlns:a16="http://schemas.microsoft.com/office/drawing/2014/main" id="{1DBBE9BD-600C-6C04-FD34-F3BBA61C04F5}"/>
                  </a:ext>
                </a:extLst>
              </p:cNvPr>
              <p:cNvSpPr/>
              <p:nvPr/>
            </p:nvSpPr>
            <p:spPr>
              <a:xfrm>
                <a:off x="6906672" y="3558539"/>
                <a:ext cx="32861" cy="175450"/>
              </a:xfrm>
              <a:custGeom>
                <a:avLst/>
                <a:gdLst/>
                <a:ahLst/>
                <a:cxnLst/>
                <a:rect l="l" t="t" r="r" b="b"/>
                <a:pathLst>
                  <a:path w="32861" h="175450" extrusionOk="0">
                    <a:moveTo>
                      <a:pt x="9620" y="175450"/>
                    </a:moveTo>
                    <a:cubicBezTo>
                      <a:pt x="-6286" y="132397"/>
                      <a:pt x="3620" y="87439"/>
                      <a:pt x="0" y="43529"/>
                    </a:cubicBezTo>
                    <a:cubicBezTo>
                      <a:pt x="14383" y="31909"/>
                      <a:pt x="8287" y="14573"/>
                      <a:pt x="11906" y="0"/>
                    </a:cubicBezTo>
                    <a:cubicBezTo>
                      <a:pt x="22289" y="8192"/>
                      <a:pt x="13526" y="26003"/>
                      <a:pt x="28099" y="32099"/>
                    </a:cubicBezTo>
                    <a:cubicBezTo>
                      <a:pt x="31147" y="35433"/>
                      <a:pt x="32671" y="39433"/>
                      <a:pt x="32861" y="43910"/>
                    </a:cubicBezTo>
                    <a:cubicBezTo>
                      <a:pt x="32576" y="54959"/>
                      <a:pt x="31432" y="66008"/>
                      <a:pt x="31718" y="77152"/>
                    </a:cubicBezTo>
                    <a:cubicBezTo>
                      <a:pt x="31528" y="91154"/>
                      <a:pt x="31147" y="105156"/>
                      <a:pt x="20384" y="116110"/>
                    </a:cubicBezTo>
                    <a:cubicBezTo>
                      <a:pt x="2953" y="133445"/>
                      <a:pt x="13907" y="155829"/>
                      <a:pt x="9620" y="175450"/>
                    </a:cubicBezTo>
                    <a:close/>
                  </a:path>
                </a:pathLst>
              </a:custGeom>
              <a:solidFill>
                <a:srgbClr val="BF97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4" name="Google Shape;1514;p28">
                <a:extLst>
                  <a:ext uri="{FF2B5EF4-FFF2-40B4-BE49-F238E27FC236}">
                    <a16:creationId xmlns:a16="http://schemas.microsoft.com/office/drawing/2014/main" id="{F7593EF0-61D1-7074-3CBA-DCD205D0CFD6}"/>
                  </a:ext>
                </a:extLst>
              </p:cNvPr>
              <p:cNvSpPr/>
              <p:nvPr/>
            </p:nvSpPr>
            <p:spPr>
              <a:xfrm>
                <a:off x="6938008" y="3101720"/>
                <a:ext cx="400126" cy="470439"/>
              </a:xfrm>
              <a:custGeom>
                <a:avLst/>
                <a:gdLst/>
                <a:ahLst/>
                <a:cxnLst/>
                <a:rect l="l" t="t" r="r" b="b"/>
                <a:pathLst>
                  <a:path w="400126" h="470439" extrusionOk="0">
                    <a:moveTo>
                      <a:pt x="357570" y="51816"/>
                    </a:moveTo>
                    <a:cubicBezTo>
                      <a:pt x="366332" y="66199"/>
                      <a:pt x="391765" y="67723"/>
                      <a:pt x="388240" y="91535"/>
                    </a:cubicBezTo>
                    <a:cubicBezTo>
                      <a:pt x="389764" y="109633"/>
                      <a:pt x="374143" y="115062"/>
                      <a:pt x="363284" y="122777"/>
                    </a:cubicBezTo>
                    <a:cubicBezTo>
                      <a:pt x="345854" y="135350"/>
                      <a:pt x="347473" y="148019"/>
                      <a:pt x="359379" y="162496"/>
                    </a:cubicBezTo>
                    <a:cubicBezTo>
                      <a:pt x="369381" y="176784"/>
                      <a:pt x="386335" y="187547"/>
                      <a:pt x="382525" y="208597"/>
                    </a:cubicBezTo>
                    <a:cubicBezTo>
                      <a:pt x="363570" y="232029"/>
                      <a:pt x="341092" y="222695"/>
                      <a:pt x="318231" y="215455"/>
                    </a:cubicBezTo>
                    <a:cubicBezTo>
                      <a:pt x="340615" y="233648"/>
                      <a:pt x="372619" y="210979"/>
                      <a:pt x="393288" y="234029"/>
                    </a:cubicBezTo>
                    <a:cubicBezTo>
                      <a:pt x="402147" y="255937"/>
                      <a:pt x="405575" y="278606"/>
                      <a:pt x="383573" y="293465"/>
                    </a:cubicBezTo>
                    <a:cubicBezTo>
                      <a:pt x="363284" y="307086"/>
                      <a:pt x="341663" y="299847"/>
                      <a:pt x="321375" y="288036"/>
                    </a:cubicBezTo>
                    <a:cubicBezTo>
                      <a:pt x="253557" y="248507"/>
                      <a:pt x="236507" y="213170"/>
                      <a:pt x="247651" y="131731"/>
                    </a:cubicBezTo>
                    <a:cubicBezTo>
                      <a:pt x="250985" y="107633"/>
                      <a:pt x="255843" y="83439"/>
                      <a:pt x="223267" y="75152"/>
                    </a:cubicBezTo>
                    <a:cubicBezTo>
                      <a:pt x="218695" y="74295"/>
                      <a:pt x="214218" y="73057"/>
                      <a:pt x="209837" y="71438"/>
                    </a:cubicBezTo>
                    <a:cubicBezTo>
                      <a:pt x="204884" y="76105"/>
                      <a:pt x="191358" y="42577"/>
                      <a:pt x="192025" y="75724"/>
                    </a:cubicBezTo>
                    <a:cubicBezTo>
                      <a:pt x="192216" y="83629"/>
                      <a:pt x="182024" y="86487"/>
                      <a:pt x="173833" y="87154"/>
                    </a:cubicBezTo>
                    <a:cubicBezTo>
                      <a:pt x="167546" y="86582"/>
                      <a:pt x="162212" y="84201"/>
                      <a:pt x="158497" y="79058"/>
                    </a:cubicBezTo>
                    <a:cubicBezTo>
                      <a:pt x="148877" y="65246"/>
                      <a:pt x="134780" y="74962"/>
                      <a:pt x="122969" y="72771"/>
                    </a:cubicBezTo>
                    <a:cubicBezTo>
                      <a:pt x="113920" y="73914"/>
                      <a:pt x="103252" y="73057"/>
                      <a:pt x="105252" y="87535"/>
                    </a:cubicBezTo>
                    <a:cubicBezTo>
                      <a:pt x="130589" y="138113"/>
                      <a:pt x="80678" y="148876"/>
                      <a:pt x="59533" y="174784"/>
                    </a:cubicBezTo>
                    <a:cubicBezTo>
                      <a:pt x="53722" y="189547"/>
                      <a:pt x="68105" y="186404"/>
                      <a:pt x="74010" y="190786"/>
                    </a:cubicBezTo>
                    <a:cubicBezTo>
                      <a:pt x="80487" y="195072"/>
                      <a:pt x="85631" y="200978"/>
                      <a:pt x="92965" y="204025"/>
                    </a:cubicBezTo>
                    <a:cubicBezTo>
                      <a:pt x="152115" y="199168"/>
                      <a:pt x="160688" y="205359"/>
                      <a:pt x="167927" y="258128"/>
                    </a:cubicBezTo>
                    <a:cubicBezTo>
                      <a:pt x="168022" y="268224"/>
                      <a:pt x="145448" y="273367"/>
                      <a:pt x="161736" y="286988"/>
                    </a:cubicBezTo>
                    <a:cubicBezTo>
                      <a:pt x="183643" y="298609"/>
                      <a:pt x="203836" y="311944"/>
                      <a:pt x="212218" y="336995"/>
                    </a:cubicBezTo>
                    <a:cubicBezTo>
                      <a:pt x="217267" y="340900"/>
                      <a:pt x="222219" y="344710"/>
                      <a:pt x="227458" y="348329"/>
                    </a:cubicBezTo>
                    <a:cubicBezTo>
                      <a:pt x="266891" y="365379"/>
                      <a:pt x="280512" y="405575"/>
                      <a:pt x="300039" y="437483"/>
                    </a:cubicBezTo>
                    <a:cubicBezTo>
                      <a:pt x="315469" y="462725"/>
                      <a:pt x="285941" y="468725"/>
                      <a:pt x="264606" y="470440"/>
                    </a:cubicBezTo>
                    <a:cubicBezTo>
                      <a:pt x="234602" y="462343"/>
                      <a:pt x="206217" y="449104"/>
                      <a:pt x="173166" y="453676"/>
                    </a:cubicBezTo>
                    <a:cubicBezTo>
                      <a:pt x="148210" y="457105"/>
                      <a:pt x="141161" y="433197"/>
                      <a:pt x="129636" y="416624"/>
                    </a:cubicBezTo>
                    <a:cubicBezTo>
                      <a:pt x="116492" y="397478"/>
                      <a:pt x="112396" y="367665"/>
                      <a:pt x="79154" y="370046"/>
                    </a:cubicBezTo>
                    <a:cubicBezTo>
                      <a:pt x="75153" y="372523"/>
                      <a:pt x="71153" y="374523"/>
                      <a:pt x="67057" y="376523"/>
                    </a:cubicBezTo>
                    <a:cubicBezTo>
                      <a:pt x="44578" y="385763"/>
                      <a:pt x="23623" y="386429"/>
                      <a:pt x="6478" y="365665"/>
                    </a:cubicBezTo>
                    <a:cubicBezTo>
                      <a:pt x="-2857" y="321659"/>
                      <a:pt x="8860" y="276606"/>
                      <a:pt x="1" y="232505"/>
                    </a:cubicBezTo>
                    <a:cubicBezTo>
                      <a:pt x="1" y="189929"/>
                      <a:pt x="96" y="147447"/>
                      <a:pt x="1" y="104870"/>
                    </a:cubicBezTo>
                    <a:cubicBezTo>
                      <a:pt x="-189" y="66580"/>
                      <a:pt x="20099" y="48482"/>
                      <a:pt x="56770" y="42577"/>
                    </a:cubicBezTo>
                    <a:cubicBezTo>
                      <a:pt x="140209" y="29242"/>
                      <a:pt x="223362" y="14288"/>
                      <a:pt x="306706" y="0"/>
                    </a:cubicBezTo>
                    <a:cubicBezTo>
                      <a:pt x="323756" y="17335"/>
                      <a:pt x="340710" y="34576"/>
                      <a:pt x="357665" y="51816"/>
                    </a:cubicBezTo>
                    <a:close/>
                  </a:path>
                </a:pathLst>
              </a:custGeom>
              <a:solidFill>
                <a:srgbClr val="9812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28">
                <a:extLst>
                  <a:ext uri="{FF2B5EF4-FFF2-40B4-BE49-F238E27FC236}">
                    <a16:creationId xmlns:a16="http://schemas.microsoft.com/office/drawing/2014/main" id="{865C2724-8C34-6A18-D931-20CC3AC49F7B}"/>
                  </a:ext>
                </a:extLst>
              </p:cNvPr>
              <p:cNvSpPr/>
              <p:nvPr/>
            </p:nvSpPr>
            <p:spPr>
              <a:xfrm>
                <a:off x="6937036" y="3334225"/>
                <a:ext cx="52999" cy="211515"/>
              </a:xfrm>
              <a:custGeom>
                <a:avLst/>
                <a:gdLst/>
                <a:ahLst/>
                <a:cxnLst/>
                <a:rect l="l" t="t" r="r" b="b"/>
                <a:pathLst>
                  <a:path w="52999" h="211515" extrusionOk="0">
                    <a:moveTo>
                      <a:pt x="974" y="0"/>
                    </a:moveTo>
                    <a:cubicBezTo>
                      <a:pt x="16500" y="27813"/>
                      <a:pt x="5355" y="58007"/>
                      <a:pt x="8594" y="86963"/>
                    </a:cubicBezTo>
                    <a:cubicBezTo>
                      <a:pt x="10404" y="103346"/>
                      <a:pt x="3165" y="121825"/>
                      <a:pt x="19833" y="134779"/>
                    </a:cubicBezTo>
                    <a:cubicBezTo>
                      <a:pt x="35454" y="150495"/>
                      <a:pt x="58886" y="161925"/>
                      <a:pt x="51647" y="190691"/>
                    </a:cubicBezTo>
                    <a:cubicBezTo>
                      <a:pt x="51170" y="194977"/>
                      <a:pt x="49647" y="198882"/>
                      <a:pt x="47265" y="202406"/>
                    </a:cubicBezTo>
                    <a:cubicBezTo>
                      <a:pt x="38693" y="208788"/>
                      <a:pt x="30215" y="215360"/>
                      <a:pt x="18786" y="208788"/>
                    </a:cubicBezTo>
                    <a:cubicBezTo>
                      <a:pt x="-2265" y="207454"/>
                      <a:pt x="21" y="192024"/>
                      <a:pt x="117" y="178022"/>
                    </a:cubicBezTo>
                    <a:cubicBezTo>
                      <a:pt x="403" y="118681"/>
                      <a:pt x="688" y="59436"/>
                      <a:pt x="1069" y="95"/>
                    </a:cubicBezTo>
                    <a:close/>
                  </a:path>
                </a:pathLst>
              </a:custGeom>
              <a:solidFill>
                <a:srgbClr val="6B173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6" name="Google Shape;1516;p28">
                <a:extLst>
                  <a:ext uri="{FF2B5EF4-FFF2-40B4-BE49-F238E27FC236}">
                    <a16:creationId xmlns:a16="http://schemas.microsoft.com/office/drawing/2014/main" id="{76DBE145-75E5-EFF8-3732-B96DACD40A6B}"/>
                  </a:ext>
                </a:extLst>
              </p:cNvPr>
              <p:cNvSpPr/>
              <p:nvPr/>
            </p:nvSpPr>
            <p:spPr>
              <a:xfrm>
                <a:off x="6955631" y="3530894"/>
                <a:ext cx="56555" cy="45170"/>
              </a:xfrm>
              <a:custGeom>
                <a:avLst/>
                <a:gdLst/>
                <a:ahLst/>
                <a:cxnLst/>
                <a:rect l="l" t="t" r="r" b="b"/>
                <a:pathLst>
                  <a:path w="56555" h="45170" extrusionOk="0">
                    <a:moveTo>
                      <a:pt x="95" y="12024"/>
                    </a:moveTo>
                    <a:cubicBezTo>
                      <a:pt x="8667" y="7356"/>
                      <a:pt x="14478" y="-5121"/>
                      <a:pt x="27337" y="2308"/>
                    </a:cubicBezTo>
                    <a:cubicBezTo>
                      <a:pt x="39719" y="1737"/>
                      <a:pt x="53816" y="1260"/>
                      <a:pt x="56388" y="16500"/>
                    </a:cubicBezTo>
                    <a:cubicBezTo>
                      <a:pt x="58102" y="26597"/>
                      <a:pt x="46291" y="30407"/>
                      <a:pt x="38195" y="34312"/>
                    </a:cubicBezTo>
                    <a:cubicBezTo>
                      <a:pt x="30004" y="38217"/>
                      <a:pt x="22574" y="43932"/>
                      <a:pt x="13240" y="45171"/>
                    </a:cubicBezTo>
                    <a:cubicBezTo>
                      <a:pt x="10859" y="44980"/>
                      <a:pt x="8573" y="44790"/>
                      <a:pt x="6191" y="44599"/>
                    </a:cubicBezTo>
                    <a:cubicBezTo>
                      <a:pt x="4191" y="43361"/>
                      <a:pt x="2286" y="42027"/>
                      <a:pt x="286" y="40789"/>
                    </a:cubicBezTo>
                    <a:cubicBezTo>
                      <a:pt x="286" y="31169"/>
                      <a:pt x="95" y="21644"/>
                      <a:pt x="0" y="12024"/>
                    </a:cubicBezTo>
                    <a:close/>
                  </a:path>
                </a:pathLst>
              </a:custGeom>
              <a:solidFill>
                <a:srgbClr val="D5DF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28">
                <a:extLst>
                  <a:ext uri="{FF2B5EF4-FFF2-40B4-BE49-F238E27FC236}">
                    <a16:creationId xmlns:a16="http://schemas.microsoft.com/office/drawing/2014/main" id="{503C9030-D296-510B-9555-8D27C18DDAE6}"/>
                  </a:ext>
                </a:extLst>
              </p:cNvPr>
              <p:cNvSpPr/>
              <p:nvPr/>
            </p:nvSpPr>
            <p:spPr>
              <a:xfrm>
                <a:off x="6934866" y="3571017"/>
                <a:ext cx="25424" cy="30765"/>
              </a:xfrm>
              <a:custGeom>
                <a:avLst/>
                <a:gdLst/>
                <a:ahLst/>
                <a:cxnLst/>
                <a:rect l="l" t="t" r="r" b="b"/>
                <a:pathLst>
                  <a:path w="25424" h="30765" extrusionOk="0">
                    <a:moveTo>
                      <a:pt x="1428" y="27718"/>
                    </a:moveTo>
                    <a:cubicBezTo>
                      <a:pt x="952" y="25051"/>
                      <a:pt x="476" y="22288"/>
                      <a:pt x="0" y="19621"/>
                    </a:cubicBezTo>
                    <a:cubicBezTo>
                      <a:pt x="2286" y="8096"/>
                      <a:pt x="7144" y="-667"/>
                      <a:pt x="21145" y="762"/>
                    </a:cubicBezTo>
                    <a:cubicBezTo>
                      <a:pt x="21145" y="762"/>
                      <a:pt x="20384" y="0"/>
                      <a:pt x="20384" y="0"/>
                    </a:cubicBezTo>
                    <a:cubicBezTo>
                      <a:pt x="31432" y="16573"/>
                      <a:pt x="23050" y="25146"/>
                      <a:pt x="7525" y="30766"/>
                    </a:cubicBezTo>
                    <a:cubicBezTo>
                      <a:pt x="5429" y="29718"/>
                      <a:pt x="3429" y="28765"/>
                      <a:pt x="1334" y="27718"/>
                    </a:cubicBezTo>
                    <a:close/>
                  </a:path>
                </a:pathLst>
              </a:custGeom>
              <a:solidFill>
                <a:srgbClr val="6A94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8" name="Google Shape;1518;p28">
                <a:extLst>
                  <a:ext uri="{FF2B5EF4-FFF2-40B4-BE49-F238E27FC236}">
                    <a16:creationId xmlns:a16="http://schemas.microsoft.com/office/drawing/2014/main" id="{21832E29-7D07-B74D-0FAD-875FAB8A5C37}"/>
                  </a:ext>
                </a:extLst>
              </p:cNvPr>
              <p:cNvSpPr/>
              <p:nvPr/>
            </p:nvSpPr>
            <p:spPr>
              <a:xfrm>
                <a:off x="7384256" y="2677458"/>
                <a:ext cx="85604" cy="59073"/>
              </a:xfrm>
              <a:custGeom>
                <a:avLst/>
                <a:gdLst/>
                <a:ahLst/>
                <a:cxnLst/>
                <a:rect l="l" t="t" r="r" b="b"/>
                <a:pathLst>
                  <a:path w="85604" h="59073" extrusionOk="0">
                    <a:moveTo>
                      <a:pt x="45244" y="48501"/>
                    </a:moveTo>
                    <a:cubicBezTo>
                      <a:pt x="48196" y="34975"/>
                      <a:pt x="49530" y="22307"/>
                      <a:pt x="29623" y="22307"/>
                    </a:cubicBezTo>
                    <a:cubicBezTo>
                      <a:pt x="18669" y="22307"/>
                      <a:pt x="3524" y="34880"/>
                      <a:pt x="0" y="12496"/>
                    </a:cubicBezTo>
                    <a:cubicBezTo>
                      <a:pt x="10763" y="10782"/>
                      <a:pt x="21431" y="8400"/>
                      <a:pt x="32195" y="7448"/>
                    </a:cubicBezTo>
                    <a:cubicBezTo>
                      <a:pt x="50197" y="5733"/>
                      <a:pt x="73533" y="-13317"/>
                      <a:pt x="83439" y="17163"/>
                    </a:cubicBezTo>
                    <a:cubicBezTo>
                      <a:pt x="93440" y="48120"/>
                      <a:pt x="66675" y="51739"/>
                      <a:pt x="46577" y="59073"/>
                    </a:cubicBezTo>
                    <a:cubicBezTo>
                      <a:pt x="43720" y="57073"/>
                      <a:pt x="42576" y="54882"/>
                      <a:pt x="43149" y="52406"/>
                    </a:cubicBezTo>
                    <a:cubicBezTo>
                      <a:pt x="43720" y="49834"/>
                      <a:pt x="44482" y="48596"/>
                      <a:pt x="45244" y="48596"/>
                    </a:cubicBezTo>
                    <a:close/>
                  </a:path>
                </a:pathLst>
              </a:custGeom>
              <a:solidFill>
                <a:srgbClr val="17242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28">
                <a:extLst>
                  <a:ext uri="{FF2B5EF4-FFF2-40B4-BE49-F238E27FC236}">
                    <a16:creationId xmlns:a16="http://schemas.microsoft.com/office/drawing/2014/main" id="{7D3B22DF-4491-D27B-A74A-502230825DDB}"/>
                  </a:ext>
                </a:extLst>
              </p:cNvPr>
              <p:cNvSpPr/>
              <p:nvPr/>
            </p:nvSpPr>
            <p:spPr>
              <a:xfrm>
                <a:off x="7269956" y="2725959"/>
                <a:ext cx="160877" cy="57340"/>
              </a:xfrm>
              <a:custGeom>
                <a:avLst/>
                <a:gdLst/>
                <a:ahLst/>
                <a:cxnLst/>
                <a:rect l="l" t="t" r="r" b="b"/>
                <a:pathLst>
                  <a:path w="160877" h="57340" extrusionOk="0">
                    <a:moveTo>
                      <a:pt x="159544" y="0"/>
                    </a:moveTo>
                    <a:cubicBezTo>
                      <a:pt x="160020" y="3524"/>
                      <a:pt x="160401" y="6953"/>
                      <a:pt x="160877" y="10477"/>
                    </a:cubicBezTo>
                    <a:cubicBezTo>
                      <a:pt x="121348" y="39529"/>
                      <a:pt x="72200" y="41624"/>
                      <a:pt x="27908" y="57340"/>
                    </a:cubicBezTo>
                    <a:cubicBezTo>
                      <a:pt x="18574" y="50863"/>
                      <a:pt x="9334" y="44482"/>
                      <a:pt x="0" y="38005"/>
                    </a:cubicBezTo>
                    <a:cubicBezTo>
                      <a:pt x="55721" y="36100"/>
                      <a:pt x="109824" y="27242"/>
                      <a:pt x="159544" y="0"/>
                    </a:cubicBezTo>
                    <a:close/>
                  </a:path>
                </a:pathLst>
              </a:custGeom>
              <a:solidFill>
                <a:srgbClr val="787C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0" name="Google Shape;1520;p28">
                <a:extLst>
                  <a:ext uri="{FF2B5EF4-FFF2-40B4-BE49-F238E27FC236}">
                    <a16:creationId xmlns:a16="http://schemas.microsoft.com/office/drawing/2014/main" id="{68CEC204-C2E3-755A-4586-1147BE3DBDE2}"/>
                  </a:ext>
                </a:extLst>
              </p:cNvPr>
              <p:cNvSpPr/>
              <p:nvPr/>
            </p:nvSpPr>
            <p:spPr>
              <a:xfrm>
                <a:off x="7278433" y="2678524"/>
                <a:ext cx="135445" cy="35898"/>
              </a:xfrm>
              <a:custGeom>
                <a:avLst/>
                <a:gdLst/>
                <a:ahLst/>
                <a:cxnLst/>
                <a:rect l="l" t="t" r="r" b="b"/>
                <a:pathLst>
                  <a:path w="135445" h="35898" extrusionOk="0">
                    <a:moveTo>
                      <a:pt x="105823" y="11430"/>
                    </a:moveTo>
                    <a:cubicBezTo>
                      <a:pt x="113062" y="22574"/>
                      <a:pt x="125825" y="17335"/>
                      <a:pt x="135445" y="21241"/>
                    </a:cubicBezTo>
                    <a:cubicBezTo>
                      <a:pt x="88011" y="28575"/>
                      <a:pt x="36862" y="59722"/>
                      <a:pt x="0" y="0"/>
                    </a:cubicBezTo>
                    <a:cubicBezTo>
                      <a:pt x="17336" y="857"/>
                      <a:pt x="28384" y="19526"/>
                      <a:pt x="47054" y="16478"/>
                    </a:cubicBezTo>
                    <a:cubicBezTo>
                      <a:pt x="66675" y="14764"/>
                      <a:pt x="86201" y="13144"/>
                      <a:pt x="105823" y="11430"/>
                    </a:cubicBezTo>
                    <a:close/>
                  </a:path>
                </a:pathLst>
              </a:custGeom>
              <a:solidFill>
                <a:srgbClr val="464D5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28">
                <a:extLst>
                  <a:ext uri="{FF2B5EF4-FFF2-40B4-BE49-F238E27FC236}">
                    <a16:creationId xmlns:a16="http://schemas.microsoft.com/office/drawing/2014/main" id="{03370291-0C73-847B-4CFB-98D2CCAA3500}"/>
                  </a:ext>
                </a:extLst>
              </p:cNvPr>
              <p:cNvSpPr/>
              <p:nvPr/>
            </p:nvSpPr>
            <p:spPr>
              <a:xfrm>
                <a:off x="7494888" y="2678590"/>
                <a:ext cx="27575" cy="35552"/>
              </a:xfrm>
              <a:custGeom>
                <a:avLst/>
                <a:gdLst/>
                <a:ahLst/>
                <a:cxnLst/>
                <a:rect l="l" t="t" r="r" b="b"/>
                <a:pathLst>
                  <a:path w="27575" h="35552" extrusionOk="0">
                    <a:moveTo>
                      <a:pt x="27576" y="15270"/>
                    </a:moveTo>
                    <a:cubicBezTo>
                      <a:pt x="25480" y="26604"/>
                      <a:pt x="22337" y="34701"/>
                      <a:pt x="13765" y="35463"/>
                    </a:cubicBezTo>
                    <a:cubicBezTo>
                      <a:pt x="335" y="36701"/>
                      <a:pt x="1001" y="24890"/>
                      <a:pt x="144" y="16317"/>
                    </a:cubicBezTo>
                    <a:cubicBezTo>
                      <a:pt x="-714" y="8126"/>
                      <a:pt x="2144" y="601"/>
                      <a:pt x="11859" y="30"/>
                    </a:cubicBezTo>
                    <a:cubicBezTo>
                      <a:pt x="24719" y="-637"/>
                      <a:pt x="24719" y="10126"/>
                      <a:pt x="27576" y="15270"/>
                    </a:cubicBezTo>
                    <a:close/>
                  </a:path>
                </a:pathLst>
              </a:custGeom>
              <a:solidFill>
                <a:srgbClr val="11161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2" name="Google Shape;1522;p28">
                <a:extLst>
                  <a:ext uri="{FF2B5EF4-FFF2-40B4-BE49-F238E27FC236}">
                    <a16:creationId xmlns:a16="http://schemas.microsoft.com/office/drawing/2014/main" id="{C33C1310-2E25-4B38-4144-95DEEEDCE73C}"/>
                  </a:ext>
                </a:extLst>
              </p:cNvPr>
              <p:cNvSpPr/>
              <p:nvPr/>
            </p:nvSpPr>
            <p:spPr>
              <a:xfrm>
                <a:off x="7297292" y="2609608"/>
                <a:ext cx="39433" cy="63556"/>
              </a:xfrm>
              <a:custGeom>
                <a:avLst/>
                <a:gdLst/>
                <a:ahLst/>
                <a:cxnLst/>
                <a:rect l="l" t="t" r="r" b="b"/>
                <a:pathLst>
                  <a:path w="39433" h="63556" extrusionOk="0">
                    <a:moveTo>
                      <a:pt x="39434" y="3670"/>
                    </a:moveTo>
                    <a:cubicBezTo>
                      <a:pt x="33242" y="20529"/>
                      <a:pt x="28480" y="38151"/>
                      <a:pt x="20479" y="54153"/>
                    </a:cubicBezTo>
                    <a:cubicBezTo>
                      <a:pt x="12668" y="69869"/>
                      <a:pt x="5049" y="63868"/>
                      <a:pt x="0" y="50914"/>
                    </a:cubicBezTo>
                    <a:cubicBezTo>
                      <a:pt x="23527" y="42246"/>
                      <a:pt x="17431" y="14719"/>
                      <a:pt x="32195" y="432"/>
                    </a:cubicBezTo>
                    <a:cubicBezTo>
                      <a:pt x="32957" y="-235"/>
                      <a:pt x="35147" y="-45"/>
                      <a:pt x="36290" y="432"/>
                    </a:cubicBezTo>
                    <a:cubicBezTo>
                      <a:pt x="37529" y="1003"/>
                      <a:pt x="38386" y="2432"/>
                      <a:pt x="39434" y="3575"/>
                    </a:cubicBezTo>
                    <a:close/>
                  </a:path>
                </a:pathLst>
              </a:custGeom>
              <a:solidFill>
                <a:srgbClr val="777A8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28">
                <a:extLst>
                  <a:ext uri="{FF2B5EF4-FFF2-40B4-BE49-F238E27FC236}">
                    <a16:creationId xmlns:a16="http://schemas.microsoft.com/office/drawing/2014/main" id="{20FEFDEA-AB2D-B240-618A-41F516E43715}"/>
                  </a:ext>
                </a:extLst>
              </p:cNvPr>
              <p:cNvSpPr/>
              <p:nvPr/>
            </p:nvSpPr>
            <p:spPr>
              <a:xfrm>
                <a:off x="7396138" y="3883798"/>
                <a:ext cx="367945" cy="519799"/>
              </a:xfrm>
              <a:custGeom>
                <a:avLst/>
                <a:gdLst/>
                <a:ahLst/>
                <a:cxnLst/>
                <a:rect l="l" t="t" r="r" b="b"/>
                <a:pathLst>
                  <a:path w="367945" h="519799" extrusionOk="0">
                    <a:moveTo>
                      <a:pt x="360831" y="179281"/>
                    </a:moveTo>
                    <a:cubicBezTo>
                      <a:pt x="378357" y="196711"/>
                      <a:pt x="357783" y="213190"/>
                      <a:pt x="359402" y="230144"/>
                    </a:cubicBezTo>
                    <a:cubicBezTo>
                      <a:pt x="359402" y="230144"/>
                      <a:pt x="358735" y="229382"/>
                      <a:pt x="358735" y="229382"/>
                    </a:cubicBezTo>
                    <a:cubicBezTo>
                      <a:pt x="337495" y="255576"/>
                      <a:pt x="308729" y="275293"/>
                      <a:pt x="292060" y="305487"/>
                    </a:cubicBezTo>
                    <a:lnTo>
                      <a:pt x="292060" y="305296"/>
                    </a:lnTo>
                    <a:cubicBezTo>
                      <a:pt x="253770" y="331204"/>
                      <a:pt x="223575" y="365494"/>
                      <a:pt x="194906" y="401213"/>
                    </a:cubicBezTo>
                    <a:cubicBezTo>
                      <a:pt x="140898" y="449219"/>
                      <a:pt x="81272" y="488748"/>
                      <a:pt x="15930" y="519799"/>
                    </a:cubicBezTo>
                    <a:cubicBezTo>
                      <a:pt x="-8168" y="476937"/>
                      <a:pt x="405" y="430931"/>
                      <a:pt x="7358" y="386926"/>
                    </a:cubicBezTo>
                    <a:cubicBezTo>
                      <a:pt x="12311" y="355303"/>
                      <a:pt x="41839" y="354350"/>
                      <a:pt x="77367" y="381306"/>
                    </a:cubicBezTo>
                    <a:cubicBezTo>
                      <a:pt x="80891" y="390545"/>
                      <a:pt x="87559" y="398451"/>
                      <a:pt x="89940" y="395974"/>
                    </a:cubicBezTo>
                    <a:cubicBezTo>
                      <a:pt x="109657" y="382068"/>
                      <a:pt x="119944" y="345301"/>
                      <a:pt x="155281" y="370066"/>
                    </a:cubicBezTo>
                    <a:cubicBezTo>
                      <a:pt x="159282" y="372829"/>
                      <a:pt x="160901" y="370543"/>
                      <a:pt x="171665" y="339301"/>
                    </a:cubicBezTo>
                    <a:cubicBezTo>
                      <a:pt x="178998" y="320251"/>
                      <a:pt x="191381" y="304820"/>
                      <a:pt x="206430" y="291295"/>
                    </a:cubicBezTo>
                    <a:cubicBezTo>
                      <a:pt x="270915" y="258052"/>
                      <a:pt x="297585" y="169660"/>
                      <a:pt x="258532" y="108986"/>
                    </a:cubicBezTo>
                    <a:cubicBezTo>
                      <a:pt x="238816" y="78220"/>
                      <a:pt x="226338" y="48217"/>
                      <a:pt x="235958" y="11831"/>
                    </a:cubicBezTo>
                    <a:cubicBezTo>
                      <a:pt x="237768" y="7545"/>
                      <a:pt x="240530" y="4021"/>
                      <a:pt x="244150" y="1163"/>
                    </a:cubicBezTo>
                    <a:cubicBezTo>
                      <a:pt x="268914" y="-4171"/>
                      <a:pt x="285393" y="9640"/>
                      <a:pt x="299966" y="26309"/>
                    </a:cubicBezTo>
                    <a:cubicBezTo>
                      <a:pt x="310920" y="38882"/>
                      <a:pt x="318825" y="54503"/>
                      <a:pt x="336542" y="59742"/>
                    </a:cubicBezTo>
                    <a:cubicBezTo>
                      <a:pt x="367975" y="94889"/>
                      <a:pt x="374261" y="135085"/>
                      <a:pt x="360926" y="179376"/>
                    </a:cubicBezTo>
                    <a:close/>
                  </a:path>
                </a:pathLst>
              </a:custGeom>
              <a:solidFill>
                <a:srgbClr val="9613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28">
                <a:extLst>
                  <a:ext uri="{FF2B5EF4-FFF2-40B4-BE49-F238E27FC236}">
                    <a16:creationId xmlns:a16="http://schemas.microsoft.com/office/drawing/2014/main" id="{389BDCD3-4E7B-6FB2-F1CF-78637E624535}"/>
                  </a:ext>
                </a:extLst>
              </p:cNvPr>
              <p:cNvSpPr/>
              <p:nvPr/>
            </p:nvSpPr>
            <p:spPr>
              <a:xfrm>
                <a:off x="6927135" y="3598735"/>
                <a:ext cx="653954" cy="809161"/>
              </a:xfrm>
              <a:custGeom>
                <a:avLst/>
                <a:gdLst/>
                <a:ahLst/>
                <a:cxnLst/>
                <a:rect l="l" t="t" r="r" b="b"/>
                <a:pathLst>
                  <a:path w="653954" h="809161" extrusionOk="0">
                    <a:moveTo>
                      <a:pt x="541607" y="685990"/>
                    </a:moveTo>
                    <a:cubicBezTo>
                      <a:pt x="538845" y="662178"/>
                      <a:pt x="523891" y="654368"/>
                      <a:pt x="502269" y="657415"/>
                    </a:cubicBezTo>
                    <a:cubicBezTo>
                      <a:pt x="476075" y="661130"/>
                      <a:pt x="484172" y="682657"/>
                      <a:pt x="483790" y="697897"/>
                    </a:cubicBezTo>
                    <a:cubicBezTo>
                      <a:pt x="483028" y="733615"/>
                      <a:pt x="484362" y="769334"/>
                      <a:pt x="484838" y="804958"/>
                    </a:cubicBezTo>
                    <a:cubicBezTo>
                      <a:pt x="469694" y="814578"/>
                      <a:pt x="456834" y="805720"/>
                      <a:pt x="445500" y="798005"/>
                    </a:cubicBezTo>
                    <a:cubicBezTo>
                      <a:pt x="282337" y="687038"/>
                      <a:pt x="141081" y="555498"/>
                      <a:pt x="60975" y="370999"/>
                    </a:cubicBezTo>
                    <a:cubicBezTo>
                      <a:pt x="20876" y="278701"/>
                      <a:pt x="12398" y="178784"/>
                      <a:pt x="6588" y="79248"/>
                    </a:cubicBezTo>
                    <a:cubicBezTo>
                      <a:pt x="1159" y="63341"/>
                      <a:pt x="8302" y="46196"/>
                      <a:pt x="1540" y="30480"/>
                    </a:cubicBezTo>
                    <a:cubicBezTo>
                      <a:pt x="1063" y="19621"/>
                      <a:pt x="-4556" y="7334"/>
                      <a:pt x="9159" y="0"/>
                    </a:cubicBezTo>
                    <a:cubicBezTo>
                      <a:pt x="9159" y="0"/>
                      <a:pt x="8874" y="3143"/>
                      <a:pt x="8874" y="3143"/>
                    </a:cubicBezTo>
                    <a:cubicBezTo>
                      <a:pt x="31353" y="11239"/>
                      <a:pt x="29638" y="31051"/>
                      <a:pt x="30972" y="49244"/>
                    </a:cubicBezTo>
                    <a:cubicBezTo>
                      <a:pt x="32210" y="66008"/>
                      <a:pt x="30115" y="83153"/>
                      <a:pt x="35258" y="99536"/>
                    </a:cubicBezTo>
                    <a:cubicBezTo>
                      <a:pt x="40878" y="138589"/>
                      <a:pt x="47165" y="177546"/>
                      <a:pt x="52117" y="216789"/>
                    </a:cubicBezTo>
                    <a:cubicBezTo>
                      <a:pt x="69929" y="357473"/>
                      <a:pt x="137366" y="473583"/>
                      <a:pt x="233854" y="574262"/>
                    </a:cubicBezTo>
                    <a:cubicBezTo>
                      <a:pt x="301672" y="644938"/>
                      <a:pt x="370062" y="715327"/>
                      <a:pt x="462835" y="768286"/>
                    </a:cubicBezTo>
                    <a:cubicBezTo>
                      <a:pt x="462264" y="706088"/>
                      <a:pt x="463026" y="649605"/>
                      <a:pt x="431307" y="598265"/>
                    </a:cubicBezTo>
                    <a:cubicBezTo>
                      <a:pt x="426164" y="586930"/>
                      <a:pt x="425021" y="575215"/>
                      <a:pt x="426545" y="563023"/>
                    </a:cubicBezTo>
                    <a:cubicBezTo>
                      <a:pt x="428450" y="553402"/>
                      <a:pt x="431498" y="544544"/>
                      <a:pt x="441881" y="540639"/>
                    </a:cubicBezTo>
                    <a:cubicBezTo>
                      <a:pt x="454739" y="542639"/>
                      <a:pt x="457120" y="556069"/>
                      <a:pt x="465883" y="562451"/>
                    </a:cubicBezTo>
                    <a:cubicBezTo>
                      <a:pt x="481124" y="572738"/>
                      <a:pt x="505508" y="568833"/>
                      <a:pt x="512365" y="592074"/>
                    </a:cubicBezTo>
                    <a:cubicBezTo>
                      <a:pt x="514556" y="597789"/>
                      <a:pt x="516271" y="603694"/>
                      <a:pt x="518938" y="609219"/>
                    </a:cubicBezTo>
                    <a:cubicBezTo>
                      <a:pt x="523509" y="613791"/>
                      <a:pt x="530463" y="613886"/>
                      <a:pt x="535226" y="617220"/>
                    </a:cubicBezTo>
                    <a:cubicBezTo>
                      <a:pt x="565991" y="638365"/>
                      <a:pt x="589423" y="631507"/>
                      <a:pt x="607330" y="600075"/>
                    </a:cubicBezTo>
                    <a:cubicBezTo>
                      <a:pt x="629904" y="593407"/>
                      <a:pt x="628951" y="629602"/>
                      <a:pt x="651049" y="623983"/>
                    </a:cubicBezTo>
                    <a:cubicBezTo>
                      <a:pt x="664765" y="648176"/>
                      <a:pt x="624856" y="654082"/>
                      <a:pt x="635714" y="681228"/>
                    </a:cubicBezTo>
                    <a:cubicBezTo>
                      <a:pt x="600662" y="620173"/>
                      <a:pt x="586470" y="685895"/>
                      <a:pt x="562658" y="686848"/>
                    </a:cubicBezTo>
                    <a:cubicBezTo>
                      <a:pt x="555514" y="690943"/>
                      <a:pt x="548465" y="691039"/>
                      <a:pt x="541607" y="686181"/>
                    </a:cubicBezTo>
                    <a:close/>
                  </a:path>
                </a:pathLst>
              </a:custGeom>
              <a:solidFill>
                <a:srgbClr val="181B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28">
                <a:extLst>
                  <a:ext uri="{FF2B5EF4-FFF2-40B4-BE49-F238E27FC236}">
                    <a16:creationId xmlns:a16="http://schemas.microsoft.com/office/drawing/2014/main" id="{1B8C375F-B51F-6A96-012A-BD9DB86443A2}"/>
                  </a:ext>
                </a:extLst>
              </p:cNvPr>
              <p:cNvSpPr/>
              <p:nvPr/>
            </p:nvSpPr>
            <p:spPr>
              <a:xfrm>
                <a:off x="7591044" y="4189189"/>
                <a:ext cx="97345" cy="95916"/>
              </a:xfrm>
              <a:custGeom>
                <a:avLst/>
                <a:gdLst/>
                <a:ahLst/>
                <a:cxnLst/>
                <a:rect l="l" t="t" r="r" b="b"/>
                <a:pathLst>
                  <a:path w="97345" h="95916" extrusionOk="0">
                    <a:moveTo>
                      <a:pt x="0" y="95917"/>
                    </a:moveTo>
                    <a:cubicBezTo>
                      <a:pt x="4381" y="69818"/>
                      <a:pt x="60103" y="14954"/>
                      <a:pt x="97345" y="0"/>
                    </a:cubicBezTo>
                    <a:cubicBezTo>
                      <a:pt x="72771" y="40005"/>
                      <a:pt x="35337" y="66866"/>
                      <a:pt x="0" y="95917"/>
                    </a:cubicBezTo>
                    <a:close/>
                  </a:path>
                </a:pathLst>
              </a:custGeom>
              <a:solidFill>
                <a:srgbClr val="4B162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28">
                <a:extLst>
                  <a:ext uri="{FF2B5EF4-FFF2-40B4-BE49-F238E27FC236}">
                    <a16:creationId xmlns:a16="http://schemas.microsoft.com/office/drawing/2014/main" id="{E5B429E6-5F00-F984-9823-965873D79E23}"/>
                  </a:ext>
                </a:extLst>
              </p:cNvPr>
              <p:cNvSpPr/>
              <p:nvPr/>
            </p:nvSpPr>
            <p:spPr>
              <a:xfrm>
                <a:off x="7688198" y="4113180"/>
                <a:ext cx="66675" cy="76104"/>
              </a:xfrm>
              <a:custGeom>
                <a:avLst/>
                <a:gdLst/>
                <a:ahLst/>
                <a:cxnLst/>
                <a:rect l="l" t="t" r="r" b="b"/>
                <a:pathLst>
                  <a:path w="66675" h="76104" extrusionOk="0">
                    <a:moveTo>
                      <a:pt x="0" y="76105"/>
                    </a:moveTo>
                    <a:cubicBezTo>
                      <a:pt x="7620" y="38005"/>
                      <a:pt x="34195" y="16383"/>
                      <a:pt x="66675" y="0"/>
                    </a:cubicBezTo>
                    <a:cubicBezTo>
                      <a:pt x="53150" y="32956"/>
                      <a:pt x="30099" y="57626"/>
                      <a:pt x="0" y="76105"/>
                    </a:cubicBezTo>
                    <a:close/>
                  </a:path>
                </a:pathLst>
              </a:custGeom>
              <a:solidFill>
                <a:srgbClr val="5318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28">
                <a:extLst>
                  <a:ext uri="{FF2B5EF4-FFF2-40B4-BE49-F238E27FC236}">
                    <a16:creationId xmlns:a16="http://schemas.microsoft.com/office/drawing/2014/main" id="{11E323B8-BE6F-0871-78BB-4581EF331FC6}"/>
                  </a:ext>
                </a:extLst>
              </p:cNvPr>
              <p:cNvSpPr/>
              <p:nvPr/>
            </p:nvSpPr>
            <p:spPr>
              <a:xfrm>
                <a:off x="7040213" y="4150613"/>
                <a:ext cx="29059" cy="42862"/>
              </a:xfrm>
              <a:custGeom>
                <a:avLst/>
                <a:gdLst/>
                <a:ahLst/>
                <a:cxnLst/>
                <a:rect l="l" t="t" r="r" b="b"/>
                <a:pathLst>
                  <a:path w="29059" h="42862" extrusionOk="0">
                    <a:moveTo>
                      <a:pt x="29051" y="42863"/>
                    </a:moveTo>
                    <a:cubicBezTo>
                      <a:pt x="17907" y="29623"/>
                      <a:pt x="1905" y="19622"/>
                      <a:pt x="0" y="0"/>
                    </a:cubicBezTo>
                    <a:cubicBezTo>
                      <a:pt x="16954" y="9430"/>
                      <a:pt x="29432" y="21812"/>
                      <a:pt x="29051" y="42863"/>
                    </a:cubicBezTo>
                    <a:close/>
                  </a:path>
                </a:pathLst>
              </a:custGeom>
              <a:solidFill>
                <a:srgbClr val="0B1C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28">
                <a:extLst>
                  <a:ext uri="{FF2B5EF4-FFF2-40B4-BE49-F238E27FC236}">
                    <a16:creationId xmlns:a16="http://schemas.microsoft.com/office/drawing/2014/main" id="{A50D2F3F-DFF5-33F2-7626-917493738546}"/>
                  </a:ext>
                </a:extLst>
              </p:cNvPr>
              <p:cNvSpPr/>
              <p:nvPr/>
            </p:nvSpPr>
            <p:spPr>
              <a:xfrm>
                <a:off x="6927056" y="3629215"/>
                <a:ext cx="9443" cy="48767"/>
              </a:xfrm>
              <a:custGeom>
                <a:avLst/>
                <a:gdLst/>
                <a:ahLst/>
                <a:cxnLst/>
                <a:rect l="l" t="t" r="r" b="b"/>
                <a:pathLst>
                  <a:path w="9443" h="48767" extrusionOk="0">
                    <a:moveTo>
                      <a:pt x="1524" y="0"/>
                    </a:moveTo>
                    <a:cubicBezTo>
                      <a:pt x="14001" y="15145"/>
                      <a:pt x="8477" y="32194"/>
                      <a:pt x="6572" y="48768"/>
                    </a:cubicBezTo>
                    <a:cubicBezTo>
                      <a:pt x="4191" y="47911"/>
                      <a:pt x="2000" y="46863"/>
                      <a:pt x="0" y="45434"/>
                    </a:cubicBezTo>
                    <a:cubicBezTo>
                      <a:pt x="476" y="30289"/>
                      <a:pt x="1048" y="15145"/>
                      <a:pt x="1524" y="0"/>
                    </a:cubicBezTo>
                    <a:close/>
                  </a:path>
                </a:pathLst>
              </a:custGeom>
              <a:solidFill>
                <a:srgbClr val="422C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28">
                <a:extLst>
                  <a:ext uri="{FF2B5EF4-FFF2-40B4-BE49-F238E27FC236}">
                    <a16:creationId xmlns:a16="http://schemas.microsoft.com/office/drawing/2014/main" id="{B2407319-567A-2C39-51E3-B795E01062D6}"/>
                  </a:ext>
                </a:extLst>
              </p:cNvPr>
              <p:cNvSpPr/>
              <p:nvPr/>
            </p:nvSpPr>
            <p:spPr>
              <a:xfrm>
                <a:off x="7272146" y="3096195"/>
                <a:ext cx="299085" cy="171640"/>
              </a:xfrm>
              <a:custGeom>
                <a:avLst/>
                <a:gdLst/>
                <a:ahLst/>
                <a:cxnLst/>
                <a:rect l="l" t="t" r="r" b="b"/>
                <a:pathLst>
                  <a:path w="299085" h="171640" extrusionOk="0">
                    <a:moveTo>
                      <a:pt x="15336" y="171641"/>
                    </a:moveTo>
                    <a:cubicBezTo>
                      <a:pt x="-4285" y="152686"/>
                      <a:pt x="-8000" y="136779"/>
                      <a:pt x="21622" y="122873"/>
                    </a:cubicBezTo>
                    <a:cubicBezTo>
                      <a:pt x="33815" y="117158"/>
                      <a:pt x="43340" y="105823"/>
                      <a:pt x="54102" y="96965"/>
                    </a:cubicBezTo>
                    <a:cubicBezTo>
                      <a:pt x="73724" y="62579"/>
                      <a:pt x="128779" y="62008"/>
                      <a:pt x="134208" y="13049"/>
                    </a:cubicBezTo>
                    <a:cubicBezTo>
                      <a:pt x="134875" y="6763"/>
                      <a:pt x="151734" y="3620"/>
                      <a:pt x="154591" y="8858"/>
                    </a:cubicBezTo>
                    <a:cubicBezTo>
                      <a:pt x="189167" y="70676"/>
                      <a:pt x="208598" y="4381"/>
                      <a:pt x="234983" y="0"/>
                    </a:cubicBezTo>
                    <a:cubicBezTo>
                      <a:pt x="252794" y="17050"/>
                      <a:pt x="283274" y="-2191"/>
                      <a:pt x="299086" y="22955"/>
                    </a:cubicBezTo>
                    <a:cubicBezTo>
                      <a:pt x="289180" y="39148"/>
                      <a:pt x="272987" y="40100"/>
                      <a:pt x="256223" y="39910"/>
                    </a:cubicBezTo>
                    <a:cubicBezTo>
                      <a:pt x="218599" y="47054"/>
                      <a:pt x="186405" y="72295"/>
                      <a:pt x="143542" y="65627"/>
                    </a:cubicBezTo>
                    <a:cubicBezTo>
                      <a:pt x="122682" y="62389"/>
                      <a:pt x="110776" y="91821"/>
                      <a:pt x="95536" y="107347"/>
                    </a:cubicBezTo>
                    <a:cubicBezTo>
                      <a:pt x="70866" y="131254"/>
                      <a:pt x="37815" y="144875"/>
                      <a:pt x="15241" y="171545"/>
                    </a:cubicBezTo>
                    <a:close/>
                  </a:path>
                </a:pathLst>
              </a:custGeom>
              <a:solidFill>
                <a:srgbClr val="DAD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0" name="Google Shape;1530;p28">
                <a:extLst>
                  <a:ext uri="{FF2B5EF4-FFF2-40B4-BE49-F238E27FC236}">
                    <a16:creationId xmlns:a16="http://schemas.microsoft.com/office/drawing/2014/main" id="{415EE5D2-0EAE-4719-2FFF-B3F53158BDDB}"/>
                  </a:ext>
                </a:extLst>
              </p:cNvPr>
              <p:cNvSpPr/>
              <p:nvPr/>
            </p:nvSpPr>
            <p:spPr>
              <a:xfrm>
                <a:off x="7541695" y="2915792"/>
                <a:ext cx="95830" cy="95154"/>
              </a:xfrm>
              <a:custGeom>
                <a:avLst/>
                <a:gdLst/>
                <a:ahLst/>
                <a:cxnLst/>
                <a:rect l="l" t="t" r="r" b="b"/>
                <a:pathLst>
                  <a:path w="95830" h="95154" extrusionOk="0">
                    <a:moveTo>
                      <a:pt x="95735" y="94583"/>
                    </a:moveTo>
                    <a:lnTo>
                      <a:pt x="91925" y="94583"/>
                    </a:lnTo>
                    <a:cubicBezTo>
                      <a:pt x="91925" y="94583"/>
                      <a:pt x="88210" y="95155"/>
                      <a:pt x="88115" y="95155"/>
                    </a:cubicBezTo>
                    <a:cubicBezTo>
                      <a:pt x="84401" y="92297"/>
                      <a:pt x="80590" y="89630"/>
                      <a:pt x="77161" y="86487"/>
                    </a:cubicBezTo>
                    <a:cubicBezTo>
                      <a:pt x="54873" y="66770"/>
                      <a:pt x="41538" y="21431"/>
                      <a:pt x="3343" y="65437"/>
                    </a:cubicBezTo>
                    <a:cubicBezTo>
                      <a:pt x="-14469" y="39338"/>
                      <a:pt x="46396" y="38100"/>
                      <a:pt x="11249" y="12478"/>
                    </a:cubicBezTo>
                    <a:cubicBezTo>
                      <a:pt x="8010" y="7906"/>
                      <a:pt x="8486" y="3715"/>
                      <a:pt x="12772" y="0"/>
                    </a:cubicBezTo>
                    <a:cubicBezTo>
                      <a:pt x="47444" y="25336"/>
                      <a:pt x="73828" y="58007"/>
                      <a:pt x="95831" y="94488"/>
                    </a:cubicBezTo>
                    <a:close/>
                  </a:path>
                </a:pathLst>
              </a:custGeom>
              <a:solidFill>
                <a:srgbClr val="AFB6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1" name="Google Shape;1531;p28">
                <a:extLst>
                  <a:ext uri="{FF2B5EF4-FFF2-40B4-BE49-F238E27FC236}">
                    <a16:creationId xmlns:a16="http://schemas.microsoft.com/office/drawing/2014/main" id="{39C61F86-9DEE-DB7C-A694-A9F6EED6C0CB}"/>
                  </a:ext>
                </a:extLst>
              </p:cNvPr>
              <p:cNvSpPr/>
              <p:nvPr/>
            </p:nvSpPr>
            <p:spPr>
              <a:xfrm>
                <a:off x="7517145" y="2893723"/>
                <a:ext cx="37226" cy="46628"/>
              </a:xfrm>
              <a:custGeom>
                <a:avLst/>
                <a:gdLst/>
                <a:ahLst/>
                <a:cxnLst/>
                <a:rect l="l" t="t" r="r" b="b"/>
                <a:pathLst>
                  <a:path w="37226" h="46628" extrusionOk="0">
                    <a:moveTo>
                      <a:pt x="37227" y="22259"/>
                    </a:moveTo>
                    <a:cubicBezTo>
                      <a:pt x="36751" y="26450"/>
                      <a:pt x="36179" y="30546"/>
                      <a:pt x="35703" y="34737"/>
                    </a:cubicBezTo>
                    <a:cubicBezTo>
                      <a:pt x="24654" y="39499"/>
                      <a:pt x="15224" y="49024"/>
                      <a:pt x="460" y="46072"/>
                    </a:cubicBezTo>
                    <a:cubicBezTo>
                      <a:pt x="-5160" y="27403"/>
                      <a:pt x="43228" y="24259"/>
                      <a:pt x="7033" y="1209"/>
                    </a:cubicBezTo>
                    <a:cubicBezTo>
                      <a:pt x="34941" y="-5554"/>
                      <a:pt x="26273" y="18068"/>
                      <a:pt x="37131" y="22354"/>
                    </a:cubicBezTo>
                    <a:close/>
                  </a:path>
                </a:pathLst>
              </a:custGeom>
              <a:solidFill>
                <a:srgbClr val="7E889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2" name="Google Shape;1532;p28">
                <a:extLst>
                  <a:ext uri="{FF2B5EF4-FFF2-40B4-BE49-F238E27FC236}">
                    <a16:creationId xmlns:a16="http://schemas.microsoft.com/office/drawing/2014/main" id="{E7661F59-2A95-DE86-99C5-310945DABCF6}"/>
                  </a:ext>
                </a:extLst>
              </p:cNvPr>
              <p:cNvSpPr/>
              <p:nvPr/>
            </p:nvSpPr>
            <p:spPr>
              <a:xfrm>
                <a:off x="7452169" y="2794569"/>
                <a:ext cx="49530" cy="18719"/>
              </a:xfrm>
              <a:custGeom>
                <a:avLst/>
                <a:gdLst/>
                <a:ahLst/>
                <a:cxnLst/>
                <a:rect l="l" t="t" r="r" b="b"/>
                <a:pathLst>
                  <a:path w="49530" h="18719" extrusionOk="0">
                    <a:moveTo>
                      <a:pt x="0" y="10733"/>
                    </a:moveTo>
                    <a:cubicBezTo>
                      <a:pt x="22384" y="-3745"/>
                      <a:pt x="35147" y="-2602"/>
                      <a:pt x="49530" y="8352"/>
                    </a:cubicBezTo>
                    <a:cubicBezTo>
                      <a:pt x="36004" y="25021"/>
                      <a:pt x="22479" y="18353"/>
                      <a:pt x="0" y="10733"/>
                    </a:cubicBezTo>
                    <a:close/>
                  </a:path>
                </a:pathLst>
              </a:custGeom>
              <a:solidFill>
                <a:srgbClr val="A1AA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3" name="Google Shape;1533;p28">
                <a:extLst>
                  <a:ext uri="{FF2B5EF4-FFF2-40B4-BE49-F238E27FC236}">
                    <a16:creationId xmlns:a16="http://schemas.microsoft.com/office/drawing/2014/main" id="{3C23AB03-E877-7431-0505-CF2D825BEA29}"/>
                  </a:ext>
                </a:extLst>
              </p:cNvPr>
              <p:cNvSpPr/>
              <p:nvPr/>
            </p:nvSpPr>
            <p:spPr>
              <a:xfrm>
                <a:off x="7479506" y="2860996"/>
                <a:ext cx="41243" cy="17942"/>
              </a:xfrm>
              <a:custGeom>
                <a:avLst/>
                <a:gdLst/>
                <a:ahLst/>
                <a:cxnLst/>
                <a:rect l="l" t="t" r="r" b="b"/>
                <a:pathLst>
                  <a:path w="41243" h="17942" extrusionOk="0">
                    <a:moveTo>
                      <a:pt x="41243" y="8028"/>
                    </a:moveTo>
                    <a:cubicBezTo>
                      <a:pt x="26384" y="21077"/>
                      <a:pt x="14574" y="19648"/>
                      <a:pt x="0" y="12886"/>
                    </a:cubicBezTo>
                    <a:cubicBezTo>
                      <a:pt x="12192" y="-3688"/>
                      <a:pt x="23908" y="-3116"/>
                      <a:pt x="41243" y="8028"/>
                    </a:cubicBezTo>
                    <a:close/>
                  </a:path>
                </a:pathLst>
              </a:custGeom>
              <a:solidFill>
                <a:srgbClr val="ABB5C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4" name="Google Shape;1534;p28">
                <a:extLst>
                  <a:ext uri="{FF2B5EF4-FFF2-40B4-BE49-F238E27FC236}">
                    <a16:creationId xmlns:a16="http://schemas.microsoft.com/office/drawing/2014/main" id="{AE54E287-C8F8-AB09-08D7-6E660744600C}"/>
                  </a:ext>
                </a:extLst>
              </p:cNvPr>
              <p:cNvSpPr/>
              <p:nvPr/>
            </p:nvSpPr>
            <p:spPr>
              <a:xfrm>
                <a:off x="7461408" y="2760310"/>
                <a:ext cx="41910" cy="13489"/>
              </a:xfrm>
              <a:custGeom>
                <a:avLst/>
                <a:gdLst/>
                <a:ahLst/>
                <a:cxnLst/>
                <a:rect l="l" t="t" r="r" b="b"/>
                <a:pathLst>
                  <a:path w="41910" h="13489" extrusionOk="0">
                    <a:moveTo>
                      <a:pt x="41910" y="5749"/>
                    </a:moveTo>
                    <a:cubicBezTo>
                      <a:pt x="24861" y="18322"/>
                      <a:pt x="13145" y="11750"/>
                      <a:pt x="0" y="11941"/>
                    </a:cubicBezTo>
                    <a:cubicBezTo>
                      <a:pt x="11145" y="-728"/>
                      <a:pt x="22193" y="-4157"/>
                      <a:pt x="41910" y="5749"/>
                    </a:cubicBezTo>
                    <a:close/>
                  </a:path>
                </a:pathLst>
              </a:custGeom>
              <a:solidFill>
                <a:srgbClr val="C4D7D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5" name="Google Shape;1535;p28">
                <a:extLst>
                  <a:ext uri="{FF2B5EF4-FFF2-40B4-BE49-F238E27FC236}">
                    <a16:creationId xmlns:a16="http://schemas.microsoft.com/office/drawing/2014/main" id="{5DF43DD3-9FEA-6E82-F135-3204690345FD}"/>
                  </a:ext>
                </a:extLst>
              </p:cNvPr>
              <p:cNvSpPr/>
              <p:nvPr/>
            </p:nvSpPr>
            <p:spPr>
              <a:xfrm>
                <a:off x="7734776" y="3049332"/>
                <a:ext cx="67056" cy="11341"/>
              </a:xfrm>
              <a:custGeom>
                <a:avLst/>
                <a:gdLst/>
                <a:ahLst/>
                <a:cxnLst/>
                <a:rect l="l" t="t" r="r" b="b"/>
                <a:pathLst>
                  <a:path w="67056" h="11341" extrusionOk="0">
                    <a:moveTo>
                      <a:pt x="67056" y="0"/>
                    </a:moveTo>
                    <a:cubicBezTo>
                      <a:pt x="44863" y="16573"/>
                      <a:pt x="22479" y="13335"/>
                      <a:pt x="0" y="857"/>
                    </a:cubicBezTo>
                    <a:cubicBezTo>
                      <a:pt x="22384" y="571"/>
                      <a:pt x="44768" y="286"/>
                      <a:pt x="67056" y="0"/>
                    </a:cubicBezTo>
                    <a:close/>
                  </a:path>
                </a:pathLst>
              </a:custGeom>
              <a:solidFill>
                <a:srgbClr val="5326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28">
                <a:extLst>
                  <a:ext uri="{FF2B5EF4-FFF2-40B4-BE49-F238E27FC236}">
                    <a16:creationId xmlns:a16="http://schemas.microsoft.com/office/drawing/2014/main" id="{1AEBD89E-D819-4273-89DA-83A980ABA0ED}"/>
                  </a:ext>
                </a:extLst>
              </p:cNvPr>
              <p:cNvSpPr/>
              <p:nvPr/>
            </p:nvSpPr>
            <p:spPr>
              <a:xfrm>
                <a:off x="7022254" y="4219354"/>
                <a:ext cx="353619" cy="250688"/>
              </a:xfrm>
              <a:custGeom>
                <a:avLst/>
                <a:gdLst/>
                <a:ahLst/>
                <a:cxnLst/>
                <a:rect l="l" t="t" r="r" b="b"/>
                <a:pathLst>
                  <a:path w="353619" h="250688" extrusionOk="0">
                    <a:moveTo>
                      <a:pt x="54916" y="6602"/>
                    </a:moveTo>
                    <a:cubicBezTo>
                      <a:pt x="61488" y="-6352"/>
                      <a:pt x="66917" y="2887"/>
                      <a:pt x="71489" y="7935"/>
                    </a:cubicBezTo>
                    <a:cubicBezTo>
                      <a:pt x="154737" y="100899"/>
                      <a:pt x="245320" y="185196"/>
                      <a:pt x="353619" y="250632"/>
                    </a:cubicBezTo>
                    <a:cubicBezTo>
                      <a:pt x="233890" y="252156"/>
                      <a:pt x="121591" y="222629"/>
                      <a:pt x="13005" y="176242"/>
                    </a:cubicBezTo>
                    <a:cubicBezTo>
                      <a:pt x="-996" y="164812"/>
                      <a:pt x="-4806" y="153668"/>
                      <a:pt x="7100" y="136618"/>
                    </a:cubicBezTo>
                    <a:cubicBezTo>
                      <a:pt x="24055" y="112329"/>
                      <a:pt x="38818" y="86326"/>
                      <a:pt x="52344" y="59942"/>
                    </a:cubicBezTo>
                    <a:cubicBezTo>
                      <a:pt x="60726" y="43464"/>
                      <a:pt x="67298" y="24890"/>
                      <a:pt x="54916" y="6507"/>
                    </a:cubicBezTo>
                    <a:close/>
                  </a:path>
                </a:pathLst>
              </a:custGeom>
              <a:solidFill>
                <a:srgbClr val="B2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7" name="Google Shape;1537;p28">
                <a:extLst>
                  <a:ext uri="{FF2B5EF4-FFF2-40B4-BE49-F238E27FC236}">
                    <a16:creationId xmlns:a16="http://schemas.microsoft.com/office/drawing/2014/main" id="{7E5DFB3B-B4FF-E0CD-9C8A-24CCDF107BF4}"/>
                  </a:ext>
                </a:extLst>
              </p:cNvPr>
              <p:cNvSpPr/>
              <p:nvPr/>
            </p:nvSpPr>
            <p:spPr>
              <a:xfrm>
                <a:off x="7860342" y="4440906"/>
                <a:ext cx="29152" cy="44701"/>
              </a:xfrm>
              <a:custGeom>
                <a:avLst/>
                <a:gdLst/>
                <a:ahLst/>
                <a:cxnLst/>
                <a:rect l="l" t="t" r="r" b="b"/>
                <a:pathLst>
                  <a:path w="29152" h="44701" extrusionOk="0">
                    <a:moveTo>
                      <a:pt x="21404" y="44702"/>
                    </a:moveTo>
                    <a:cubicBezTo>
                      <a:pt x="7974" y="29747"/>
                      <a:pt x="-5932" y="20794"/>
                      <a:pt x="2640" y="2696"/>
                    </a:cubicBezTo>
                    <a:cubicBezTo>
                      <a:pt x="3688" y="506"/>
                      <a:pt x="11784" y="-923"/>
                      <a:pt x="14832" y="696"/>
                    </a:cubicBezTo>
                    <a:cubicBezTo>
                      <a:pt x="31977" y="10031"/>
                      <a:pt x="33120" y="23747"/>
                      <a:pt x="21500" y="44606"/>
                    </a:cubicBezTo>
                    <a:close/>
                  </a:path>
                </a:pathLst>
              </a:custGeom>
              <a:solidFill>
                <a:srgbClr val="C3924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28">
                <a:extLst>
                  <a:ext uri="{FF2B5EF4-FFF2-40B4-BE49-F238E27FC236}">
                    <a16:creationId xmlns:a16="http://schemas.microsoft.com/office/drawing/2014/main" id="{78EC929A-2415-CECE-8AF6-FD342AD47B82}"/>
                  </a:ext>
                </a:extLst>
              </p:cNvPr>
              <p:cNvSpPr/>
              <p:nvPr/>
            </p:nvSpPr>
            <p:spPr>
              <a:xfrm>
                <a:off x="7754186" y="4478273"/>
                <a:ext cx="73596" cy="107613"/>
              </a:xfrm>
              <a:custGeom>
                <a:avLst/>
                <a:gdLst/>
                <a:ahLst/>
                <a:cxnLst/>
                <a:rect l="l" t="t" r="r" b="b"/>
                <a:pathLst>
                  <a:path w="73596" h="107613" extrusionOk="0">
                    <a:moveTo>
                      <a:pt x="18975" y="0"/>
                    </a:moveTo>
                    <a:cubicBezTo>
                      <a:pt x="48407" y="3429"/>
                      <a:pt x="55646" y="25622"/>
                      <a:pt x="63552" y="45434"/>
                    </a:cubicBezTo>
                    <a:cubicBezTo>
                      <a:pt x="70696" y="63437"/>
                      <a:pt x="82411" y="83058"/>
                      <a:pt x="62790" y="101441"/>
                    </a:cubicBezTo>
                    <a:cubicBezTo>
                      <a:pt x="56599" y="107156"/>
                      <a:pt x="49836" y="109061"/>
                      <a:pt x="41454" y="106489"/>
                    </a:cubicBezTo>
                    <a:cubicBezTo>
                      <a:pt x="17737" y="99060"/>
                      <a:pt x="-9504" y="34290"/>
                      <a:pt x="3259" y="13335"/>
                    </a:cubicBezTo>
                    <a:cubicBezTo>
                      <a:pt x="6974" y="7334"/>
                      <a:pt x="14498" y="3715"/>
                      <a:pt x="18975" y="95"/>
                    </a:cubicBezTo>
                    <a:close/>
                  </a:path>
                </a:pathLst>
              </a:custGeom>
              <a:solidFill>
                <a:srgbClr val="CC95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9" name="Google Shape;1539;p28">
                <a:extLst>
                  <a:ext uri="{FF2B5EF4-FFF2-40B4-BE49-F238E27FC236}">
                    <a16:creationId xmlns:a16="http://schemas.microsoft.com/office/drawing/2014/main" id="{AA48B690-EF46-62EE-1B21-0C696F99BDAC}"/>
                  </a:ext>
                </a:extLst>
              </p:cNvPr>
              <p:cNvSpPr/>
              <p:nvPr/>
            </p:nvSpPr>
            <p:spPr>
              <a:xfrm>
                <a:off x="7650968" y="4520539"/>
                <a:ext cx="62852" cy="102815"/>
              </a:xfrm>
              <a:custGeom>
                <a:avLst/>
                <a:gdLst/>
                <a:ahLst/>
                <a:cxnLst/>
                <a:rect l="l" t="t" r="r" b="b"/>
                <a:pathLst>
                  <a:path w="62852" h="102815" extrusionOk="0">
                    <a:moveTo>
                      <a:pt x="62758" y="57270"/>
                    </a:moveTo>
                    <a:cubicBezTo>
                      <a:pt x="59043" y="75748"/>
                      <a:pt x="58662" y="98799"/>
                      <a:pt x="35707" y="102419"/>
                    </a:cubicBezTo>
                    <a:cubicBezTo>
                      <a:pt x="11132" y="106324"/>
                      <a:pt x="19896" y="80416"/>
                      <a:pt x="12752" y="68510"/>
                    </a:cubicBezTo>
                    <a:cubicBezTo>
                      <a:pt x="10465" y="64604"/>
                      <a:pt x="9322" y="59365"/>
                      <a:pt x="9608" y="54794"/>
                    </a:cubicBezTo>
                    <a:cubicBezTo>
                      <a:pt x="10465" y="36982"/>
                      <a:pt x="-11061" y="19456"/>
                      <a:pt x="7703" y="2311"/>
                    </a:cubicBezTo>
                    <a:cubicBezTo>
                      <a:pt x="11799" y="-1404"/>
                      <a:pt x="23420" y="-166"/>
                      <a:pt x="29992" y="2692"/>
                    </a:cubicBezTo>
                    <a:cubicBezTo>
                      <a:pt x="53328" y="12884"/>
                      <a:pt x="56757" y="35934"/>
                      <a:pt x="62853" y="57270"/>
                    </a:cubicBezTo>
                    <a:close/>
                  </a:path>
                </a:pathLst>
              </a:custGeom>
              <a:solidFill>
                <a:srgbClr val="CC94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28">
                <a:extLst>
                  <a:ext uri="{FF2B5EF4-FFF2-40B4-BE49-F238E27FC236}">
                    <a16:creationId xmlns:a16="http://schemas.microsoft.com/office/drawing/2014/main" id="{7D0BD409-DD5B-8E98-B9B8-58C17E82805E}"/>
                  </a:ext>
                </a:extLst>
              </p:cNvPr>
              <p:cNvSpPr/>
              <p:nvPr/>
            </p:nvSpPr>
            <p:spPr>
              <a:xfrm>
                <a:off x="7030051" y="4476648"/>
                <a:ext cx="31498" cy="41175"/>
              </a:xfrm>
              <a:custGeom>
                <a:avLst/>
                <a:gdLst/>
                <a:ahLst/>
                <a:cxnLst/>
                <a:rect l="l" t="t" r="r" b="b"/>
                <a:pathLst>
                  <a:path w="31498" h="41175" extrusionOk="0">
                    <a:moveTo>
                      <a:pt x="31498" y="14865"/>
                    </a:moveTo>
                    <a:cubicBezTo>
                      <a:pt x="29307" y="29057"/>
                      <a:pt x="24830" y="40297"/>
                      <a:pt x="9591" y="41154"/>
                    </a:cubicBezTo>
                    <a:cubicBezTo>
                      <a:pt x="1780" y="41630"/>
                      <a:pt x="-1363" y="34200"/>
                      <a:pt x="542" y="28676"/>
                    </a:cubicBezTo>
                    <a:cubicBezTo>
                      <a:pt x="4352" y="17817"/>
                      <a:pt x="4923" y="2673"/>
                      <a:pt x="19401" y="196"/>
                    </a:cubicBezTo>
                    <a:cubicBezTo>
                      <a:pt x="29021" y="-1518"/>
                      <a:pt x="30260" y="8388"/>
                      <a:pt x="31498" y="14865"/>
                    </a:cubicBezTo>
                    <a:close/>
                  </a:path>
                </a:pathLst>
              </a:custGeom>
              <a:solidFill>
                <a:srgbClr val="A182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1" name="Google Shape;1541;p28">
                <a:extLst>
                  <a:ext uri="{FF2B5EF4-FFF2-40B4-BE49-F238E27FC236}">
                    <a16:creationId xmlns:a16="http://schemas.microsoft.com/office/drawing/2014/main" id="{32EA35FF-F9F4-C7C4-4284-BCBDB24DF33F}"/>
                  </a:ext>
                </a:extLst>
              </p:cNvPr>
              <p:cNvSpPr/>
              <p:nvPr/>
            </p:nvSpPr>
            <p:spPr>
              <a:xfrm>
                <a:off x="6962968" y="3130447"/>
                <a:ext cx="680727" cy="1106015"/>
              </a:xfrm>
              <a:custGeom>
                <a:avLst/>
                <a:gdLst/>
                <a:ahLst/>
                <a:cxnLst/>
                <a:rect l="l" t="t" r="r" b="b"/>
                <a:pathLst>
                  <a:path w="680727" h="1106015" extrusionOk="0">
                    <a:moveTo>
                      <a:pt x="399094" y="68047"/>
                    </a:moveTo>
                    <a:cubicBezTo>
                      <a:pt x="418620" y="37948"/>
                      <a:pt x="433574" y="4801"/>
                      <a:pt x="482819" y="21565"/>
                    </a:cubicBezTo>
                    <a:cubicBezTo>
                      <a:pt x="509489" y="30709"/>
                      <a:pt x="532158" y="-15773"/>
                      <a:pt x="565496" y="5753"/>
                    </a:cubicBezTo>
                    <a:cubicBezTo>
                      <a:pt x="568639" y="29375"/>
                      <a:pt x="584831" y="46139"/>
                      <a:pt x="602262" y="57569"/>
                    </a:cubicBezTo>
                    <a:cubicBezTo>
                      <a:pt x="640458" y="82525"/>
                      <a:pt x="634552" y="116243"/>
                      <a:pt x="627408" y="151581"/>
                    </a:cubicBezTo>
                    <a:cubicBezTo>
                      <a:pt x="620074" y="188157"/>
                      <a:pt x="611216" y="224733"/>
                      <a:pt x="626932" y="261404"/>
                    </a:cubicBezTo>
                    <a:cubicBezTo>
                      <a:pt x="624837" y="294742"/>
                      <a:pt x="605787" y="318078"/>
                      <a:pt x="581498" y="338271"/>
                    </a:cubicBezTo>
                    <a:cubicBezTo>
                      <a:pt x="571497" y="338747"/>
                      <a:pt x="554923" y="325793"/>
                      <a:pt x="552542" y="339795"/>
                    </a:cubicBezTo>
                    <a:cubicBezTo>
                      <a:pt x="546827" y="373323"/>
                      <a:pt x="513204" y="382657"/>
                      <a:pt x="495582" y="413804"/>
                    </a:cubicBezTo>
                    <a:cubicBezTo>
                      <a:pt x="548732" y="402469"/>
                      <a:pt x="549684" y="436855"/>
                      <a:pt x="551685" y="469811"/>
                    </a:cubicBezTo>
                    <a:cubicBezTo>
                      <a:pt x="552732" y="487623"/>
                      <a:pt x="558638" y="501910"/>
                      <a:pt x="570163" y="516484"/>
                    </a:cubicBezTo>
                    <a:cubicBezTo>
                      <a:pt x="608930" y="565537"/>
                      <a:pt x="625027" y="623259"/>
                      <a:pt x="621217" y="684981"/>
                    </a:cubicBezTo>
                    <a:cubicBezTo>
                      <a:pt x="620074" y="704507"/>
                      <a:pt x="622265" y="714127"/>
                      <a:pt x="641981" y="718795"/>
                    </a:cubicBezTo>
                    <a:cubicBezTo>
                      <a:pt x="660365" y="723176"/>
                      <a:pt x="669509" y="738607"/>
                      <a:pt x="677224" y="754418"/>
                    </a:cubicBezTo>
                    <a:cubicBezTo>
                      <a:pt x="676462" y="757371"/>
                      <a:pt x="676176" y="760324"/>
                      <a:pt x="676367" y="763276"/>
                    </a:cubicBezTo>
                    <a:cubicBezTo>
                      <a:pt x="664746" y="770801"/>
                      <a:pt x="644649" y="761086"/>
                      <a:pt x="647125" y="793185"/>
                    </a:cubicBezTo>
                    <a:cubicBezTo>
                      <a:pt x="650649" y="838810"/>
                      <a:pt x="650935" y="883006"/>
                      <a:pt x="674271" y="924058"/>
                    </a:cubicBezTo>
                    <a:cubicBezTo>
                      <a:pt x="683320" y="939965"/>
                      <a:pt x="683511" y="957396"/>
                      <a:pt x="670652" y="972350"/>
                    </a:cubicBezTo>
                    <a:cubicBezTo>
                      <a:pt x="651221" y="994924"/>
                      <a:pt x="647887" y="1023118"/>
                      <a:pt x="641696" y="1050455"/>
                    </a:cubicBezTo>
                    <a:cubicBezTo>
                      <a:pt x="632742" y="1064362"/>
                      <a:pt x="623884" y="1078268"/>
                      <a:pt x="615026" y="1092079"/>
                    </a:cubicBezTo>
                    <a:cubicBezTo>
                      <a:pt x="573687" y="1133513"/>
                      <a:pt x="591308" y="1069410"/>
                      <a:pt x="573497" y="1068838"/>
                    </a:cubicBezTo>
                    <a:cubicBezTo>
                      <a:pt x="572258" y="1067029"/>
                      <a:pt x="570925" y="1065314"/>
                      <a:pt x="569687" y="1063504"/>
                    </a:cubicBezTo>
                    <a:cubicBezTo>
                      <a:pt x="566924" y="1036644"/>
                      <a:pt x="578736" y="1015784"/>
                      <a:pt x="594833" y="995210"/>
                    </a:cubicBezTo>
                    <a:cubicBezTo>
                      <a:pt x="602643" y="985209"/>
                      <a:pt x="625979" y="974160"/>
                      <a:pt x="601882" y="956824"/>
                    </a:cubicBezTo>
                    <a:cubicBezTo>
                      <a:pt x="558542" y="944347"/>
                      <a:pt x="536730" y="909295"/>
                      <a:pt x="514061" y="874909"/>
                    </a:cubicBezTo>
                    <a:cubicBezTo>
                      <a:pt x="488248" y="852049"/>
                      <a:pt x="480628" y="823284"/>
                      <a:pt x="489486" y="790994"/>
                    </a:cubicBezTo>
                    <a:cubicBezTo>
                      <a:pt x="495964" y="767658"/>
                      <a:pt x="489486" y="744988"/>
                      <a:pt x="489201" y="722128"/>
                    </a:cubicBezTo>
                    <a:cubicBezTo>
                      <a:pt x="489201" y="709746"/>
                      <a:pt x="477390" y="723367"/>
                      <a:pt x="474627" y="716032"/>
                    </a:cubicBezTo>
                    <a:cubicBezTo>
                      <a:pt x="459101" y="692887"/>
                      <a:pt x="470531" y="662502"/>
                      <a:pt x="453863" y="639642"/>
                    </a:cubicBezTo>
                    <a:cubicBezTo>
                      <a:pt x="440623" y="618782"/>
                      <a:pt x="450720" y="583349"/>
                      <a:pt x="414144" y="577158"/>
                    </a:cubicBezTo>
                    <a:cubicBezTo>
                      <a:pt x="409762" y="561918"/>
                      <a:pt x="413381" y="547154"/>
                      <a:pt x="425288" y="538582"/>
                    </a:cubicBezTo>
                    <a:cubicBezTo>
                      <a:pt x="458530" y="514674"/>
                      <a:pt x="442623" y="486956"/>
                      <a:pt x="436146" y="454000"/>
                    </a:cubicBezTo>
                    <a:cubicBezTo>
                      <a:pt x="414715" y="472669"/>
                      <a:pt x="409667" y="493909"/>
                      <a:pt x="403666" y="514483"/>
                    </a:cubicBezTo>
                    <a:cubicBezTo>
                      <a:pt x="398237" y="533057"/>
                      <a:pt x="388997" y="545630"/>
                      <a:pt x="366709" y="542201"/>
                    </a:cubicBezTo>
                    <a:cubicBezTo>
                      <a:pt x="296986" y="531438"/>
                      <a:pt x="224787" y="542201"/>
                      <a:pt x="156683" y="516960"/>
                    </a:cubicBezTo>
                    <a:cubicBezTo>
                      <a:pt x="141252" y="511245"/>
                      <a:pt x="125822" y="519913"/>
                      <a:pt x="110391" y="523151"/>
                    </a:cubicBezTo>
                    <a:cubicBezTo>
                      <a:pt x="85912" y="528295"/>
                      <a:pt x="60861" y="536486"/>
                      <a:pt x="38858" y="516007"/>
                    </a:cubicBezTo>
                    <a:cubicBezTo>
                      <a:pt x="34763" y="500958"/>
                      <a:pt x="48955" y="494862"/>
                      <a:pt x="54194" y="484289"/>
                    </a:cubicBezTo>
                    <a:cubicBezTo>
                      <a:pt x="64195" y="464191"/>
                      <a:pt x="43145" y="480860"/>
                      <a:pt x="41526" y="474097"/>
                    </a:cubicBezTo>
                    <a:cubicBezTo>
                      <a:pt x="30667" y="468097"/>
                      <a:pt x="20094" y="461429"/>
                      <a:pt x="8379" y="457143"/>
                    </a:cubicBezTo>
                    <a:cubicBezTo>
                      <a:pt x="2663" y="453619"/>
                      <a:pt x="-1432" y="449237"/>
                      <a:pt x="473" y="441808"/>
                    </a:cubicBezTo>
                    <a:cubicBezTo>
                      <a:pt x="12570" y="431902"/>
                      <a:pt x="22380" y="418090"/>
                      <a:pt x="43907" y="420567"/>
                    </a:cubicBezTo>
                    <a:cubicBezTo>
                      <a:pt x="33715" y="412947"/>
                      <a:pt x="26857" y="407803"/>
                      <a:pt x="19904" y="402660"/>
                    </a:cubicBezTo>
                    <a:cubicBezTo>
                      <a:pt x="17999" y="401041"/>
                      <a:pt x="17237" y="399040"/>
                      <a:pt x="17618" y="396564"/>
                    </a:cubicBezTo>
                    <a:cubicBezTo>
                      <a:pt x="36954" y="381229"/>
                      <a:pt x="15903" y="344081"/>
                      <a:pt x="50003" y="336652"/>
                    </a:cubicBezTo>
                    <a:lnTo>
                      <a:pt x="49336" y="337033"/>
                    </a:lnTo>
                    <a:cubicBezTo>
                      <a:pt x="90580" y="328936"/>
                      <a:pt x="95151" y="365893"/>
                      <a:pt x="109058" y="388277"/>
                    </a:cubicBezTo>
                    <a:cubicBezTo>
                      <a:pt x="120964" y="407422"/>
                      <a:pt x="127060" y="429330"/>
                      <a:pt x="155921" y="424948"/>
                    </a:cubicBezTo>
                    <a:cubicBezTo>
                      <a:pt x="197640" y="435426"/>
                      <a:pt x="239074" y="451904"/>
                      <a:pt x="282603" y="432854"/>
                    </a:cubicBezTo>
                    <a:cubicBezTo>
                      <a:pt x="296986" y="408375"/>
                      <a:pt x="308702" y="383229"/>
                      <a:pt x="301367" y="353606"/>
                    </a:cubicBezTo>
                    <a:cubicBezTo>
                      <a:pt x="299748" y="347129"/>
                      <a:pt x="300320" y="341033"/>
                      <a:pt x="304035" y="335413"/>
                    </a:cubicBezTo>
                    <a:cubicBezTo>
                      <a:pt x="319941" y="297313"/>
                      <a:pt x="351469" y="277692"/>
                      <a:pt x="388426" y="264166"/>
                    </a:cubicBezTo>
                    <a:cubicBezTo>
                      <a:pt x="389569" y="259975"/>
                      <a:pt x="391950" y="256832"/>
                      <a:pt x="395380" y="254356"/>
                    </a:cubicBezTo>
                    <a:cubicBezTo>
                      <a:pt x="446338" y="246926"/>
                      <a:pt x="482057" y="204159"/>
                      <a:pt x="532635" y="195777"/>
                    </a:cubicBezTo>
                    <a:cubicBezTo>
                      <a:pt x="541207" y="194348"/>
                      <a:pt x="546065" y="188347"/>
                      <a:pt x="548732" y="180251"/>
                    </a:cubicBezTo>
                    <a:cubicBezTo>
                      <a:pt x="555495" y="159296"/>
                      <a:pt x="532158" y="71761"/>
                      <a:pt x="514061" y="60427"/>
                    </a:cubicBezTo>
                    <a:cubicBezTo>
                      <a:pt x="483009" y="40900"/>
                      <a:pt x="454434" y="54807"/>
                      <a:pt x="427002" y="71380"/>
                    </a:cubicBezTo>
                    <a:cubicBezTo>
                      <a:pt x="421478" y="74714"/>
                      <a:pt x="415477" y="76238"/>
                      <a:pt x="408905" y="75952"/>
                    </a:cubicBezTo>
                    <a:cubicBezTo>
                      <a:pt x="404333" y="74809"/>
                      <a:pt x="400999" y="72238"/>
                      <a:pt x="398999" y="67856"/>
                    </a:cubicBezTo>
                    <a:close/>
                  </a:path>
                </a:pathLst>
              </a:custGeom>
              <a:solidFill>
                <a:srgbClr val="B2B3B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2" name="Google Shape;1542;p28">
                <a:extLst>
                  <a:ext uri="{FF2B5EF4-FFF2-40B4-BE49-F238E27FC236}">
                    <a16:creationId xmlns:a16="http://schemas.microsoft.com/office/drawing/2014/main" id="{3D5C7705-4BCB-7B28-B0DF-BEB85B2B3907}"/>
                  </a:ext>
                </a:extLst>
              </p:cNvPr>
              <p:cNvSpPr/>
              <p:nvPr/>
            </p:nvSpPr>
            <p:spPr>
              <a:xfrm>
                <a:off x="7717629" y="3346736"/>
                <a:ext cx="142437" cy="288962"/>
              </a:xfrm>
              <a:custGeom>
                <a:avLst/>
                <a:gdLst/>
                <a:ahLst/>
                <a:cxnLst/>
                <a:rect l="l" t="t" r="r" b="b"/>
                <a:pathLst>
                  <a:path w="142437" h="288962" extrusionOk="0">
                    <a:moveTo>
                      <a:pt x="47818" y="280002"/>
                    </a:moveTo>
                    <a:cubicBezTo>
                      <a:pt x="22005" y="231329"/>
                      <a:pt x="-1712" y="181895"/>
                      <a:pt x="97" y="124935"/>
                    </a:cubicBezTo>
                    <a:cubicBezTo>
                      <a:pt x="1526" y="81120"/>
                      <a:pt x="13432" y="40639"/>
                      <a:pt x="51627" y="14540"/>
                    </a:cubicBezTo>
                    <a:cubicBezTo>
                      <a:pt x="74488" y="-1081"/>
                      <a:pt x="100300" y="-8320"/>
                      <a:pt x="124589" y="14636"/>
                    </a:cubicBezTo>
                    <a:cubicBezTo>
                      <a:pt x="162498" y="56165"/>
                      <a:pt x="131447" y="91407"/>
                      <a:pt x="110206" y="123221"/>
                    </a:cubicBezTo>
                    <a:cubicBezTo>
                      <a:pt x="88680" y="155510"/>
                      <a:pt x="79535" y="187229"/>
                      <a:pt x="86584" y="224567"/>
                    </a:cubicBezTo>
                    <a:cubicBezTo>
                      <a:pt x="87441" y="229139"/>
                      <a:pt x="86965" y="233996"/>
                      <a:pt x="88013" y="238568"/>
                    </a:cubicBezTo>
                    <a:cubicBezTo>
                      <a:pt x="91442" y="253332"/>
                      <a:pt x="123255" y="260762"/>
                      <a:pt x="103634" y="279526"/>
                    </a:cubicBezTo>
                    <a:cubicBezTo>
                      <a:pt x="89156" y="293337"/>
                      <a:pt x="66582" y="290670"/>
                      <a:pt x="47722" y="280002"/>
                    </a:cubicBezTo>
                    <a:close/>
                  </a:path>
                </a:pathLst>
              </a:custGeom>
              <a:solidFill>
                <a:srgbClr val="F7EBB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3" name="Google Shape;1543;p28">
                <a:extLst>
                  <a:ext uri="{FF2B5EF4-FFF2-40B4-BE49-F238E27FC236}">
                    <a16:creationId xmlns:a16="http://schemas.microsoft.com/office/drawing/2014/main" id="{C2A6FC0A-A1D2-2E49-6353-0AC51A992138}"/>
                  </a:ext>
                </a:extLst>
              </p:cNvPr>
              <p:cNvSpPr/>
              <p:nvPr/>
            </p:nvSpPr>
            <p:spPr>
              <a:xfrm>
                <a:off x="7630114" y="3627572"/>
                <a:ext cx="198768" cy="249215"/>
              </a:xfrm>
              <a:custGeom>
                <a:avLst/>
                <a:gdLst/>
                <a:ahLst/>
                <a:cxnLst/>
                <a:rect l="l" t="t" r="r" b="b"/>
                <a:pathLst>
                  <a:path w="198768" h="249215" extrusionOk="0">
                    <a:moveTo>
                      <a:pt x="172671" y="246149"/>
                    </a:moveTo>
                    <a:cubicBezTo>
                      <a:pt x="159431" y="232148"/>
                      <a:pt x="140476" y="239101"/>
                      <a:pt x="124283" y="232910"/>
                    </a:cubicBezTo>
                    <a:cubicBezTo>
                      <a:pt x="45035" y="202525"/>
                      <a:pt x="38178" y="126420"/>
                      <a:pt x="11508" y="62888"/>
                    </a:cubicBezTo>
                    <a:cubicBezTo>
                      <a:pt x="6935" y="51935"/>
                      <a:pt x="11508" y="37552"/>
                      <a:pt x="173" y="28313"/>
                    </a:cubicBezTo>
                    <a:cubicBezTo>
                      <a:pt x="-2399" y="-11788"/>
                      <a:pt x="24271" y="881"/>
                      <a:pt x="43607" y="6024"/>
                    </a:cubicBezTo>
                    <a:cubicBezTo>
                      <a:pt x="57894" y="9834"/>
                      <a:pt x="63895" y="24979"/>
                      <a:pt x="70848" y="37361"/>
                    </a:cubicBezTo>
                    <a:cubicBezTo>
                      <a:pt x="86659" y="65841"/>
                      <a:pt x="99328" y="96797"/>
                      <a:pt x="128570" y="115371"/>
                    </a:cubicBezTo>
                    <a:cubicBezTo>
                      <a:pt x="136285" y="119848"/>
                      <a:pt x="143333" y="125182"/>
                      <a:pt x="149049" y="132040"/>
                    </a:cubicBezTo>
                    <a:cubicBezTo>
                      <a:pt x="166384" y="160043"/>
                      <a:pt x="194864" y="181665"/>
                      <a:pt x="198769" y="217479"/>
                    </a:cubicBezTo>
                    <a:cubicBezTo>
                      <a:pt x="197721" y="229290"/>
                      <a:pt x="193244" y="239482"/>
                      <a:pt x="184672" y="247769"/>
                    </a:cubicBezTo>
                    <a:cubicBezTo>
                      <a:pt x="180290" y="250150"/>
                      <a:pt x="176290" y="249578"/>
                      <a:pt x="172766" y="246149"/>
                    </a:cubicBezTo>
                    <a:close/>
                  </a:path>
                </a:pathLst>
              </a:custGeom>
              <a:solidFill>
                <a:srgbClr val="9811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4" name="Google Shape;1544;p28">
                <a:extLst>
                  <a:ext uri="{FF2B5EF4-FFF2-40B4-BE49-F238E27FC236}">
                    <a16:creationId xmlns:a16="http://schemas.microsoft.com/office/drawing/2014/main" id="{809FD336-72E5-9226-5188-A9F3695D703F}"/>
                  </a:ext>
                </a:extLst>
              </p:cNvPr>
              <p:cNvSpPr/>
              <p:nvPr/>
            </p:nvSpPr>
            <p:spPr>
              <a:xfrm>
                <a:off x="7647526" y="3457479"/>
                <a:ext cx="200128" cy="408867"/>
              </a:xfrm>
              <a:custGeom>
                <a:avLst/>
                <a:gdLst/>
                <a:ahLst/>
                <a:cxnLst/>
                <a:rect l="l" t="t" r="r" b="b"/>
                <a:pathLst>
                  <a:path w="200128" h="408867" extrusionOk="0">
                    <a:moveTo>
                      <a:pt x="173546" y="391192"/>
                    </a:moveTo>
                    <a:cubicBezTo>
                      <a:pt x="169069" y="356997"/>
                      <a:pt x="137827" y="338518"/>
                      <a:pt x="125064" y="309086"/>
                    </a:cubicBezTo>
                    <a:cubicBezTo>
                      <a:pt x="97632" y="279273"/>
                      <a:pt x="90774" y="234220"/>
                      <a:pt x="52864" y="212312"/>
                    </a:cubicBezTo>
                    <a:cubicBezTo>
                      <a:pt x="31718" y="183832"/>
                      <a:pt x="15431" y="152971"/>
                      <a:pt x="5620" y="118681"/>
                    </a:cubicBezTo>
                    <a:cubicBezTo>
                      <a:pt x="4001" y="114300"/>
                      <a:pt x="2858" y="109823"/>
                      <a:pt x="1906" y="105251"/>
                    </a:cubicBezTo>
                    <a:cubicBezTo>
                      <a:pt x="-666" y="86201"/>
                      <a:pt x="-1428" y="67246"/>
                      <a:pt x="4763" y="48577"/>
                    </a:cubicBezTo>
                    <a:cubicBezTo>
                      <a:pt x="18288" y="33718"/>
                      <a:pt x="12383" y="4953"/>
                      <a:pt x="39624" y="0"/>
                    </a:cubicBezTo>
                    <a:cubicBezTo>
                      <a:pt x="45244" y="108394"/>
                      <a:pt x="90012" y="201835"/>
                      <a:pt x="148305" y="290893"/>
                    </a:cubicBezTo>
                    <a:cubicBezTo>
                      <a:pt x="171831" y="326898"/>
                      <a:pt x="202121" y="361093"/>
                      <a:pt x="200026" y="408718"/>
                    </a:cubicBezTo>
                    <a:cubicBezTo>
                      <a:pt x="186310" y="410242"/>
                      <a:pt x="180404" y="399859"/>
                      <a:pt x="173450" y="391192"/>
                    </a:cubicBezTo>
                    <a:close/>
                  </a:path>
                </a:pathLst>
              </a:custGeom>
              <a:solidFill>
                <a:srgbClr val="A9B0B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5" name="Google Shape;1545;p28">
                <a:extLst>
                  <a:ext uri="{FF2B5EF4-FFF2-40B4-BE49-F238E27FC236}">
                    <a16:creationId xmlns:a16="http://schemas.microsoft.com/office/drawing/2014/main" id="{7E70E1EB-AFF9-EB59-7D6F-6F15A713379C}"/>
                  </a:ext>
                </a:extLst>
              </p:cNvPr>
              <p:cNvSpPr/>
              <p:nvPr/>
            </p:nvSpPr>
            <p:spPr>
              <a:xfrm>
                <a:off x="7707452" y="3287934"/>
                <a:ext cx="180908" cy="207828"/>
              </a:xfrm>
              <a:custGeom>
                <a:avLst/>
                <a:gdLst/>
                <a:ahLst/>
                <a:cxnLst/>
                <a:rect l="l" t="t" r="r" b="b"/>
                <a:pathLst>
                  <a:path w="180908" h="207828" extrusionOk="0">
                    <a:moveTo>
                      <a:pt x="132099" y="0"/>
                    </a:moveTo>
                    <a:cubicBezTo>
                      <a:pt x="184677" y="36195"/>
                      <a:pt x="196393" y="99631"/>
                      <a:pt x="159340" y="156686"/>
                    </a:cubicBezTo>
                    <a:cubicBezTo>
                      <a:pt x="148863" y="172784"/>
                      <a:pt x="137052" y="186976"/>
                      <a:pt x="141719" y="207645"/>
                    </a:cubicBezTo>
                    <a:cubicBezTo>
                      <a:pt x="124860" y="209455"/>
                      <a:pt x="121812" y="197548"/>
                      <a:pt x="119145" y="185166"/>
                    </a:cubicBezTo>
                    <a:cubicBezTo>
                      <a:pt x="143053" y="148018"/>
                      <a:pt x="153054" y="108013"/>
                      <a:pt x="143720" y="64198"/>
                    </a:cubicBezTo>
                    <a:cubicBezTo>
                      <a:pt x="115907" y="23813"/>
                      <a:pt x="81807" y="39148"/>
                      <a:pt x="49327" y="55435"/>
                    </a:cubicBezTo>
                    <a:cubicBezTo>
                      <a:pt x="34468" y="62865"/>
                      <a:pt x="22466" y="76009"/>
                      <a:pt x="9227" y="86582"/>
                    </a:cubicBezTo>
                    <a:cubicBezTo>
                      <a:pt x="273" y="79153"/>
                      <a:pt x="-870" y="69247"/>
                      <a:pt x="464" y="58579"/>
                    </a:cubicBezTo>
                    <a:cubicBezTo>
                      <a:pt x="3416" y="45339"/>
                      <a:pt x="12847" y="36862"/>
                      <a:pt x="22657" y="28575"/>
                    </a:cubicBezTo>
                    <a:cubicBezTo>
                      <a:pt x="53423" y="-2667"/>
                      <a:pt x="93047" y="95"/>
                      <a:pt x="132004" y="95"/>
                    </a:cubicBezTo>
                    <a:close/>
                  </a:path>
                </a:pathLst>
              </a:custGeom>
              <a:solidFill>
                <a:srgbClr val="AEB3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6" name="Google Shape;1546;p28">
                <a:extLst>
                  <a:ext uri="{FF2B5EF4-FFF2-40B4-BE49-F238E27FC236}">
                    <a16:creationId xmlns:a16="http://schemas.microsoft.com/office/drawing/2014/main" id="{C264DC35-09A4-AF40-9464-193A70420F1F}"/>
                  </a:ext>
                </a:extLst>
              </p:cNvPr>
              <p:cNvSpPr/>
              <p:nvPr/>
            </p:nvSpPr>
            <p:spPr>
              <a:xfrm>
                <a:off x="7601143" y="3492626"/>
                <a:ext cx="68967" cy="141044"/>
              </a:xfrm>
              <a:custGeom>
                <a:avLst/>
                <a:gdLst/>
                <a:ahLst/>
                <a:cxnLst/>
                <a:rect l="l" t="t" r="r" b="b"/>
                <a:pathLst>
                  <a:path w="68967" h="141044" extrusionOk="0">
                    <a:moveTo>
                      <a:pt x="10284" y="137351"/>
                    </a:moveTo>
                    <a:cubicBezTo>
                      <a:pt x="-17814" y="96393"/>
                      <a:pt x="22285" y="53816"/>
                      <a:pt x="6760" y="10382"/>
                    </a:cubicBezTo>
                    <a:cubicBezTo>
                      <a:pt x="-3" y="-8477"/>
                      <a:pt x="28858" y="7620"/>
                      <a:pt x="38954" y="0"/>
                    </a:cubicBezTo>
                    <a:cubicBezTo>
                      <a:pt x="57433" y="23622"/>
                      <a:pt x="44193" y="54769"/>
                      <a:pt x="58004" y="79534"/>
                    </a:cubicBezTo>
                    <a:lnTo>
                      <a:pt x="57528" y="78677"/>
                    </a:lnTo>
                    <a:cubicBezTo>
                      <a:pt x="59338" y="81248"/>
                      <a:pt x="61433" y="83725"/>
                      <a:pt x="62100" y="86582"/>
                    </a:cubicBezTo>
                    <a:cubicBezTo>
                      <a:pt x="75530" y="144590"/>
                      <a:pt x="74483" y="145542"/>
                      <a:pt x="10284" y="137351"/>
                    </a:cubicBezTo>
                    <a:close/>
                  </a:path>
                </a:pathLst>
              </a:custGeom>
              <a:solidFill>
                <a:srgbClr val="F8EB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7" name="Google Shape;1547;p28">
                <a:extLst>
                  <a:ext uri="{FF2B5EF4-FFF2-40B4-BE49-F238E27FC236}">
                    <a16:creationId xmlns:a16="http://schemas.microsoft.com/office/drawing/2014/main" id="{68C47945-57C7-9258-062A-267AE292FD79}"/>
                  </a:ext>
                </a:extLst>
              </p:cNvPr>
              <p:cNvSpPr/>
              <p:nvPr/>
            </p:nvSpPr>
            <p:spPr>
              <a:xfrm>
                <a:off x="7765542" y="3352228"/>
                <a:ext cx="95891" cy="286321"/>
              </a:xfrm>
              <a:custGeom>
                <a:avLst/>
                <a:gdLst/>
                <a:ahLst/>
                <a:cxnLst/>
                <a:rect l="l" t="t" r="r" b="b"/>
                <a:pathLst>
                  <a:path w="95891" h="286321" extrusionOk="0">
                    <a:moveTo>
                      <a:pt x="85725" y="0"/>
                    </a:moveTo>
                    <a:cubicBezTo>
                      <a:pt x="104394" y="45720"/>
                      <a:pt x="97536" y="86868"/>
                      <a:pt x="63627" y="123254"/>
                    </a:cubicBezTo>
                    <a:cubicBezTo>
                      <a:pt x="57055" y="154400"/>
                      <a:pt x="40005" y="184309"/>
                      <a:pt x="51815" y="217646"/>
                    </a:cubicBezTo>
                    <a:cubicBezTo>
                      <a:pt x="55721" y="224504"/>
                      <a:pt x="62007" y="229362"/>
                      <a:pt x="67056" y="235363"/>
                    </a:cubicBezTo>
                    <a:cubicBezTo>
                      <a:pt x="72580" y="241459"/>
                      <a:pt x="69246" y="250412"/>
                      <a:pt x="74104" y="256794"/>
                    </a:cubicBezTo>
                    <a:cubicBezTo>
                      <a:pt x="78295" y="269272"/>
                      <a:pt x="67437" y="275939"/>
                      <a:pt x="63055" y="285083"/>
                    </a:cubicBezTo>
                    <a:cubicBezTo>
                      <a:pt x="47148" y="285464"/>
                      <a:pt x="31146" y="285941"/>
                      <a:pt x="15240" y="286321"/>
                    </a:cubicBezTo>
                    <a:cubicBezTo>
                      <a:pt x="7905" y="285369"/>
                      <a:pt x="1524" y="283178"/>
                      <a:pt x="0" y="274701"/>
                    </a:cubicBezTo>
                    <a:cubicBezTo>
                      <a:pt x="9430" y="275463"/>
                      <a:pt x="18955" y="277463"/>
                      <a:pt x="28098" y="276511"/>
                    </a:cubicBezTo>
                    <a:cubicBezTo>
                      <a:pt x="38576" y="275463"/>
                      <a:pt x="57150" y="284131"/>
                      <a:pt x="55054" y="262318"/>
                    </a:cubicBezTo>
                    <a:cubicBezTo>
                      <a:pt x="52673" y="237363"/>
                      <a:pt x="40576" y="260699"/>
                      <a:pt x="33242" y="259747"/>
                    </a:cubicBezTo>
                    <a:cubicBezTo>
                      <a:pt x="26194" y="258889"/>
                      <a:pt x="25527" y="254413"/>
                      <a:pt x="25908" y="250508"/>
                    </a:cubicBezTo>
                    <a:cubicBezTo>
                      <a:pt x="29623" y="205550"/>
                      <a:pt x="7144" y="157925"/>
                      <a:pt x="49149" y="117158"/>
                    </a:cubicBezTo>
                    <a:cubicBezTo>
                      <a:pt x="77914" y="89345"/>
                      <a:pt x="91344" y="51435"/>
                      <a:pt x="76771" y="9430"/>
                    </a:cubicBezTo>
                    <a:cubicBezTo>
                      <a:pt x="79819" y="6287"/>
                      <a:pt x="82772" y="3238"/>
                      <a:pt x="85820" y="95"/>
                    </a:cubicBezTo>
                    <a:close/>
                  </a:path>
                </a:pathLst>
              </a:custGeom>
              <a:solidFill>
                <a:srgbClr val="565A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8" name="Google Shape;1548;p28">
                <a:extLst>
                  <a:ext uri="{FF2B5EF4-FFF2-40B4-BE49-F238E27FC236}">
                    <a16:creationId xmlns:a16="http://schemas.microsoft.com/office/drawing/2014/main" id="{CBE6953F-D3AA-041A-A39C-558936F1D14F}"/>
                  </a:ext>
                </a:extLst>
              </p:cNvPr>
              <p:cNvSpPr/>
              <p:nvPr/>
            </p:nvSpPr>
            <p:spPr>
              <a:xfrm>
                <a:off x="7732585" y="3936722"/>
                <a:ext cx="51583" cy="126356"/>
              </a:xfrm>
              <a:custGeom>
                <a:avLst/>
                <a:gdLst/>
                <a:ahLst/>
                <a:cxnLst/>
                <a:rect l="l" t="t" r="r" b="b"/>
                <a:pathLst>
                  <a:path w="51583" h="126356" extrusionOk="0">
                    <a:moveTo>
                      <a:pt x="24384" y="126356"/>
                    </a:moveTo>
                    <a:cubicBezTo>
                      <a:pt x="16288" y="86447"/>
                      <a:pt x="8096" y="46632"/>
                      <a:pt x="0" y="6722"/>
                    </a:cubicBezTo>
                    <a:cubicBezTo>
                      <a:pt x="22384" y="-10994"/>
                      <a:pt x="29718" y="10532"/>
                      <a:pt x="38481" y="22820"/>
                    </a:cubicBezTo>
                    <a:cubicBezTo>
                      <a:pt x="55150" y="46156"/>
                      <a:pt x="51245" y="73778"/>
                      <a:pt x="51054" y="100353"/>
                    </a:cubicBezTo>
                    <a:cubicBezTo>
                      <a:pt x="43719" y="110545"/>
                      <a:pt x="37529" y="121975"/>
                      <a:pt x="24479" y="126356"/>
                    </a:cubicBezTo>
                    <a:close/>
                  </a:path>
                </a:pathLst>
              </a:custGeom>
              <a:solidFill>
                <a:srgbClr val="D9DD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9" name="Google Shape;1549;p28">
                <a:extLst>
                  <a:ext uri="{FF2B5EF4-FFF2-40B4-BE49-F238E27FC236}">
                    <a16:creationId xmlns:a16="http://schemas.microsoft.com/office/drawing/2014/main" id="{563860DF-761B-F4A0-3F6B-8BE0C725E27D}"/>
                  </a:ext>
                </a:extLst>
              </p:cNvPr>
              <p:cNvSpPr/>
              <p:nvPr/>
            </p:nvSpPr>
            <p:spPr>
              <a:xfrm>
                <a:off x="7533834" y="3391947"/>
                <a:ext cx="59855" cy="147538"/>
              </a:xfrm>
              <a:custGeom>
                <a:avLst/>
                <a:gdLst/>
                <a:ahLst/>
                <a:cxnLst/>
                <a:rect l="l" t="t" r="r" b="b"/>
                <a:pathLst>
                  <a:path w="59855" h="147538" extrusionOk="0">
                    <a:moveTo>
                      <a:pt x="10632" y="76867"/>
                    </a:moveTo>
                    <a:cubicBezTo>
                      <a:pt x="14347" y="44482"/>
                      <a:pt x="47113" y="29242"/>
                      <a:pt x="56067" y="0"/>
                    </a:cubicBezTo>
                    <a:cubicBezTo>
                      <a:pt x="65687" y="21241"/>
                      <a:pt x="54829" y="39243"/>
                      <a:pt x="47399" y="58198"/>
                    </a:cubicBezTo>
                    <a:cubicBezTo>
                      <a:pt x="40731" y="75343"/>
                      <a:pt x="15014" y="89154"/>
                      <a:pt x="37778" y="113347"/>
                    </a:cubicBezTo>
                    <a:cubicBezTo>
                      <a:pt x="40255" y="115919"/>
                      <a:pt x="24825" y="135826"/>
                      <a:pt x="16729" y="146971"/>
                    </a:cubicBezTo>
                    <a:cubicBezTo>
                      <a:pt x="15680" y="148400"/>
                      <a:pt x="7108" y="146971"/>
                      <a:pt x="5108" y="144494"/>
                    </a:cubicBezTo>
                    <a:cubicBezTo>
                      <a:pt x="-2512" y="134969"/>
                      <a:pt x="-36" y="123920"/>
                      <a:pt x="2536" y="113062"/>
                    </a:cubicBezTo>
                    <a:cubicBezTo>
                      <a:pt x="5298" y="101060"/>
                      <a:pt x="7965" y="88963"/>
                      <a:pt x="10632" y="76867"/>
                    </a:cubicBezTo>
                    <a:close/>
                  </a:path>
                </a:pathLst>
              </a:custGeom>
              <a:solidFill>
                <a:srgbClr val="AEB6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0" name="Google Shape;1550;p28">
                <a:extLst>
                  <a:ext uri="{FF2B5EF4-FFF2-40B4-BE49-F238E27FC236}">
                    <a16:creationId xmlns:a16="http://schemas.microsoft.com/office/drawing/2014/main" id="{1DCAB61A-310E-7240-51AF-87A9E53D4800}"/>
                  </a:ext>
                </a:extLst>
              </p:cNvPr>
              <p:cNvSpPr/>
              <p:nvPr/>
            </p:nvSpPr>
            <p:spPr>
              <a:xfrm>
                <a:off x="7653443" y="3341485"/>
                <a:ext cx="63330" cy="106801"/>
              </a:xfrm>
              <a:custGeom>
                <a:avLst/>
                <a:gdLst/>
                <a:ahLst/>
                <a:cxnLst/>
                <a:rect l="l" t="t" r="r" b="b"/>
                <a:pathLst>
                  <a:path w="63330" h="106801" extrusionOk="0">
                    <a:moveTo>
                      <a:pt x="62664" y="1980"/>
                    </a:moveTo>
                    <a:cubicBezTo>
                      <a:pt x="62854" y="12362"/>
                      <a:pt x="63140" y="22649"/>
                      <a:pt x="63330" y="33031"/>
                    </a:cubicBezTo>
                    <a:cubicBezTo>
                      <a:pt x="53710" y="57606"/>
                      <a:pt x="43995" y="82180"/>
                      <a:pt x="34374" y="106755"/>
                    </a:cubicBezTo>
                    <a:cubicBezTo>
                      <a:pt x="21706" y="107707"/>
                      <a:pt x="14658" y="93991"/>
                      <a:pt x="2085" y="94277"/>
                    </a:cubicBezTo>
                    <a:cubicBezTo>
                      <a:pt x="-3440" y="77132"/>
                      <a:pt x="2847" y="62273"/>
                      <a:pt x="11229" y="47890"/>
                    </a:cubicBezTo>
                    <a:cubicBezTo>
                      <a:pt x="31898" y="36460"/>
                      <a:pt x="21230" y="-9831"/>
                      <a:pt x="62664" y="1884"/>
                    </a:cubicBezTo>
                    <a:close/>
                  </a:path>
                </a:pathLst>
              </a:custGeom>
              <a:solidFill>
                <a:srgbClr val="9398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1" name="Google Shape;1551;p28">
                <a:extLst>
                  <a:ext uri="{FF2B5EF4-FFF2-40B4-BE49-F238E27FC236}">
                    <a16:creationId xmlns:a16="http://schemas.microsoft.com/office/drawing/2014/main" id="{CD9D7A99-1A03-EFBE-0BA8-C6C42D0D237E}"/>
                  </a:ext>
                </a:extLst>
              </p:cNvPr>
              <p:cNvSpPr/>
              <p:nvPr/>
            </p:nvSpPr>
            <p:spPr>
              <a:xfrm>
                <a:off x="7611332" y="3571398"/>
                <a:ext cx="97077" cy="108355"/>
              </a:xfrm>
              <a:custGeom>
                <a:avLst/>
                <a:gdLst/>
                <a:ahLst/>
                <a:cxnLst/>
                <a:rect l="l" t="t" r="r" b="b"/>
                <a:pathLst>
                  <a:path w="97077" h="108355" extrusionOk="0">
                    <a:moveTo>
                      <a:pt x="95" y="58579"/>
                    </a:moveTo>
                    <a:lnTo>
                      <a:pt x="55054" y="58579"/>
                    </a:lnTo>
                    <a:cubicBezTo>
                      <a:pt x="57435" y="35052"/>
                      <a:pt x="40386" y="19241"/>
                      <a:pt x="47339" y="0"/>
                    </a:cubicBezTo>
                    <a:cubicBezTo>
                      <a:pt x="71914" y="27908"/>
                      <a:pt x="68294" y="69342"/>
                      <a:pt x="94297" y="96488"/>
                    </a:cubicBezTo>
                    <a:cubicBezTo>
                      <a:pt x="96583" y="98679"/>
                      <a:pt x="97536" y="101060"/>
                      <a:pt x="96869" y="103442"/>
                    </a:cubicBezTo>
                    <a:cubicBezTo>
                      <a:pt x="96298" y="105918"/>
                      <a:pt x="95631" y="107156"/>
                      <a:pt x="94869" y="107156"/>
                    </a:cubicBezTo>
                    <a:cubicBezTo>
                      <a:pt x="90678" y="109347"/>
                      <a:pt x="87153" y="108490"/>
                      <a:pt x="84201" y="104966"/>
                    </a:cubicBezTo>
                    <a:cubicBezTo>
                      <a:pt x="55435" y="58293"/>
                      <a:pt x="46958" y="55626"/>
                      <a:pt x="18764" y="84487"/>
                    </a:cubicBezTo>
                    <a:cubicBezTo>
                      <a:pt x="12478" y="75819"/>
                      <a:pt x="6286" y="67246"/>
                      <a:pt x="0" y="58674"/>
                    </a:cubicBezTo>
                    <a:close/>
                  </a:path>
                </a:pathLst>
              </a:custGeom>
              <a:solidFill>
                <a:srgbClr val="524C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2" name="Google Shape;1552;p28">
                <a:extLst>
                  <a:ext uri="{FF2B5EF4-FFF2-40B4-BE49-F238E27FC236}">
                    <a16:creationId xmlns:a16="http://schemas.microsoft.com/office/drawing/2014/main" id="{37579659-D45F-DF5E-335B-B92BEED3266A}"/>
                  </a:ext>
                </a:extLst>
              </p:cNvPr>
              <p:cNvSpPr/>
              <p:nvPr/>
            </p:nvSpPr>
            <p:spPr>
              <a:xfrm>
                <a:off x="7635656" y="3453079"/>
                <a:ext cx="32480" cy="119176"/>
              </a:xfrm>
              <a:custGeom>
                <a:avLst/>
                <a:gdLst/>
                <a:ahLst/>
                <a:cxnLst/>
                <a:rect l="l" t="t" r="r" b="b"/>
                <a:pathLst>
                  <a:path w="32480" h="119176" extrusionOk="0">
                    <a:moveTo>
                      <a:pt x="23492" y="119176"/>
                    </a:moveTo>
                    <a:cubicBezTo>
                      <a:pt x="251" y="96697"/>
                      <a:pt x="8728" y="66693"/>
                      <a:pt x="4442" y="39642"/>
                    </a:cubicBezTo>
                    <a:cubicBezTo>
                      <a:pt x="4442" y="39642"/>
                      <a:pt x="4728" y="36023"/>
                      <a:pt x="4728" y="36023"/>
                    </a:cubicBezTo>
                    <a:cubicBezTo>
                      <a:pt x="-1655" y="25831"/>
                      <a:pt x="-797" y="15163"/>
                      <a:pt x="2727" y="4400"/>
                    </a:cubicBezTo>
                    <a:cubicBezTo>
                      <a:pt x="10252" y="-1315"/>
                      <a:pt x="17967" y="-1315"/>
                      <a:pt x="25873" y="3543"/>
                    </a:cubicBezTo>
                    <a:cubicBezTo>
                      <a:pt x="36731" y="19450"/>
                      <a:pt x="32540" y="35261"/>
                      <a:pt x="25206" y="50882"/>
                    </a:cubicBezTo>
                    <a:cubicBezTo>
                      <a:pt x="24635" y="73647"/>
                      <a:pt x="24063" y="96316"/>
                      <a:pt x="23492" y="119081"/>
                    </a:cubicBezTo>
                    <a:close/>
                  </a:path>
                </a:pathLst>
              </a:custGeom>
              <a:solidFill>
                <a:srgbClr val="524C4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3" name="Google Shape;1553;p28">
                <a:extLst>
                  <a:ext uri="{FF2B5EF4-FFF2-40B4-BE49-F238E27FC236}">
                    <a16:creationId xmlns:a16="http://schemas.microsoft.com/office/drawing/2014/main" id="{C21C8549-6120-924D-DB72-F4A09564B1D5}"/>
                  </a:ext>
                </a:extLst>
              </p:cNvPr>
              <p:cNvSpPr/>
              <p:nvPr/>
            </p:nvSpPr>
            <p:spPr>
              <a:xfrm>
                <a:off x="7778048" y="3873150"/>
                <a:ext cx="62931" cy="42325"/>
              </a:xfrm>
              <a:custGeom>
                <a:avLst/>
                <a:gdLst/>
                <a:ahLst/>
                <a:cxnLst/>
                <a:rect l="l" t="t" r="r" b="b"/>
                <a:pathLst>
                  <a:path w="62931" h="42325" extrusionOk="0">
                    <a:moveTo>
                      <a:pt x="24736" y="571"/>
                    </a:moveTo>
                    <a:cubicBezTo>
                      <a:pt x="27308" y="762"/>
                      <a:pt x="29879" y="571"/>
                      <a:pt x="32451" y="0"/>
                    </a:cubicBezTo>
                    <a:cubicBezTo>
                      <a:pt x="46263" y="2381"/>
                      <a:pt x="56359" y="9811"/>
                      <a:pt x="62931" y="22098"/>
                    </a:cubicBezTo>
                    <a:cubicBezTo>
                      <a:pt x="44167" y="26670"/>
                      <a:pt x="28356" y="63913"/>
                      <a:pt x="5686" y="24193"/>
                    </a:cubicBezTo>
                    <a:cubicBezTo>
                      <a:pt x="-11650" y="-6191"/>
                      <a:pt x="15306" y="5810"/>
                      <a:pt x="24736" y="667"/>
                    </a:cubicBezTo>
                    <a:close/>
                  </a:path>
                </a:pathLst>
              </a:custGeom>
              <a:solidFill>
                <a:srgbClr val="9AA2A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4" name="Google Shape;1554;p28">
                <a:extLst>
                  <a:ext uri="{FF2B5EF4-FFF2-40B4-BE49-F238E27FC236}">
                    <a16:creationId xmlns:a16="http://schemas.microsoft.com/office/drawing/2014/main" id="{767BBBAC-9995-5A0A-9A42-2A9F149AD589}"/>
                  </a:ext>
                </a:extLst>
              </p:cNvPr>
              <p:cNvSpPr/>
              <p:nvPr/>
            </p:nvSpPr>
            <p:spPr>
              <a:xfrm>
                <a:off x="7628606" y="3381469"/>
                <a:ext cx="35354" cy="107632"/>
              </a:xfrm>
              <a:custGeom>
                <a:avLst/>
                <a:gdLst/>
                <a:ahLst/>
                <a:cxnLst/>
                <a:rect l="l" t="t" r="r" b="b"/>
                <a:pathLst>
                  <a:path w="35354" h="107632" extrusionOk="0">
                    <a:moveTo>
                      <a:pt x="13111" y="76010"/>
                    </a:moveTo>
                    <a:cubicBezTo>
                      <a:pt x="12634" y="86582"/>
                      <a:pt x="12158" y="97060"/>
                      <a:pt x="11778" y="107633"/>
                    </a:cubicBezTo>
                    <a:cubicBezTo>
                      <a:pt x="-10607" y="66770"/>
                      <a:pt x="633" y="31909"/>
                      <a:pt x="31018" y="476"/>
                    </a:cubicBezTo>
                    <a:cubicBezTo>
                      <a:pt x="31018" y="476"/>
                      <a:pt x="30256" y="0"/>
                      <a:pt x="30256" y="0"/>
                    </a:cubicBezTo>
                    <a:cubicBezTo>
                      <a:pt x="33876" y="3334"/>
                      <a:pt x="35685" y="7334"/>
                      <a:pt x="35304" y="12287"/>
                    </a:cubicBezTo>
                    <a:cubicBezTo>
                      <a:pt x="25303" y="32575"/>
                      <a:pt x="34542" y="59627"/>
                      <a:pt x="13111" y="76010"/>
                    </a:cubicBezTo>
                    <a:close/>
                  </a:path>
                </a:pathLst>
              </a:custGeom>
              <a:solidFill>
                <a:srgbClr val="F8EB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5" name="Google Shape;1555;p28">
                <a:extLst>
                  <a:ext uri="{FF2B5EF4-FFF2-40B4-BE49-F238E27FC236}">
                    <a16:creationId xmlns:a16="http://schemas.microsoft.com/office/drawing/2014/main" id="{09B2E842-226E-9B04-2A00-C3F08F0EFB80}"/>
                  </a:ext>
                </a:extLst>
              </p:cNvPr>
              <p:cNvSpPr/>
              <p:nvPr/>
            </p:nvSpPr>
            <p:spPr>
              <a:xfrm>
                <a:off x="7810404" y="3847190"/>
                <a:ext cx="38606" cy="47962"/>
              </a:xfrm>
              <a:custGeom>
                <a:avLst/>
                <a:gdLst/>
                <a:ahLst/>
                <a:cxnLst/>
                <a:rect l="l" t="t" r="r" b="b"/>
                <a:pathLst>
                  <a:path w="38606" h="47962" extrusionOk="0">
                    <a:moveTo>
                      <a:pt x="30480" y="47962"/>
                    </a:moveTo>
                    <a:cubicBezTo>
                      <a:pt x="16002" y="46629"/>
                      <a:pt x="3715" y="42057"/>
                      <a:pt x="0" y="25864"/>
                    </a:cubicBezTo>
                    <a:cubicBezTo>
                      <a:pt x="3524" y="17673"/>
                      <a:pt x="7048" y="9577"/>
                      <a:pt x="10668" y="1385"/>
                    </a:cubicBezTo>
                    <a:cubicBezTo>
                      <a:pt x="27718" y="-5092"/>
                      <a:pt x="28575" y="12910"/>
                      <a:pt x="37243" y="19006"/>
                    </a:cubicBezTo>
                    <a:cubicBezTo>
                      <a:pt x="39910" y="29770"/>
                      <a:pt x="39148" y="39771"/>
                      <a:pt x="30575" y="47962"/>
                    </a:cubicBezTo>
                    <a:close/>
                  </a:path>
                </a:pathLst>
              </a:custGeom>
              <a:solidFill>
                <a:srgbClr val="E0E1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6" name="Google Shape;1556;p28">
                <a:extLst>
                  <a:ext uri="{FF2B5EF4-FFF2-40B4-BE49-F238E27FC236}">
                    <a16:creationId xmlns:a16="http://schemas.microsoft.com/office/drawing/2014/main" id="{3CD587D8-1EFE-7493-9FAF-9DA968F0E7F6}"/>
                  </a:ext>
                </a:extLst>
              </p:cNvPr>
              <p:cNvSpPr/>
              <p:nvPr/>
            </p:nvSpPr>
            <p:spPr>
              <a:xfrm>
                <a:off x="7655143" y="3434484"/>
                <a:ext cx="33408" cy="69571"/>
              </a:xfrm>
              <a:custGeom>
                <a:avLst/>
                <a:gdLst/>
                <a:ahLst/>
                <a:cxnLst/>
                <a:rect l="l" t="t" r="r" b="b"/>
                <a:pathLst>
                  <a:path w="33408" h="69571" extrusionOk="0">
                    <a:moveTo>
                      <a:pt x="5718" y="69572"/>
                    </a:moveTo>
                    <a:lnTo>
                      <a:pt x="2861" y="23090"/>
                    </a:lnTo>
                    <a:cubicBezTo>
                      <a:pt x="-1140" y="16327"/>
                      <a:pt x="-1616" y="10136"/>
                      <a:pt x="5813" y="5278"/>
                    </a:cubicBezTo>
                    <a:cubicBezTo>
                      <a:pt x="20672" y="-10248"/>
                      <a:pt x="22958" y="13374"/>
                      <a:pt x="32674" y="13851"/>
                    </a:cubicBezTo>
                    <a:cubicBezTo>
                      <a:pt x="33817" y="16994"/>
                      <a:pt x="33626" y="20137"/>
                      <a:pt x="32103" y="23090"/>
                    </a:cubicBezTo>
                    <a:cubicBezTo>
                      <a:pt x="17244" y="35187"/>
                      <a:pt x="28578" y="62047"/>
                      <a:pt x="5718" y="69572"/>
                    </a:cubicBezTo>
                    <a:close/>
                  </a:path>
                </a:pathLst>
              </a:custGeom>
              <a:solidFill>
                <a:srgbClr val="E2E2E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7" name="Google Shape;1557;p28">
                <a:extLst>
                  <a:ext uri="{FF2B5EF4-FFF2-40B4-BE49-F238E27FC236}">
                    <a16:creationId xmlns:a16="http://schemas.microsoft.com/office/drawing/2014/main" id="{4B68C052-B798-E3E0-814F-4B982EA8986B}"/>
                  </a:ext>
                </a:extLst>
              </p:cNvPr>
              <p:cNvSpPr/>
              <p:nvPr/>
            </p:nvSpPr>
            <p:spPr>
              <a:xfrm>
                <a:off x="7658766" y="3268789"/>
                <a:ext cx="135350" cy="125647"/>
              </a:xfrm>
              <a:custGeom>
                <a:avLst/>
                <a:gdLst/>
                <a:ahLst/>
                <a:cxnLst/>
                <a:rect l="l" t="t" r="r" b="b"/>
                <a:pathLst>
                  <a:path w="135350" h="125647" extrusionOk="0">
                    <a:moveTo>
                      <a:pt x="2667" y="122682"/>
                    </a:moveTo>
                    <a:cubicBezTo>
                      <a:pt x="1810" y="119348"/>
                      <a:pt x="952" y="116015"/>
                      <a:pt x="0" y="112586"/>
                    </a:cubicBezTo>
                    <a:cubicBezTo>
                      <a:pt x="32385" y="64960"/>
                      <a:pt x="61055" y="13144"/>
                      <a:pt x="124682" y="0"/>
                    </a:cubicBezTo>
                    <a:cubicBezTo>
                      <a:pt x="128207" y="3239"/>
                      <a:pt x="131731" y="6382"/>
                      <a:pt x="135350" y="9620"/>
                    </a:cubicBezTo>
                    <a:cubicBezTo>
                      <a:pt x="124396" y="37338"/>
                      <a:pt x="82296" y="25813"/>
                      <a:pt x="74581" y="57626"/>
                    </a:cubicBezTo>
                    <a:cubicBezTo>
                      <a:pt x="68866" y="63246"/>
                      <a:pt x="63151" y="68961"/>
                      <a:pt x="57435" y="74581"/>
                    </a:cubicBezTo>
                    <a:cubicBezTo>
                      <a:pt x="24384" y="73343"/>
                      <a:pt x="30575" y="111347"/>
                      <a:pt x="9716" y="122206"/>
                    </a:cubicBezTo>
                    <a:cubicBezTo>
                      <a:pt x="7620" y="126778"/>
                      <a:pt x="5239" y="126682"/>
                      <a:pt x="2667" y="122587"/>
                    </a:cubicBezTo>
                    <a:close/>
                  </a:path>
                </a:pathLst>
              </a:custGeom>
              <a:solidFill>
                <a:srgbClr val="45474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8" name="Google Shape;1558;p28">
                <a:extLst>
                  <a:ext uri="{FF2B5EF4-FFF2-40B4-BE49-F238E27FC236}">
                    <a16:creationId xmlns:a16="http://schemas.microsoft.com/office/drawing/2014/main" id="{78AEDB85-1D93-E027-122D-8F4934EB3229}"/>
                  </a:ext>
                </a:extLst>
              </p:cNvPr>
              <p:cNvSpPr/>
              <p:nvPr/>
            </p:nvSpPr>
            <p:spPr>
              <a:xfrm>
                <a:off x="7800296" y="3475386"/>
                <a:ext cx="61798" cy="133540"/>
              </a:xfrm>
              <a:custGeom>
                <a:avLst/>
                <a:gdLst/>
                <a:ahLst/>
                <a:cxnLst/>
                <a:rect l="l" t="t" r="r" b="b"/>
                <a:pathLst>
                  <a:path w="61798" h="133540" extrusionOk="0">
                    <a:moveTo>
                      <a:pt x="39255" y="133445"/>
                    </a:moveTo>
                    <a:cubicBezTo>
                      <a:pt x="36111" y="127349"/>
                      <a:pt x="32968" y="121253"/>
                      <a:pt x="29920" y="115157"/>
                    </a:cubicBezTo>
                    <a:cubicBezTo>
                      <a:pt x="16871" y="104870"/>
                      <a:pt x="24300" y="88773"/>
                      <a:pt x="19062" y="76867"/>
                    </a:cubicBezTo>
                    <a:cubicBezTo>
                      <a:pt x="21824" y="85916"/>
                      <a:pt x="19919" y="93917"/>
                      <a:pt x="16300" y="101727"/>
                    </a:cubicBezTo>
                    <a:cubicBezTo>
                      <a:pt x="14775" y="103251"/>
                      <a:pt x="13156" y="104775"/>
                      <a:pt x="11632" y="106299"/>
                    </a:cubicBezTo>
                    <a:cubicBezTo>
                      <a:pt x="-7037" y="66961"/>
                      <a:pt x="-4560" y="31052"/>
                      <a:pt x="28777" y="0"/>
                    </a:cubicBezTo>
                    <a:cubicBezTo>
                      <a:pt x="35445" y="6763"/>
                      <a:pt x="42207" y="13525"/>
                      <a:pt x="48875" y="20288"/>
                    </a:cubicBezTo>
                    <a:cubicBezTo>
                      <a:pt x="79736" y="60960"/>
                      <a:pt x="46589" y="96107"/>
                      <a:pt x="39255" y="133541"/>
                    </a:cubicBezTo>
                    <a:close/>
                  </a:path>
                </a:pathLst>
              </a:custGeom>
              <a:solidFill>
                <a:srgbClr val="CED4D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9" name="Google Shape;1559;p28">
                <a:extLst>
                  <a:ext uri="{FF2B5EF4-FFF2-40B4-BE49-F238E27FC236}">
                    <a16:creationId xmlns:a16="http://schemas.microsoft.com/office/drawing/2014/main" id="{55EF79D6-6F2C-A63F-60FA-3480B64ABE56}"/>
                  </a:ext>
                </a:extLst>
              </p:cNvPr>
              <p:cNvSpPr/>
              <p:nvPr/>
            </p:nvSpPr>
            <p:spPr>
              <a:xfrm>
                <a:off x="7733347" y="3278504"/>
                <a:ext cx="106298" cy="48006"/>
              </a:xfrm>
              <a:custGeom>
                <a:avLst/>
                <a:gdLst/>
                <a:ahLst/>
                <a:cxnLst/>
                <a:rect l="l" t="t" r="r" b="b"/>
                <a:pathLst>
                  <a:path w="106298" h="48006" extrusionOk="0">
                    <a:moveTo>
                      <a:pt x="0" y="48006"/>
                    </a:moveTo>
                    <a:cubicBezTo>
                      <a:pt x="5715" y="30099"/>
                      <a:pt x="25975" y="14097"/>
                      <a:pt x="60770" y="0"/>
                    </a:cubicBezTo>
                    <a:cubicBezTo>
                      <a:pt x="76581" y="286"/>
                      <a:pt x="92107" y="1619"/>
                      <a:pt x="106299" y="9525"/>
                    </a:cubicBezTo>
                    <a:cubicBezTo>
                      <a:pt x="71628" y="24479"/>
                      <a:pt x="29432" y="18574"/>
                      <a:pt x="0" y="48006"/>
                    </a:cubicBezTo>
                    <a:close/>
                  </a:path>
                </a:pathLst>
              </a:custGeom>
              <a:solidFill>
                <a:srgbClr val="CDD0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0" name="Google Shape;1560;p28">
                <a:extLst>
                  <a:ext uri="{FF2B5EF4-FFF2-40B4-BE49-F238E27FC236}">
                    <a16:creationId xmlns:a16="http://schemas.microsoft.com/office/drawing/2014/main" id="{DA215EAC-E448-CAFC-4C35-AE58159C3432}"/>
                  </a:ext>
                </a:extLst>
              </p:cNvPr>
              <p:cNvSpPr/>
              <p:nvPr/>
            </p:nvSpPr>
            <p:spPr>
              <a:xfrm>
                <a:off x="7862416" y="3589876"/>
                <a:ext cx="44477" cy="41338"/>
              </a:xfrm>
              <a:custGeom>
                <a:avLst/>
                <a:gdLst/>
                <a:ahLst/>
                <a:cxnLst/>
                <a:rect l="l" t="t" r="r" b="b"/>
                <a:pathLst>
                  <a:path w="44477" h="41338" extrusionOk="0">
                    <a:moveTo>
                      <a:pt x="37904" y="0"/>
                    </a:moveTo>
                    <a:cubicBezTo>
                      <a:pt x="58763" y="44005"/>
                      <a:pt x="25521" y="39053"/>
                      <a:pt x="375" y="41338"/>
                    </a:cubicBezTo>
                    <a:cubicBezTo>
                      <a:pt x="-3816" y="12478"/>
                      <a:pt x="28283" y="16383"/>
                      <a:pt x="37904" y="0"/>
                    </a:cubicBezTo>
                    <a:close/>
                  </a:path>
                </a:pathLst>
              </a:custGeom>
              <a:solidFill>
                <a:srgbClr val="E8E5C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1" name="Google Shape;1561;p28">
                <a:extLst>
                  <a:ext uri="{FF2B5EF4-FFF2-40B4-BE49-F238E27FC236}">
                    <a16:creationId xmlns:a16="http://schemas.microsoft.com/office/drawing/2014/main" id="{24ECCEC9-74C2-E1BA-62EB-C56B7B95D317}"/>
                  </a:ext>
                </a:extLst>
              </p:cNvPr>
              <p:cNvSpPr/>
              <p:nvPr/>
            </p:nvSpPr>
            <p:spPr>
              <a:xfrm>
                <a:off x="7019944" y="3170038"/>
                <a:ext cx="241725" cy="300420"/>
              </a:xfrm>
              <a:custGeom>
                <a:avLst/>
                <a:gdLst/>
                <a:ahLst/>
                <a:cxnLst/>
                <a:rect l="l" t="t" r="r" b="b"/>
                <a:pathLst>
                  <a:path w="241725" h="300420" extrusionOk="0">
                    <a:moveTo>
                      <a:pt x="78181" y="193524"/>
                    </a:moveTo>
                    <a:cubicBezTo>
                      <a:pt x="73704" y="155900"/>
                      <a:pt x="65989" y="123706"/>
                      <a:pt x="16840" y="153805"/>
                    </a:cubicBezTo>
                    <a:cubicBezTo>
                      <a:pt x="14649" y="155138"/>
                      <a:pt x="7220" y="147709"/>
                      <a:pt x="2171" y="144375"/>
                    </a:cubicBezTo>
                    <a:cubicBezTo>
                      <a:pt x="-8687" y="110466"/>
                      <a:pt x="24079" y="98274"/>
                      <a:pt x="36366" y="75795"/>
                    </a:cubicBezTo>
                    <a:cubicBezTo>
                      <a:pt x="35604" y="65318"/>
                      <a:pt x="39510" y="56078"/>
                      <a:pt x="43034" y="46649"/>
                    </a:cubicBezTo>
                    <a:cubicBezTo>
                      <a:pt x="50178" y="30932"/>
                      <a:pt x="52368" y="12549"/>
                      <a:pt x="67132" y="929"/>
                    </a:cubicBezTo>
                    <a:cubicBezTo>
                      <a:pt x="71609" y="-881"/>
                      <a:pt x="75609" y="-24"/>
                      <a:pt x="79038" y="3310"/>
                    </a:cubicBezTo>
                    <a:cubicBezTo>
                      <a:pt x="82086" y="6548"/>
                      <a:pt x="85230" y="9787"/>
                      <a:pt x="88278" y="13025"/>
                    </a:cubicBezTo>
                    <a:cubicBezTo>
                      <a:pt x="112090" y="25979"/>
                      <a:pt x="107518" y="50268"/>
                      <a:pt x="111709" y="71033"/>
                    </a:cubicBezTo>
                    <a:cubicBezTo>
                      <a:pt x="112376" y="95131"/>
                      <a:pt x="140094" y="85320"/>
                      <a:pt x="148381" y="99893"/>
                    </a:cubicBezTo>
                    <a:cubicBezTo>
                      <a:pt x="149142" y="152186"/>
                      <a:pt x="178670" y="189905"/>
                      <a:pt x="210769" y="227243"/>
                    </a:cubicBezTo>
                    <a:cubicBezTo>
                      <a:pt x="221818" y="240101"/>
                      <a:pt x="232677" y="253817"/>
                      <a:pt x="241725" y="268486"/>
                    </a:cubicBezTo>
                    <a:cubicBezTo>
                      <a:pt x="241439" y="286583"/>
                      <a:pt x="225342" y="288584"/>
                      <a:pt x="214198" y="295727"/>
                    </a:cubicBezTo>
                    <a:cubicBezTo>
                      <a:pt x="195148" y="306491"/>
                      <a:pt x="178479" y="296299"/>
                      <a:pt x="161525" y="289441"/>
                    </a:cubicBezTo>
                    <a:cubicBezTo>
                      <a:pt x="150762" y="242673"/>
                      <a:pt x="109804" y="222099"/>
                      <a:pt x="77991" y="193619"/>
                    </a:cubicBezTo>
                    <a:close/>
                  </a:path>
                </a:pathLst>
              </a:custGeom>
              <a:solidFill>
                <a:srgbClr val="B3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2" name="Google Shape;1562;p28">
                <a:extLst>
                  <a:ext uri="{FF2B5EF4-FFF2-40B4-BE49-F238E27FC236}">
                    <a16:creationId xmlns:a16="http://schemas.microsoft.com/office/drawing/2014/main" id="{E6ABE8BD-FF58-7CCF-A24F-142332979C78}"/>
                  </a:ext>
                </a:extLst>
              </p:cNvPr>
              <p:cNvSpPr/>
              <p:nvPr/>
            </p:nvSpPr>
            <p:spPr>
              <a:xfrm>
                <a:off x="7287482" y="3198494"/>
                <a:ext cx="189658" cy="164795"/>
              </a:xfrm>
              <a:custGeom>
                <a:avLst/>
                <a:gdLst/>
                <a:ahLst/>
                <a:cxnLst/>
                <a:rect l="l" t="t" r="r" b="b"/>
                <a:pathLst>
                  <a:path w="189658" h="164795" extrusionOk="0">
                    <a:moveTo>
                      <a:pt x="0" y="69342"/>
                    </a:moveTo>
                    <a:cubicBezTo>
                      <a:pt x="2286" y="22003"/>
                      <a:pt x="51625" y="25241"/>
                      <a:pt x="74580" y="0"/>
                    </a:cubicBezTo>
                    <a:cubicBezTo>
                      <a:pt x="75629" y="1333"/>
                      <a:pt x="76676" y="2667"/>
                      <a:pt x="77724" y="4000"/>
                    </a:cubicBezTo>
                    <a:cubicBezTo>
                      <a:pt x="97631" y="20098"/>
                      <a:pt x="117062" y="4191"/>
                      <a:pt x="136684" y="2953"/>
                    </a:cubicBezTo>
                    <a:cubicBezTo>
                      <a:pt x="177736" y="381"/>
                      <a:pt x="195929" y="20383"/>
                      <a:pt x="187737" y="60769"/>
                    </a:cubicBezTo>
                    <a:cubicBezTo>
                      <a:pt x="169450" y="150781"/>
                      <a:pt x="139636" y="174403"/>
                      <a:pt x="60960" y="161544"/>
                    </a:cubicBezTo>
                    <a:cubicBezTo>
                      <a:pt x="51054" y="156972"/>
                      <a:pt x="46958" y="148590"/>
                      <a:pt x="45529" y="138398"/>
                    </a:cubicBezTo>
                    <a:cubicBezTo>
                      <a:pt x="47720" y="134112"/>
                      <a:pt x="50959" y="130969"/>
                      <a:pt x="55150" y="128778"/>
                    </a:cubicBezTo>
                    <a:cubicBezTo>
                      <a:pt x="58007" y="127635"/>
                      <a:pt x="60960" y="126968"/>
                      <a:pt x="63912" y="126016"/>
                    </a:cubicBezTo>
                    <a:cubicBezTo>
                      <a:pt x="77914" y="121729"/>
                      <a:pt x="96107" y="128968"/>
                      <a:pt x="105251" y="111442"/>
                    </a:cubicBezTo>
                    <a:cubicBezTo>
                      <a:pt x="107442" y="107251"/>
                      <a:pt x="106585" y="101441"/>
                      <a:pt x="103060" y="98584"/>
                    </a:cubicBezTo>
                    <a:cubicBezTo>
                      <a:pt x="86296" y="85249"/>
                      <a:pt x="71056" y="95631"/>
                      <a:pt x="55816" y="102775"/>
                    </a:cubicBezTo>
                    <a:cubicBezTo>
                      <a:pt x="47910" y="106585"/>
                      <a:pt x="40005" y="110966"/>
                      <a:pt x="30766" y="107061"/>
                    </a:cubicBezTo>
                    <a:cubicBezTo>
                      <a:pt x="20478" y="94488"/>
                      <a:pt x="10287" y="81820"/>
                      <a:pt x="0" y="69247"/>
                    </a:cubicBezTo>
                    <a:close/>
                  </a:path>
                </a:pathLst>
              </a:custGeom>
              <a:solidFill>
                <a:srgbClr val="B0B1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3" name="Google Shape;1563;p28">
                <a:extLst>
                  <a:ext uri="{FF2B5EF4-FFF2-40B4-BE49-F238E27FC236}">
                    <a16:creationId xmlns:a16="http://schemas.microsoft.com/office/drawing/2014/main" id="{455C0ADA-A471-57B1-0742-5A21E17FFEDC}"/>
                  </a:ext>
                </a:extLst>
              </p:cNvPr>
              <p:cNvSpPr/>
              <p:nvPr/>
            </p:nvSpPr>
            <p:spPr>
              <a:xfrm>
                <a:off x="7152695" y="3161728"/>
                <a:ext cx="203843" cy="276320"/>
              </a:xfrm>
              <a:custGeom>
                <a:avLst/>
                <a:gdLst/>
                <a:ahLst/>
                <a:cxnLst/>
                <a:rect l="l" t="t" r="r" b="b"/>
                <a:pathLst>
                  <a:path w="203843" h="276320" extrusionOk="0">
                    <a:moveTo>
                      <a:pt x="184031" y="172688"/>
                    </a:moveTo>
                    <a:lnTo>
                      <a:pt x="194128" y="190691"/>
                    </a:lnTo>
                    <a:cubicBezTo>
                      <a:pt x="194984" y="204406"/>
                      <a:pt x="199652" y="217265"/>
                      <a:pt x="203843" y="230219"/>
                    </a:cubicBezTo>
                    <a:cubicBezTo>
                      <a:pt x="202224" y="232410"/>
                      <a:pt x="200985" y="234696"/>
                      <a:pt x="200033" y="237172"/>
                    </a:cubicBezTo>
                    <a:cubicBezTo>
                      <a:pt x="167267" y="246317"/>
                      <a:pt x="137549" y="262604"/>
                      <a:pt x="106688" y="276320"/>
                    </a:cubicBezTo>
                    <a:cubicBezTo>
                      <a:pt x="56587" y="242506"/>
                      <a:pt x="25726" y="193453"/>
                      <a:pt x="1627" y="140017"/>
                    </a:cubicBezTo>
                    <a:cubicBezTo>
                      <a:pt x="-2659" y="130588"/>
                      <a:pt x="16296" y="120301"/>
                      <a:pt x="12581" y="106299"/>
                    </a:cubicBezTo>
                    <a:cubicBezTo>
                      <a:pt x="6771" y="100870"/>
                      <a:pt x="-2183" y="94107"/>
                      <a:pt x="484" y="87154"/>
                    </a:cubicBezTo>
                    <a:cubicBezTo>
                      <a:pt x="11819" y="58007"/>
                      <a:pt x="-1897" y="28861"/>
                      <a:pt x="2294" y="0"/>
                    </a:cubicBezTo>
                    <a:cubicBezTo>
                      <a:pt x="48491" y="3619"/>
                      <a:pt x="55062" y="34195"/>
                      <a:pt x="47728" y="70675"/>
                    </a:cubicBezTo>
                    <a:cubicBezTo>
                      <a:pt x="32679" y="145351"/>
                      <a:pt x="60301" y="201739"/>
                      <a:pt x="127167" y="228314"/>
                    </a:cubicBezTo>
                    <a:cubicBezTo>
                      <a:pt x="161742" y="242030"/>
                      <a:pt x="175458" y="225457"/>
                      <a:pt x="172030" y="173926"/>
                    </a:cubicBezTo>
                    <a:cubicBezTo>
                      <a:pt x="175744" y="170593"/>
                      <a:pt x="179745" y="170212"/>
                      <a:pt x="184031" y="172784"/>
                    </a:cubicBezTo>
                    <a:close/>
                  </a:path>
                </a:pathLst>
              </a:custGeom>
              <a:solidFill>
                <a:srgbClr val="101A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4" name="Google Shape;1564;p28">
                <a:extLst>
                  <a:ext uri="{FF2B5EF4-FFF2-40B4-BE49-F238E27FC236}">
                    <a16:creationId xmlns:a16="http://schemas.microsoft.com/office/drawing/2014/main" id="{F673D715-0512-227D-E0A8-DABD85EC3CF8}"/>
                  </a:ext>
                </a:extLst>
              </p:cNvPr>
              <p:cNvSpPr/>
              <p:nvPr/>
            </p:nvSpPr>
            <p:spPr>
              <a:xfrm>
                <a:off x="7155656" y="3451204"/>
                <a:ext cx="113109" cy="125156"/>
              </a:xfrm>
              <a:custGeom>
                <a:avLst/>
                <a:gdLst/>
                <a:ahLst/>
                <a:cxnLst/>
                <a:rect l="l" t="t" r="r" b="b"/>
                <a:pathLst>
                  <a:path w="113109" h="125156" extrusionOk="0">
                    <a:moveTo>
                      <a:pt x="27813" y="6275"/>
                    </a:moveTo>
                    <a:cubicBezTo>
                      <a:pt x="43910" y="5894"/>
                      <a:pt x="60293" y="20562"/>
                      <a:pt x="76200" y="5322"/>
                    </a:cubicBezTo>
                    <a:cubicBezTo>
                      <a:pt x="89630" y="5132"/>
                      <a:pt x="103251" y="4179"/>
                      <a:pt x="112966" y="16371"/>
                    </a:cubicBezTo>
                    <a:cubicBezTo>
                      <a:pt x="112776" y="22372"/>
                      <a:pt x="112586" y="28278"/>
                      <a:pt x="112395" y="34278"/>
                    </a:cubicBezTo>
                    <a:cubicBezTo>
                      <a:pt x="115158" y="61806"/>
                      <a:pt x="109824" y="87714"/>
                      <a:pt x="97822" y="112479"/>
                    </a:cubicBezTo>
                    <a:cubicBezTo>
                      <a:pt x="84677" y="128766"/>
                      <a:pt x="66866" y="125147"/>
                      <a:pt x="49530" y="124004"/>
                    </a:cubicBezTo>
                    <a:cubicBezTo>
                      <a:pt x="44482" y="120670"/>
                      <a:pt x="43815" y="116574"/>
                      <a:pt x="47530" y="111717"/>
                    </a:cubicBezTo>
                    <a:cubicBezTo>
                      <a:pt x="59531" y="110478"/>
                      <a:pt x="75533" y="114479"/>
                      <a:pt x="79534" y="98953"/>
                    </a:cubicBezTo>
                    <a:cubicBezTo>
                      <a:pt x="82486" y="87523"/>
                      <a:pt x="70104" y="79617"/>
                      <a:pt x="61626" y="73998"/>
                    </a:cubicBezTo>
                    <a:cubicBezTo>
                      <a:pt x="34671" y="56281"/>
                      <a:pt x="34385" y="15324"/>
                      <a:pt x="0" y="4656"/>
                    </a:cubicBezTo>
                    <a:cubicBezTo>
                      <a:pt x="9716" y="-2583"/>
                      <a:pt x="18955" y="-869"/>
                      <a:pt x="27908" y="6275"/>
                    </a:cubicBezTo>
                    <a:close/>
                  </a:path>
                </a:pathLst>
              </a:custGeom>
              <a:solidFill>
                <a:srgbClr val="24222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5" name="Google Shape;1565;p28">
                <a:extLst>
                  <a:ext uri="{FF2B5EF4-FFF2-40B4-BE49-F238E27FC236}">
                    <a16:creationId xmlns:a16="http://schemas.microsoft.com/office/drawing/2014/main" id="{63FFB8CE-B166-DB5A-CE58-5DB994FA0F21}"/>
                  </a:ext>
                </a:extLst>
              </p:cNvPr>
              <p:cNvSpPr/>
              <p:nvPr/>
            </p:nvSpPr>
            <p:spPr>
              <a:xfrm>
                <a:off x="7012305" y="3449334"/>
                <a:ext cx="190976" cy="125484"/>
              </a:xfrm>
              <a:custGeom>
                <a:avLst/>
                <a:gdLst/>
                <a:ahLst/>
                <a:cxnLst/>
                <a:rect l="l" t="t" r="r" b="b"/>
                <a:pathLst>
                  <a:path w="190976" h="125484" extrusionOk="0">
                    <a:moveTo>
                      <a:pt x="190881" y="113587"/>
                    </a:moveTo>
                    <a:cubicBezTo>
                      <a:pt x="190595" y="115778"/>
                      <a:pt x="190309" y="117968"/>
                      <a:pt x="190024" y="120159"/>
                    </a:cubicBezTo>
                    <a:cubicBezTo>
                      <a:pt x="160591" y="134637"/>
                      <a:pt x="133635" y="115111"/>
                      <a:pt x="105346" y="114158"/>
                    </a:cubicBezTo>
                    <a:cubicBezTo>
                      <a:pt x="77628" y="116635"/>
                      <a:pt x="65437" y="104157"/>
                      <a:pt x="55626" y="77392"/>
                    </a:cubicBezTo>
                    <a:cubicBezTo>
                      <a:pt x="46577" y="52532"/>
                      <a:pt x="38576" y="18813"/>
                      <a:pt x="0" y="18337"/>
                    </a:cubicBezTo>
                    <a:cubicBezTo>
                      <a:pt x="2953" y="-2999"/>
                      <a:pt x="12668" y="-4999"/>
                      <a:pt x="27908" y="8621"/>
                    </a:cubicBezTo>
                    <a:cubicBezTo>
                      <a:pt x="55340" y="33101"/>
                      <a:pt x="59341" y="82726"/>
                      <a:pt x="89249" y="93489"/>
                    </a:cubicBezTo>
                    <a:cubicBezTo>
                      <a:pt x="117824" y="103871"/>
                      <a:pt x="156305" y="89965"/>
                      <a:pt x="186404" y="112539"/>
                    </a:cubicBezTo>
                    <a:cubicBezTo>
                      <a:pt x="187547" y="113396"/>
                      <a:pt x="189452" y="113301"/>
                      <a:pt x="190976" y="113587"/>
                    </a:cubicBezTo>
                    <a:close/>
                  </a:path>
                </a:pathLst>
              </a:custGeom>
              <a:solidFill>
                <a:srgbClr val="5724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6" name="Google Shape;1566;p28">
                <a:extLst>
                  <a:ext uri="{FF2B5EF4-FFF2-40B4-BE49-F238E27FC236}">
                    <a16:creationId xmlns:a16="http://schemas.microsoft.com/office/drawing/2014/main" id="{E28ECC41-0680-F872-5E06-8A99675B2DCE}"/>
                  </a:ext>
                </a:extLst>
              </p:cNvPr>
              <p:cNvSpPr/>
              <p:nvPr/>
            </p:nvSpPr>
            <p:spPr>
              <a:xfrm>
                <a:off x="6983825" y="3162222"/>
                <a:ext cx="115347" cy="119874"/>
              </a:xfrm>
              <a:custGeom>
                <a:avLst/>
                <a:gdLst/>
                <a:ahLst/>
                <a:cxnLst/>
                <a:rect l="l" t="t" r="r" b="b"/>
                <a:pathLst>
                  <a:path w="115347" h="119874" extrusionOk="0">
                    <a:moveTo>
                      <a:pt x="115252" y="11031"/>
                    </a:moveTo>
                    <a:cubicBezTo>
                      <a:pt x="111728" y="10840"/>
                      <a:pt x="108109" y="10745"/>
                      <a:pt x="104584" y="10555"/>
                    </a:cubicBezTo>
                    <a:cubicBezTo>
                      <a:pt x="87439" y="22175"/>
                      <a:pt x="91249" y="42178"/>
                      <a:pt x="85248" y="58275"/>
                    </a:cubicBezTo>
                    <a:cubicBezTo>
                      <a:pt x="86296" y="69133"/>
                      <a:pt x="85534" y="79325"/>
                      <a:pt x="73914" y="84850"/>
                    </a:cubicBezTo>
                    <a:cubicBezTo>
                      <a:pt x="62960" y="99423"/>
                      <a:pt x="42957" y="100185"/>
                      <a:pt x="30956" y="113139"/>
                    </a:cubicBezTo>
                    <a:cubicBezTo>
                      <a:pt x="20764" y="118663"/>
                      <a:pt x="10573" y="124664"/>
                      <a:pt x="0" y="113901"/>
                    </a:cubicBezTo>
                    <a:cubicBezTo>
                      <a:pt x="8382" y="104662"/>
                      <a:pt x="15049" y="91231"/>
                      <a:pt x="25432" y="87040"/>
                    </a:cubicBezTo>
                    <a:cubicBezTo>
                      <a:pt x="61436" y="72658"/>
                      <a:pt x="61246" y="49702"/>
                      <a:pt x="45911" y="20937"/>
                    </a:cubicBezTo>
                    <a:cubicBezTo>
                      <a:pt x="51149" y="8745"/>
                      <a:pt x="65627" y="10364"/>
                      <a:pt x="73628" y="2363"/>
                    </a:cubicBezTo>
                    <a:cubicBezTo>
                      <a:pt x="87725" y="4363"/>
                      <a:pt x="104965" y="-8591"/>
                      <a:pt x="115348" y="11031"/>
                    </a:cubicBezTo>
                    <a:close/>
                  </a:path>
                </a:pathLst>
              </a:custGeom>
              <a:solidFill>
                <a:srgbClr val="412A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7" name="Google Shape;1567;p28">
                <a:extLst>
                  <a:ext uri="{FF2B5EF4-FFF2-40B4-BE49-F238E27FC236}">
                    <a16:creationId xmlns:a16="http://schemas.microsoft.com/office/drawing/2014/main" id="{8B092D26-49B1-484A-A885-E4D095C9565D}"/>
                  </a:ext>
                </a:extLst>
              </p:cNvPr>
              <p:cNvSpPr/>
              <p:nvPr/>
            </p:nvSpPr>
            <p:spPr>
              <a:xfrm>
                <a:off x="7241838" y="3277266"/>
                <a:ext cx="135920" cy="58650"/>
              </a:xfrm>
              <a:custGeom>
                <a:avLst/>
                <a:gdLst/>
                <a:ahLst/>
                <a:cxnLst/>
                <a:rect l="l" t="t" r="r" b="b"/>
                <a:pathLst>
                  <a:path w="135920" h="58650" extrusionOk="0">
                    <a:moveTo>
                      <a:pt x="94888" y="57150"/>
                    </a:moveTo>
                    <a:cubicBezTo>
                      <a:pt x="90888" y="57531"/>
                      <a:pt x="86887" y="57912"/>
                      <a:pt x="82887" y="58293"/>
                    </a:cubicBezTo>
                    <a:cubicBezTo>
                      <a:pt x="62503" y="57531"/>
                      <a:pt x="40691" y="61150"/>
                      <a:pt x="22213" y="54864"/>
                    </a:cubicBezTo>
                    <a:cubicBezTo>
                      <a:pt x="877" y="47625"/>
                      <a:pt x="-6743" y="28099"/>
                      <a:pt x="6687" y="0"/>
                    </a:cubicBezTo>
                    <a:cubicBezTo>
                      <a:pt x="22879" y="31528"/>
                      <a:pt x="41358" y="55912"/>
                      <a:pt x="76505" y="28289"/>
                    </a:cubicBezTo>
                    <a:cubicBezTo>
                      <a:pt x="81935" y="24860"/>
                      <a:pt x="87459" y="21526"/>
                      <a:pt x="92888" y="18097"/>
                    </a:cubicBezTo>
                    <a:cubicBezTo>
                      <a:pt x="98984" y="19431"/>
                      <a:pt x="104985" y="19526"/>
                      <a:pt x="111176" y="18669"/>
                    </a:cubicBezTo>
                    <a:cubicBezTo>
                      <a:pt x="120129" y="17431"/>
                      <a:pt x="130893" y="13906"/>
                      <a:pt x="134798" y="25432"/>
                    </a:cubicBezTo>
                    <a:cubicBezTo>
                      <a:pt x="138894" y="37719"/>
                      <a:pt x="131274" y="45625"/>
                      <a:pt x="120225" y="50197"/>
                    </a:cubicBezTo>
                    <a:cubicBezTo>
                      <a:pt x="114701" y="52483"/>
                      <a:pt x="108033" y="51911"/>
                      <a:pt x="103556" y="56864"/>
                    </a:cubicBezTo>
                    <a:lnTo>
                      <a:pt x="99270" y="57531"/>
                    </a:lnTo>
                    <a:lnTo>
                      <a:pt x="94984" y="56959"/>
                    </a:lnTo>
                    <a:close/>
                  </a:path>
                </a:pathLst>
              </a:custGeom>
              <a:solidFill>
                <a:srgbClr val="3F5C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8" name="Google Shape;1568;p28">
                <a:extLst>
                  <a:ext uri="{FF2B5EF4-FFF2-40B4-BE49-F238E27FC236}">
                    <a16:creationId xmlns:a16="http://schemas.microsoft.com/office/drawing/2014/main" id="{112A8B30-1700-D97F-F417-56EE5FD252FD}"/>
                  </a:ext>
                </a:extLst>
              </p:cNvPr>
              <p:cNvSpPr/>
              <p:nvPr/>
            </p:nvSpPr>
            <p:spPr>
              <a:xfrm>
                <a:off x="7084876" y="3353370"/>
                <a:ext cx="100463" cy="104108"/>
              </a:xfrm>
              <a:custGeom>
                <a:avLst/>
                <a:gdLst/>
                <a:ahLst/>
                <a:cxnLst/>
                <a:rect l="l" t="t" r="r" b="b"/>
                <a:pathLst>
                  <a:path w="100463" h="104108" extrusionOk="0">
                    <a:moveTo>
                      <a:pt x="98593" y="104108"/>
                    </a:moveTo>
                    <a:cubicBezTo>
                      <a:pt x="89258" y="103537"/>
                      <a:pt x="80019" y="103061"/>
                      <a:pt x="70684" y="102489"/>
                    </a:cubicBezTo>
                    <a:cubicBezTo>
                      <a:pt x="67732" y="100013"/>
                      <a:pt x="64684" y="97536"/>
                      <a:pt x="61731" y="95059"/>
                    </a:cubicBezTo>
                    <a:cubicBezTo>
                      <a:pt x="61255" y="56674"/>
                      <a:pt x="29441" y="47625"/>
                      <a:pt x="3533" y="32957"/>
                    </a:cubicBezTo>
                    <a:cubicBezTo>
                      <a:pt x="-7325" y="19431"/>
                      <a:pt x="10010" y="17717"/>
                      <a:pt x="13249" y="10096"/>
                    </a:cubicBezTo>
                    <a:cubicBezTo>
                      <a:pt x="16582" y="6763"/>
                      <a:pt x="19916" y="3334"/>
                      <a:pt x="23250" y="0"/>
                    </a:cubicBezTo>
                    <a:cubicBezTo>
                      <a:pt x="43157" y="38481"/>
                      <a:pt x="112690" y="41053"/>
                      <a:pt x="98593" y="104013"/>
                    </a:cubicBezTo>
                    <a:close/>
                  </a:path>
                </a:pathLst>
              </a:custGeom>
              <a:solidFill>
                <a:srgbClr val="DADC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9" name="Google Shape;1569;p28">
                <a:extLst>
                  <a:ext uri="{FF2B5EF4-FFF2-40B4-BE49-F238E27FC236}">
                    <a16:creationId xmlns:a16="http://schemas.microsoft.com/office/drawing/2014/main" id="{8818BF36-292D-4492-A7F0-B68AA9B5AF97}"/>
                  </a:ext>
                </a:extLst>
              </p:cNvPr>
              <p:cNvSpPr/>
              <p:nvPr/>
            </p:nvSpPr>
            <p:spPr>
              <a:xfrm>
                <a:off x="7127739" y="3161347"/>
                <a:ext cx="44290" cy="109706"/>
              </a:xfrm>
              <a:custGeom>
                <a:avLst/>
                <a:gdLst/>
                <a:ahLst/>
                <a:cxnLst/>
                <a:rect l="l" t="t" r="r" b="b"/>
                <a:pathLst>
                  <a:path w="44290" h="109706" extrusionOk="0">
                    <a:moveTo>
                      <a:pt x="27155" y="381"/>
                    </a:moveTo>
                    <a:cubicBezTo>
                      <a:pt x="62683" y="32766"/>
                      <a:pt x="30870" y="71533"/>
                      <a:pt x="37442" y="106680"/>
                    </a:cubicBezTo>
                    <a:cubicBezTo>
                      <a:pt x="2485" y="112776"/>
                      <a:pt x="-182" y="111347"/>
                      <a:pt x="9" y="86487"/>
                    </a:cubicBezTo>
                    <a:cubicBezTo>
                      <a:pt x="2485" y="56959"/>
                      <a:pt x="4295" y="27337"/>
                      <a:pt x="17440" y="0"/>
                    </a:cubicBezTo>
                    <a:cubicBezTo>
                      <a:pt x="20678" y="95"/>
                      <a:pt x="23917" y="190"/>
                      <a:pt x="27155" y="381"/>
                    </a:cubicBezTo>
                    <a:close/>
                  </a:path>
                </a:pathLst>
              </a:custGeom>
              <a:solidFill>
                <a:srgbClr val="CBD2D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0" name="Google Shape;1570;p28">
                <a:extLst>
                  <a:ext uri="{FF2B5EF4-FFF2-40B4-BE49-F238E27FC236}">
                    <a16:creationId xmlns:a16="http://schemas.microsoft.com/office/drawing/2014/main" id="{D67426C9-6FB2-9555-4FEC-83A22C1F7690}"/>
                  </a:ext>
                </a:extLst>
              </p:cNvPr>
              <p:cNvSpPr/>
              <p:nvPr/>
            </p:nvSpPr>
            <p:spPr>
              <a:xfrm>
                <a:off x="7108412" y="3152363"/>
                <a:ext cx="36913" cy="95470"/>
              </a:xfrm>
              <a:custGeom>
                <a:avLst/>
                <a:gdLst/>
                <a:ahLst/>
                <a:cxnLst/>
                <a:rect l="l" t="t" r="r" b="b"/>
                <a:pathLst>
                  <a:path w="36913" h="95470" extrusionOk="0">
                    <a:moveTo>
                      <a:pt x="36767" y="8984"/>
                    </a:moveTo>
                    <a:cubicBezTo>
                      <a:pt x="37052" y="38988"/>
                      <a:pt x="38577" y="69372"/>
                      <a:pt x="19336" y="95471"/>
                    </a:cubicBezTo>
                    <a:cubicBezTo>
                      <a:pt x="-2667" y="78516"/>
                      <a:pt x="15812" y="49465"/>
                      <a:pt x="0" y="30606"/>
                    </a:cubicBezTo>
                    <a:cubicBezTo>
                      <a:pt x="10668" y="29653"/>
                      <a:pt x="17526" y="24700"/>
                      <a:pt x="17907" y="13080"/>
                    </a:cubicBezTo>
                    <a:cubicBezTo>
                      <a:pt x="18860" y="-12447"/>
                      <a:pt x="29718" y="6888"/>
                      <a:pt x="36767" y="8984"/>
                    </a:cubicBezTo>
                    <a:close/>
                  </a:path>
                </a:pathLst>
              </a:custGeom>
              <a:solidFill>
                <a:srgbClr val="352E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1" name="Google Shape;1571;p28">
                <a:extLst>
                  <a:ext uri="{FF2B5EF4-FFF2-40B4-BE49-F238E27FC236}">
                    <a16:creationId xmlns:a16="http://schemas.microsoft.com/office/drawing/2014/main" id="{E5E3C9C4-B8AC-1F54-3E46-471CAE7BAB75}"/>
                  </a:ext>
                </a:extLst>
              </p:cNvPr>
              <p:cNvSpPr/>
              <p:nvPr/>
            </p:nvSpPr>
            <p:spPr>
              <a:xfrm>
                <a:off x="7005797" y="3247072"/>
                <a:ext cx="65726" cy="67246"/>
              </a:xfrm>
              <a:custGeom>
                <a:avLst/>
                <a:gdLst/>
                <a:ahLst/>
                <a:cxnLst/>
                <a:rect l="l" t="t" r="r" b="b"/>
                <a:pathLst>
                  <a:path w="65726" h="67246" extrusionOk="0">
                    <a:moveTo>
                      <a:pt x="3459" y="22098"/>
                    </a:moveTo>
                    <a:cubicBezTo>
                      <a:pt x="13175" y="667"/>
                      <a:pt x="32415" y="0"/>
                      <a:pt x="51941" y="0"/>
                    </a:cubicBezTo>
                    <a:cubicBezTo>
                      <a:pt x="55275" y="4286"/>
                      <a:pt x="72611" y="7048"/>
                      <a:pt x="62705" y="9906"/>
                    </a:cubicBezTo>
                    <a:cubicBezTo>
                      <a:pt x="31654" y="19050"/>
                      <a:pt x="29558" y="46673"/>
                      <a:pt x="16318" y="67247"/>
                    </a:cubicBezTo>
                    <a:cubicBezTo>
                      <a:pt x="12317" y="61531"/>
                      <a:pt x="8317" y="55912"/>
                      <a:pt x="4221" y="50197"/>
                    </a:cubicBezTo>
                    <a:cubicBezTo>
                      <a:pt x="-2351" y="40957"/>
                      <a:pt x="-160" y="31528"/>
                      <a:pt x="3459" y="22098"/>
                    </a:cubicBezTo>
                    <a:close/>
                  </a:path>
                </a:pathLst>
              </a:custGeom>
              <a:solidFill>
                <a:srgbClr val="DBDF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2" name="Google Shape;1572;p28">
                <a:extLst>
                  <a:ext uri="{FF2B5EF4-FFF2-40B4-BE49-F238E27FC236}">
                    <a16:creationId xmlns:a16="http://schemas.microsoft.com/office/drawing/2014/main" id="{7A25B915-C727-32AB-32B8-223DD72EF624}"/>
                  </a:ext>
                </a:extLst>
              </p:cNvPr>
              <p:cNvSpPr/>
              <p:nvPr/>
            </p:nvSpPr>
            <p:spPr>
              <a:xfrm>
                <a:off x="6956869" y="3467194"/>
                <a:ext cx="59531" cy="67334"/>
              </a:xfrm>
              <a:custGeom>
                <a:avLst/>
                <a:gdLst/>
                <a:ahLst/>
                <a:cxnLst/>
                <a:rect l="l" t="t" r="r" b="b"/>
                <a:pathLst>
                  <a:path w="59531" h="67334" extrusionOk="0">
                    <a:moveTo>
                      <a:pt x="56198" y="0"/>
                    </a:moveTo>
                    <a:cubicBezTo>
                      <a:pt x="28384" y="20955"/>
                      <a:pt x="39148" y="41624"/>
                      <a:pt x="59531" y="60770"/>
                    </a:cubicBezTo>
                    <a:cubicBezTo>
                      <a:pt x="45053" y="71342"/>
                      <a:pt x="34290" y="67723"/>
                      <a:pt x="23813" y="59912"/>
                    </a:cubicBezTo>
                    <a:cubicBezTo>
                      <a:pt x="27051" y="35909"/>
                      <a:pt x="9430" y="20479"/>
                      <a:pt x="0" y="1715"/>
                    </a:cubicBezTo>
                    <a:cubicBezTo>
                      <a:pt x="19145" y="15812"/>
                      <a:pt x="37433" y="1048"/>
                      <a:pt x="56198" y="0"/>
                    </a:cubicBezTo>
                    <a:close/>
                  </a:path>
                </a:pathLst>
              </a:custGeom>
              <a:solidFill>
                <a:srgbClr val="242A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3" name="Google Shape;1573;p28">
                <a:extLst>
                  <a:ext uri="{FF2B5EF4-FFF2-40B4-BE49-F238E27FC236}">
                    <a16:creationId xmlns:a16="http://schemas.microsoft.com/office/drawing/2014/main" id="{AE224391-5E7D-B9C8-8D45-5DA841D6C5A8}"/>
                  </a:ext>
                </a:extLst>
              </p:cNvPr>
              <p:cNvSpPr/>
              <p:nvPr/>
            </p:nvSpPr>
            <p:spPr>
              <a:xfrm>
                <a:off x="7088505" y="3386422"/>
                <a:ext cx="58894" cy="62007"/>
              </a:xfrm>
              <a:custGeom>
                <a:avLst/>
                <a:gdLst/>
                <a:ahLst/>
                <a:cxnLst/>
                <a:rect l="l" t="t" r="r" b="b"/>
                <a:pathLst>
                  <a:path w="58894" h="62007" extrusionOk="0">
                    <a:moveTo>
                      <a:pt x="0" y="0"/>
                    </a:moveTo>
                    <a:cubicBezTo>
                      <a:pt x="1524" y="476"/>
                      <a:pt x="2953" y="1048"/>
                      <a:pt x="4476" y="1333"/>
                    </a:cubicBezTo>
                    <a:cubicBezTo>
                      <a:pt x="44862" y="9401"/>
                      <a:pt x="62769" y="29623"/>
                      <a:pt x="58198" y="62008"/>
                    </a:cubicBezTo>
                    <a:cubicBezTo>
                      <a:pt x="38767" y="41338"/>
                      <a:pt x="19431" y="20669"/>
                      <a:pt x="0" y="0"/>
                    </a:cubicBezTo>
                    <a:close/>
                  </a:path>
                </a:pathLst>
              </a:custGeom>
              <a:solidFill>
                <a:srgbClr val="592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4" name="Google Shape;1574;p28">
                <a:extLst>
                  <a:ext uri="{FF2B5EF4-FFF2-40B4-BE49-F238E27FC236}">
                    <a16:creationId xmlns:a16="http://schemas.microsoft.com/office/drawing/2014/main" id="{943E5CEB-AE1F-BF18-99AE-BD64A6D44E0C}"/>
                  </a:ext>
                </a:extLst>
              </p:cNvPr>
              <p:cNvSpPr/>
              <p:nvPr/>
            </p:nvSpPr>
            <p:spPr>
              <a:xfrm>
                <a:off x="6975176" y="3269074"/>
                <a:ext cx="34842" cy="32314"/>
              </a:xfrm>
              <a:custGeom>
                <a:avLst/>
                <a:gdLst/>
                <a:ahLst/>
                <a:cxnLst/>
                <a:rect l="l" t="t" r="r" b="b"/>
                <a:pathLst>
                  <a:path w="34842" h="32314" extrusionOk="0">
                    <a:moveTo>
                      <a:pt x="34080" y="95"/>
                    </a:moveTo>
                    <a:cubicBezTo>
                      <a:pt x="34366" y="9430"/>
                      <a:pt x="34652" y="18860"/>
                      <a:pt x="34842" y="28194"/>
                    </a:cubicBezTo>
                    <a:cubicBezTo>
                      <a:pt x="24079" y="25622"/>
                      <a:pt x="11792" y="40577"/>
                      <a:pt x="2267" y="25432"/>
                    </a:cubicBezTo>
                    <a:cubicBezTo>
                      <a:pt x="-2972" y="17050"/>
                      <a:pt x="1600" y="11525"/>
                      <a:pt x="8553" y="6953"/>
                    </a:cubicBezTo>
                    <a:cubicBezTo>
                      <a:pt x="18459" y="9811"/>
                      <a:pt x="26174" y="4953"/>
                      <a:pt x="33985" y="0"/>
                    </a:cubicBezTo>
                    <a:close/>
                  </a:path>
                </a:pathLst>
              </a:custGeom>
              <a:solidFill>
                <a:srgbClr val="4F928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5" name="Google Shape;1575;p28">
                <a:extLst>
                  <a:ext uri="{FF2B5EF4-FFF2-40B4-BE49-F238E27FC236}">
                    <a16:creationId xmlns:a16="http://schemas.microsoft.com/office/drawing/2014/main" id="{6D178E35-71A5-6EF5-A3C0-FD49F556B10B}"/>
                  </a:ext>
                </a:extLst>
              </p:cNvPr>
              <p:cNvSpPr/>
              <p:nvPr/>
            </p:nvSpPr>
            <p:spPr>
              <a:xfrm>
                <a:off x="7027878" y="3161745"/>
                <a:ext cx="29575" cy="21413"/>
              </a:xfrm>
              <a:custGeom>
                <a:avLst/>
                <a:gdLst/>
                <a:ahLst/>
                <a:cxnLst/>
                <a:rect l="l" t="t" r="r" b="b"/>
                <a:pathLst>
                  <a:path w="29575" h="21413" extrusionOk="0">
                    <a:moveTo>
                      <a:pt x="29575" y="2840"/>
                    </a:moveTo>
                    <a:cubicBezTo>
                      <a:pt x="25575" y="16841"/>
                      <a:pt x="14430" y="20175"/>
                      <a:pt x="1858" y="21413"/>
                    </a:cubicBezTo>
                    <a:cubicBezTo>
                      <a:pt x="-6715" y="-11162"/>
                      <a:pt x="16430" y="3221"/>
                      <a:pt x="29575" y="2840"/>
                    </a:cubicBezTo>
                    <a:close/>
                  </a:path>
                </a:pathLst>
              </a:custGeom>
              <a:solidFill>
                <a:srgbClr val="56839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6" name="Google Shape;1576;p28">
                <a:extLst>
                  <a:ext uri="{FF2B5EF4-FFF2-40B4-BE49-F238E27FC236}">
                    <a16:creationId xmlns:a16="http://schemas.microsoft.com/office/drawing/2014/main" id="{9CF80276-CF10-2B9E-9117-C8A7F0E6358C}"/>
                  </a:ext>
                </a:extLst>
              </p:cNvPr>
              <p:cNvSpPr/>
              <p:nvPr/>
            </p:nvSpPr>
            <p:spPr>
              <a:xfrm>
                <a:off x="6935914" y="3570477"/>
                <a:ext cx="70294" cy="139049"/>
              </a:xfrm>
              <a:custGeom>
                <a:avLst/>
                <a:gdLst/>
                <a:ahLst/>
                <a:cxnLst/>
                <a:rect l="l" t="t" r="r" b="b"/>
                <a:pathLst>
                  <a:path w="70294" h="139049" extrusionOk="0">
                    <a:moveTo>
                      <a:pt x="27623" y="1874"/>
                    </a:moveTo>
                    <a:cubicBezTo>
                      <a:pt x="31052" y="5398"/>
                      <a:pt x="34576" y="8922"/>
                      <a:pt x="38005" y="12351"/>
                    </a:cubicBezTo>
                    <a:cubicBezTo>
                      <a:pt x="63341" y="13685"/>
                      <a:pt x="60007" y="38355"/>
                      <a:pt x="70295" y="51975"/>
                    </a:cubicBezTo>
                    <a:cubicBezTo>
                      <a:pt x="70104" y="56357"/>
                      <a:pt x="68199" y="59786"/>
                      <a:pt x="64389" y="62072"/>
                    </a:cubicBezTo>
                    <a:cubicBezTo>
                      <a:pt x="57150" y="66167"/>
                      <a:pt x="49721" y="66834"/>
                      <a:pt x="42196" y="63405"/>
                    </a:cubicBezTo>
                    <a:cubicBezTo>
                      <a:pt x="41243" y="64643"/>
                      <a:pt x="37909" y="57785"/>
                      <a:pt x="38671" y="64263"/>
                    </a:cubicBezTo>
                    <a:cubicBezTo>
                      <a:pt x="38862" y="66167"/>
                      <a:pt x="43339" y="67787"/>
                      <a:pt x="45530" y="70359"/>
                    </a:cubicBezTo>
                    <a:cubicBezTo>
                      <a:pt x="55626" y="86170"/>
                      <a:pt x="62484" y="102934"/>
                      <a:pt x="62960" y="121793"/>
                    </a:cubicBezTo>
                    <a:cubicBezTo>
                      <a:pt x="54293" y="144558"/>
                      <a:pt x="42386" y="143892"/>
                      <a:pt x="30289" y="125127"/>
                    </a:cubicBezTo>
                    <a:cubicBezTo>
                      <a:pt x="23717" y="114840"/>
                      <a:pt x="23336" y="101886"/>
                      <a:pt x="23432" y="100076"/>
                    </a:cubicBezTo>
                    <a:cubicBezTo>
                      <a:pt x="19621" y="83789"/>
                      <a:pt x="11430" y="90361"/>
                      <a:pt x="17336" y="88075"/>
                    </a:cubicBezTo>
                    <a:cubicBezTo>
                      <a:pt x="19526" y="87218"/>
                      <a:pt x="21050" y="88075"/>
                      <a:pt x="21336" y="90647"/>
                    </a:cubicBezTo>
                    <a:cubicBezTo>
                      <a:pt x="22956" y="105315"/>
                      <a:pt x="32004" y="120746"/>
                      <a:pt x="17336" y="133890"/>
                    </a:cubicBezTo>
                    <a:cubicBezTo>
                      <a:pt x="-3238" y="102267"/>
                      <a:pt x="22479" y="62834"/>
                      <a:pt x="0" y="31496"/>
                    </a:cubicBezTo>
                    <a:cubicBezTo>
                      <a:pt x="10954" y="23972"/>
                      <a:pt x="22384" y="16828"/>
                      <a:pt x="19241" y="540"/>
                    </a:cubicBezTo>
                    <a:cubicBezTo>
                      <a:pt x="22289" y="-508"/>
                      <a:pt x="25051" y="-31"/>
                      <a:pt x="27527" y="1969"/>
                    </a:cubicBezTo>
                    <a:close/>
                  </a:path>
                </a:pathLst>
              </a:custGeom>
              <a:solidFill>
                <a:srgbClr val="422C2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7" name="Google Shape;1577;p28">
                <a:extLst>
                  <a:ext uri="{FF2B5EF4-FFF2-40B4-BE49-F238E27FC236}">
                    <a16:creationId xmlns:a16="http://schemas.microsoft.com/office/drawing/2014/main" id="{2CA32A64-E2D6-04A7-0D46-010193231268}"/>
                  </a:ext>
                </a:extLst>
              </p:cNvPr>
              <p:cNvSpPr/>
              <p:nvPr/>
            </p:nvSpPr>
            <p:spPr>
              <a:xfrm>
                <a:off x="7592758" y="3873531"/>
                <a:ext cx="95410" cy="307466"/>
              </a:xfrm>
              <a:custGeom>
                <a:avLst/>
                <a:gdLst/>
                <a:ahLst/>
                <a:cxnLst/>
                <a:rect l="l" t="t" r="r" b="b"/>
                <a:pathLst>
                  <a:path w="95410" h="307466" extrusionOk="0">
                    <a:moveTo>
                      <a:pt x="12002" y="307467"/>
                    </a:moveTo>
                    <a:cubicBezTo>
                      <a:pt x="-5334" y="276225"/>
                      <a:pt x="10096" y="249746"/>
                      <a:pt x="28670" y="227648"/>
                    </a:cubicBezTo>
                    <a:cubicBezTo>
                      <a:pt x="39052" y="215360"/>
                      <a:pt x="49149" y="204978"/>
                      <a:pt x="38481" y="192215"/>
                    </a:cubicBezTo>
                    <a:cubicBezTo>
                      <a:pt x="15335" y="164592"/>
                      <a:pt x="476" y="125254"/>
                      <a:pt x="4096" y="99060"/>
                    </a:cubicBezTo>
                    <a:cubicBezTo>
                      <a:pt x="8858" y="64675"/>
                      <a:pt x="2381" y="33052"/>
                      <a:pt x="0" y="0"/>
                    </a:cubicBezTo>
                    <a:cubicBezTo>
                      <a:pt x="20478" y="571"/>
                      <a:pt x="24384" y="30290"/>
                      <a:pt x="46577" y="20288"/>
                    </a:cubicBezTo>
                    <a:cubicBezTo>
                      <a:pt x="43148" y="53816"/>
                      <a:pt x="48101" y="82772"/>
                      <a:pt x="71818" y="111062"/>
                    </a:cubicBezTo>
                    <a:cubicBezTo>
                      <a:pt x="106775" y="152876"/>
                      <a:pt x="101632" y="197549"/>
                      <a:pt x="64675" y="241649"/>
                    </a:cubicBezTo>
                    <a:cubicBezTo>
                      <a:pt x="58960" y="248412"/>
                      <a:pt x="57531" y="254603"/>
                      <a:pt x="59721" y="262890"/>
                    </a:cubicBezTo>
                    <a:cubicBezTo>
                      <a:pt x="71628" y="307372"/>
                      <a:pt x="37719" y="303181"/>
                      <a:pt x="11906" y="307467"/>
                    </a:cubicBezTo>
                    <a:close/>
                  </a:path>
                </a:pathLst>
              </a:custGeom>
              <a:solidFill>
                <a:srgbClr val="061A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8" name="Google Shape;1578;p28">
                <a:extLst>
                  <a:ext uri="{FF2B5EF4-FFF2-40B4-BE49-F238E27FC236}">
                    <a16:creationId xmlns:a16="http://schemas.microsoft.com/office/drawing/2014/main" id="{FCD9884A-294B-A443-1550-D1EF7A99C696}"/>
                  </a:ext>
                </a:extLst>
              </p:cNvPr>
              <p:cNvSpPr/>
              <p:nvPr/>
            </p:nvSpPr>
            <p:spPr>
              <a:xfrm>
                <a:off x="7468295" y="4284725"/>
                <a:ext cx="21497" cy="31786"/>
              </a:xfrm>
              <a:custGeom>
                <a:avLst/>
                <a:gdLst/>
                <a:ahLst/>
                <a:cxnLst/>
                <a:rect l="l" t="t" r="r" b="b"/>
                <a:pathLst>
                  <a:path w="21497" h="31786" extrusionOk="0">
                    <a:moveTo>
                      <a:pt x="447" y="0"/>
                    </a:moveTo>
                    <a:cubicBezTo>
                      <a:pt x="7496" y="191"/>
                      <a:pt x="14449" y="476"/>
                      <a:pt x="21498" y="667"/>
                    </a:cubicBezTo>
                    <a:cubicBezTo>
                      <a:pt x="17307" y="11811"/>
                      <a:pt x="26546" y="33147"/>
                      <a:pt x="7400" y="31718"/>
                    </a:cubicBezTo>
                    <a:cubicBezTo>
                      <a:pt x="-4315" y="30861"/>
                      <a:pt x="1686" y="11335"/>
                      <a:pt x="543" y="0"/>
                    </a:cubicBezTo>
                    <a:close/>
                  </a:path>
                </a:pathLst>
              </a:custGeom>
              <a:solidFill>
                <a:srgbClr val="49898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9" name="Google Shape;1579;p28">
                <a:extLst>
                  <a:ext uri="{FF2B5EF4-FFF2-40B4-BE49-F238E27FC236}">
                    <a16:creationId xmlns:a16="http://schemas.microsoft.com/office/drawing/2014/main" id="{19964AAF-D6A5-28DE-E8E0-F18CA74947C1}"/>
                  </a:ext>
                </a:extLst>
              </p:cNvPr>
              <p:cNvSpPr/>
              <p:nvPr/>
            </p:nvSpPr>
            <p:spPr>
              <a:xfrm>
                <a:off x="6953154" y="3651027"/>
                <a:ext cx="461343" cy="734853"/>
              </a:xfrm>
              <a:custGeom>
                <a:avLst/>
                <a:gdLst/>
                <a:ahLst/>
                <a:cxnLst/>
                <a:rect l="l" t="t" r="r" b="b"/>
                <a:pathLst>
                  <a:path w="461343" h="734853" extrusionOk="0">
                    <a:moveTo>
                      <a:pt x="191" y="53245"/>
                    </a:moveTo>
                    <a:cubicBezTo>
                      <a:pt x="5620" y="36862"/>
                      <a:pt x="-6382" y="18859"/>
                      <a:pt x="6572" y="0"/>
                    </a:cubicBezTo>
                    <a:cubicBezTo>
                      <a:pt x="11621" y="16478"/>
                      <a:pt x="13049" y="32671"/>
                      <a:pt x="21050" y="44387"/>
                    </a:cubicBezTo>
                    <a:cubicBezTo>
                      <a:pt x="32957" y="62008"/>
                      <a:pt x="37052" y="47434"/>
                      <a:pt x="40100" y="36386"/>
                    </a:cubicBezTo>
                    <a:cubicBezTo>
                      <a:pt x="62960" y="26384"/>
                      <a:pt x="88297" y="22574"/>
                      <a:pt x="109347" y="8001"/>
                    </a:cubicBezTo>
                    <a:cubicBezTo>
                      <a:pt x="115634" y="3620"/>
                      <a:pt x="127921" y="-2286"/>
                      <a:pt x="131064" y="1429"/>
                    </a:cubicBezTo>
                    <a:cubicBezTo>
                      <a:pt x="158115" y="33433"/>
                      <a:pt x="209359" y="4000"/>
                      <a:pt x="220504" y="18955"/>
                    </a:cubicBezTo>
                    <a:cubicBezTo>
                      <a:pt x="253175" y="62960"/>
                      <a:pt x="283083" y="43529"/>
                      <a:pt x="318421" y="33909"/>
                    </a:cubicBezTo>
                    <a:cubicBezTo>
                      <a:pt x="337375" y="28766"/>
                      <a:pt x="336042" y="62008"/>
                      <a:pt x="358426" y="61055"/>
                    </a:cubicBezTo>
                    <a:cubicBezTo>
                      <a:pt x="378714" y="60198"/>
                      <a:pt x="398907" y="52292"/>
                      <a:pt x="419481" y="58769"/>
                    </a:cubicBezTo>
                    <a:cubicBezTo>
                      <a:pt x="446437" y="82677"/>
                      <a:pt x="435007" y="94869"/>
                      <a:pt x="406051" y="100013"/>
                    </a:cubicBezTo>
                    <a:cubicBezTo>
                      <a:pt x="376714" y="105251"/>
                      <a:pt x="346710" y="108395"/>
                      <a:pt x="339280" y="145352"/>
                    </a:cubicBezTo>
                    <a:cubicBezTo>
                      <a:pt x="335089" y="170783"/>
                      <a:pt x="339280" y="194977"/>
                      <a:pt x="350997" y="217837"/>
                    </a:cubicBezTo>
                    <a:cubicBezTo>
                      <a:pt x="352520" y="225647"/>
                      <a:pt x="353473" y="234601"/>
                      <a:pt x="347949" y="240221"/>
                    </a:cubicBezTo>
                    <a:cubicBezTo>
                      <a:pt x="321183" y="267367"/>
                      <a:pt x="292227" y="242983"/>
                      <a:pt x="264223" y="242697"/>
                    </a:cubicBezTo>
                    <a:cubicBezTo>
                      <a:pt x="242792" y="242411"/>
                      <a:pt x="233458" y="230505"/>
                      <a:pt x="236315" y="209264"/>
                    </a:cubicBezTo>
                    <a:cubicBezTo>
                      <a:pt x="241935" y="174974"/>
                      <a:pt x="227266" y="164116"/>
                      <a:pt x="194882" y="173831"/>
                    </a:cubicBezTo>
                    <a:cubicBezTo>
                      <a:pt x="179165" y="179832"/>
                      <a:pt x="140684" y="157448"/>
                      <a:pt x="157353" y="203930"/>
                    </a:cubicBezTo>
                    <a:cubicBezTo>
                      <a:pt x="153448" y="216884"/>
                      <a:pt x="141065" y="222599"/>
                      <a:pt x="133350" y="232315"/>
                    </a:cubicBezTo>
                    <a:cubicBezTo>
                      <a:pt x="125921" y="242030"/>
                      <a:pt x="122397" y="254032"/>
                      <a:pt x="115348" y="263842"/>
                    </a:cubicBezTo>
                    <a:cubicBezTo>
                      <a:pt x="95536" y="291370"/>
                      <a:pt x="110680" y="296513"/>
                      <a:pt x="135541" y="295942"/>
                    </a:cubicBezTo>
                    <a:cubicBezTo>
                      <a:pt x="150114" y="302705"/>
                      <a:pt x="160401" y="314325"/>
                      <a:pt x="170783" y="326041"/>
                    </a:cubicBezTo>
                    <a:cubicBezTo>
                      <a:pt x="183261" y="340614"/>
                      <a:pt x="183261" y="359855"/>
                      <a:pt x="187452" y="379095"/>
                    </a:cubicBezTo>
                    <a:cubicBezTo>
                      <a:pt x="226381" y="335090"/>
                      <a:pt x="258576" y="330041"/>
                      <a:pt x="284036" y="363950"/>
                    </a:cubicBezTo>
                    <a:cubicBezTo>
                      <a:pt x="312991" y="378524"/>
                      <a:pt x="348710" y="364712"/>
                      <a:pt x="375857" y="386048"/>
                    </a:cubicBezTo>
                    <a:cubicBezTo>
                      <a:pt x="388048" y="403765"/>
                      <a:pt x="399765" y="391668"/>
                      <a:pt x="412052" y="385667"/>
                    </a:cubicBezTo>
                    <a:cubicBezTo>
                      <a:pt x="437198" y="373285"/>
                      <a:pt x="454628" y="378524"/>
                      <a:pt x="460248" y="408337"/>
                    </a:cubicBezTo>
                    <a:cubicBezTo>
                      <a:pt x="461963" y="424910"/>
                      <a:pt x="462249" y="441388"/>
                      <a:pt x="456724" y="457391"/>
                    </a:cubicBezTo>
                    <a:cubicBezTo>
                      <a:pt x="445484" y="469963"/>
                      <a:pt x="434721" y="483299"/>
                      <a:pt x="419291" y="491490"/>
                    </a:cubicBezTo>
                    <a:cubicBezTo>
                      <a:pt x="416338" y="496634"/>
                      <a:pt x="413385" y="501777"/>
                      <a:pt x="410528" y="506825"/>
                    </a:cubicBezTo>
                    <a:cubicBezTo>
                      <a:pt x="414433" y="520160"/>
                      <a:pt x="378047" y="535210"/>
                      <a:pt x="412147" y="547402"/>
                    </a:cubicBezTo>
                    <a:cubicBezTo>
                      <a:pt x="451104" y="543687"/>
                      <a:pt x="443675" y="588740"/>
                      <a:pt x="442341" y="593979"/>
                    </a:cubicBezTo>
                    <a:cubicBezTo>
                      <a:pt x="431292" y="639413"/>
                      <a:pt x="460820" y="683800"/>
                      <a:pt x="437959" y="734854"/>
                    </a:cubicBezTo>
                    <a:cubicBezTo>
                      <a:pt x="196977" y="567785"/>
                      <a:pt x="9716" y="368713"/>
                      <a:pt x="0" y="53435"/>
                    </a:cubicBezTo>
                    <a:close/>
                  </a:path>
                </a:pathLst>
              </a:custGeom>
              <a:solidFill>
                <a:srgbClr val="F9ECB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0" name="Google Shape;1580;p28">
                <a:extLst>
                  <a:ext uri="{FF2B5EF4-FFF2-40B4-BE49-F238E27FC236}">
                    <a16:creationId xmlns:a16="http://schemas.microsoft.com/office/drawing/2014/main" id="{5FAACF39-DEAF-1311-0C22-004EEDAED000}"/>
                  </a:ext>
                </a:extLst>
              </p:cNvPr>
              <p:cNvSpPr/>
              <p:nvPr/>
            </p:nvSpPr>
            <p:spPr>
              <a:xfrm>
                <a:off x="7382922" y="4128407"/>
                <a:ext cx="153542" cy="127396"/>
              </a:xfrm>
              <a:custGeom>
                <a:avLst/>
                <a:gdLst/>
                <a:ahLst/>
                <a:cxnLst/>
                <a:rect l="l" t="t" r="r" b="b"/>
                <a:pathLst>
                  <a:path w="153542" h="127396" extrusionOk="0">
                    <a:moveTo>
                      <a:pt x="48863" y="70117"/>
                    </a:moveTo>
                    <a:cubicBezTo>
                      <a:pt x="49339" y="55448"/>
                      <a:pt x="45148" y="46971"/>
                      <a:pt x="27718" y="50876"/>
                    </a:cubicBezTo>
                    <a:cubicBezTo>
                      <a:pt x="17431" y="53162"/>
                      <a:pt x="6287" y="53638"/>
                      <a:pt x="0" y="41732"/>
                    </a:cubicBezTo>
                    <a:cubicBezTo>
                      <a:pt x="2572" y="13538"/>
                      <a:pt x="27147" y="9824"/>
                      <a:pt x="46387" y="203"/>
                    </a:cubicBezTo>
                    <a:cubicBezTo>
                      <a:pt x="61627" y="-1511"/>
                      <a:pt x="71342" y="7918"/>
                      <a:pt x="81153" y="17348"/>
                    </a:cubicBezTo>
                    <a:cubicBezTo>
                      <a:pt x="87154" y="23825"/>
                      <a:pt x="91726" y="31159"/>
                      <a:pt x="96298" y="38589"/>
                    </a:cubicBezTo>
                    <a:cubicBezTo>
                      <a:pt x="107252" y="61354"/>
                      <a:pt x="133731" y="54496"/>
                      <a:pt x="150209" y="66688"/>
                    </a:cubicBezTo>
                    <a:cubicBezTo>
                      <a:pt x="151352" y="68117"/>
                      <a:pt x="152495" y="69641"/>
                      <a:pt x="153543" y="71069"/>
                    </a:cubicBezTo>
                    <a:cubicBezTo>
                      <a:pt x="152115" y="89262"/>
                      <a:pt x="141256" y="102787"/>
                      <a:pt x="130302" y="115932"/>
                    </a:cubicBezTo>
                    <a:cubicBezTo>
                      <a:pt x="124301" y="123171"/>
                      <a:pt x="108109" y="130505"/>
                      <a:pt x="107728" y="126029"/>
                    </a:cubicBezTo>
                    <a:cubicBezTo>
                      <a:pt x="104299" y="86309"/>
                      <a:pt x="60198" y="113075"/>
                      <a:pt x="49054" y="88500"/>
                    </a:cubicBezTo>
                    <a:cubicBezTo>
                      <a:pt x="45339" y="82404"/>
                      <a:pt x="71152" y="76117"/>
                      <a:pt x="48863" y="70212"/>
                    </a:cubicBezTo>
                    <a:close/>
                  </a:path>
                </a:pathLst>
              </a:custGeom>
              <a:solidFill>
                <a:srgbClr val="B1B4B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1" name="Google Shape;1581;p28">
                <a:extLst>
                  <a:ext uri="{FF2B5EF4-FFF2-40B4-BE49-F238E27FC236}">
                    <a16:creationId xmlns:a16="http://schemas.microsoft.com/office/drawing/2014/main" id="{D91F6171-8A1E-5BE2-9C20-7249BC301FE9}"/>
                  </a:ext>
                </a:extLst>
              </p:cNvPr>
              <p:cNvSpPr/>
              <p:nvPr/>
            </p:nvSpPr>
            <p:spPr>
              <a:xfrm>
                <a:off x="7372540" y="4110989"/>
                <a:ext cx="58006" cy="59054"/>
              </a:xfrm>
              <a:custGeom>
                <a:avLst/>
                <a:gdLst/>
                <a:ahLst/>
                <a:cxnLst/>
                <a:rect l="l" t="t" r="r" b="b"/>
                <a:pathLst>
                  <a:path w="58006" h="59054" extrusionOk="0">
                    <a:moveTo>
                      <a:pt x="58007" y="21812"/>
                    </a:moveTo>
                    <a:cubicBezTo>
                      <a:pt x="49435" y="43624"/>
                      <a:pt x="20098" y="38862"/>
                      <a:pt x="10382" y="59055"/>
                    </a:cubicBezTo>
                    <a:cubicBezTo>
                      <a:pt x="-1429" y="52959"/>
                      <a:pt x="2000" y="41148"/>
                      <a:pt x="0" y="31432"/>
                    </a:cubicBezTo>
                    <a:cubicBezTo>
                      <a:pt x="6286" y="18288"/>
                      <a:pt x="13049" y="5620"/>
                      <a:pt x="27813" y="0"/>
                    </a:cubicBezTo>
                    <a:cubicBezTo>
                      <a:pt x="42291" y="1143"/>
                      <a:pt x="54197" y="5905"/>
                      <a:pt x="58007" y="21812"/>
                    </a:cubicBezTo>
                    <a:close/>
                  </a:path>
                </a:pathLst>
              </a:custGeom>
              <a:solidFill>
                <a:srgbClr val="C5C8C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2" name="Google Shape;1582;p28">
                <a:extLst>
                  <a:ext uri="{FF2B5EF4-FFF2-40B4-BE49-F238E27FC236}">
                    <a16:creationId xmlns:a16="http://schemas.microsoft.com/office/drawing/2014/main" id="{8D51BD3D-34A1-EC4F-675E-77CD6E170BA6}"/>
                  </a:ext>
                </a:extLst>
              </p:cNvPr>
              <p:cNvSpPr/>
              <p:nvPr/>
            </p:nvSpPr>
            <p:spPr>
              <a:xfrm>
                <a:off x="7334325" y="4157757"/>
                <a:ext cx="31166" cy="64679"/>
              </a:xfrm>
              <a:custGeom>
                <a:avLst/>
                <a:gdLst/>
                <a:ahLst/>
                <a:cxnLst/>
                <a:rect l="l" t="t" r="r" b="b"/>
                <a:pathLst>
                  <a:path w="31166" h="64679" extrusionOk="0">
                    <a:moveTo>
                      <a:pt x="31071" y="40577"/>
                    </a:moveTo>
                    <a:cubicBezTo>
                      <a:pt x="24308" y="49054"/>
                      <a:pt x="25451" y="69056"/>
                      <a:pt x="9830" y="63818"/>
                    </a:cubicBezTo>
                    <a:cubicBezTo>
                      <a:pt x="-3409" y="59436"/>
                      <a:pt x="-266" y="42005"/>
                      <a:pt x="2210" y="30385"/>
                    </a:cubicBezTo>
                    <a:cubicBezTo>
                      <a:pt x="5258" y="16002"/>
                      <a:pt x="17164" y="7334"/>
                      <a:pt x="29451" y="0"/>
                    </a:cubicBezTo>
                    <a:cubicBezTo>
                      <a:pt x="30023" y="13525"/>
                      <a:pt x="30594" y="27051"/>
                      <a:pt x="31166" y="40577"/>
                    </a:cubicBezTo>
                    <a:close/>
                  </a:path>
                </a:pathLst>
              </a:custGeom>
              <a:solidFill>
                <a:srgbClr val="5A7A8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3" name="Google Shape;1583;p28">
                <a:extLst>
                  <a:ext uri="{FF2B5EF4-FFF2-40B4-BE49-F238E27FC236}">
                    <a16:creationId xmlns:a16="http://schemas.microsoft.com/office/drawing/2014/main" id="{20A909B7-ED0B-73D4-B39B-B421CC77E636}"/>
                  </a:ext>
                </a:extLst>
              </p:cNvPr>
              <p:cNvSpPr/>
              <p:nvPr/>
            </p:nvSpPr>
            <p:spPr>
              <a:xfrm>
                <a:off x="7431785" y="4176045"/>
                <a:ext cx="23912" cy="40767"/>
              </a:xfrm>
              <a:custGeom>
                <a:avLst/>
                <a:gdLst/>
                <a:ahLst/>
                <a:cxnLst/>
                <a:rect l="l" t="t" r="r" b="b"/>
                <a:pathLst>
                  <a:path w="23912" h="40767" extrusionOk="0">
                    <a:moveTo>
                      <a:pt x="0" y="22479"/>
                    </a:moveTo>
                    <a:cubicBezTo>
                      <a:pt x="4382" y="14954"/>
                      <a:pt x="8858" y="7525"/>
                      <a:pt x="13240" y="0"/>
                    </a:cubicBezTo>
                    <a:cubicBezTo>
                      <a:pt x="16669" y="2381"/>
                      <a:pt x="22289" y="4191"/>
                      <a:pt x="23050" y="7144"/>
                    </a:cubicBezTo>
                    <a:cubicBezTo>
                      <a:pt x="27623" y="26194"/>
                      <a:pt x="13145" y="33147"/>
                      <a:pt x="191" y="40767"/>
                    </a:cubicBezTo>
                    <a:cubicBezTo>
                      <a:pt x="191" y="34671"/>
                      <a:pt x="95" y="28575"/>
                      <a:pt x="0" y="22479"/>
                    </a:cubicBezTo>
                    <a:close/>
                  </a:path>
                </a:pathLst>
              </a:custGeom>
              <a:solidFill>
                <a:srgbClr val="E2EA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4" name="Google Shape;1584;p28">
                <a:extLst>
                  <a:ext uri="{FF2B5EF4-FFF2-40B4-BE49-F238E27FC236}">
                    <a16:creationId xmlns:a16="http://schemas.microsoft.com/office/drawing/2014/main" id="{8E5539AE-D33F-10FA-8DE9-C2920AFC92AD}"/>
                  </a:ext>
                </a:extLst>
              </p:cNvPr>
              <p:cNvSpPr/>
              <p:nvPr/>
            </p:nvSpPr>
            <p:spPr>
              <a:xfrm>
                <a:off x="7281543" y="3750246"/>
                <a:ext cx="182246" cy="323384"/>
              </a:xfrm>
              <a:custGeom>
                <a:avLst/>
                <a:gdLst/>
                <a:ahLst/>
                <a:cxnLst/>
                <a:rect l="l" t="t" r="r" b="b"/>
                <a:pathLst>
                  <a:path w="182246" h="323384" extrusionOk="0">
                    <a:moveTo>
                      <a:pt x="122906" y="306831"/>
                    </a:moveTo>
                    <a:cubicBezTo>
                      <a:pt x="104046" y="256063"/>
                      <a:pt x="87949" y="306450"/>
                      <a:pt x="70899" y="308927"/>
                    </a:cubicBezTo>
                    <a:cubicBezTo>
                      <a:pt x="63565" y="309975"/>
                      <a:pt x="62612" y="328739"/>
                      <a:pt x="50897" y="321881"/>
                    </a:cubicBezTo>
                    <a:cubicBezTo>
                      <a:pt x="42610" y="317023"/>
                      <a:pt x="44324" y="305403"/>
                      <a:pt x="46515" y="296068"/>
                    </a:cubicBezTo>
                    <a:cubicBezTo>
                      <a:pt x="49468" y="287591"/>
                      <a:pt x="45086" y="278637"/>
                      <a:pt x="48039" y="270065"/>
                    </a:cubicBezTo>
                    <a:cubicBezTo>
                      <a:pt x="50134" y="258635"/>
                      <a:pt x="59945" y="243395"/>
                      <a:pt x="35371" y="245300"/>
                    </a:cubicBezTo>
                    <a:cubicBezTo>
                      <a:pt x="-3396" y="248348"/>
                      <a:pt x="-8254" y="224631"/>
                      <a:pt x="10891" y="202247"/>
                    </a:cubicBezTo>
                    <a:cubicBezTo>
                      <a:pt x="48706" y="158051"/>
                      <a:pt x="60041" y="112712"/>
                      <a:pt x="39753" y="58038"/>
                    </a:cubicBezTo>
                    <a:cubicBezTo>
                      <a:pt x="34037" y="42703"/>
                      <a:pt x="41658" y="27082"/>
                      <a:pt x="53849" y="15081"/>
                    </a:cubicBezTo>
                    <a:cubicBezTo>
                      <a:pt x="66136" y="5651"/>
                      <a:pt x="80043" y="888"/>
                      <a:pt x="95569" y="1174"/>
                    </a:cubicBezTo>
                    <a:cubicBezTo>
                      <a:pt x="111761" y="-2541"/>
                      <a:pt x="126334" y="3270"/>
                      <a:pt x="140908" y="8699"/>
                    </a:cubicBezTo>
                    <a:cubicBezTo>
                      <a:pt x="174817" y="31749"/>
                      <a:pt x="151004" y="67373"/>
                      <a:pt x="160053" y="95853"/>
                    </a:cubicBezTo>
                    <a:cubicBezTo>
                      <a:pt x="170054" y="108807"/>
                      <a:pt x="171007" y="124047"/>
                      <a:pt x="171578" y="139382"/>
                    </a:cubicBezTo>
                    <a:cubicBezTo>
                      <a:pt x="163006" y="184340"/>
                      <a:pt x="169007" y="228155"/>
                      <a:pt x="182246" y="271303"/>
                    </a:cubicBezTo>
                    <a:cubicBezTo>
                      <a:pt x="173293" y="301021"/>
                      <a:pt x="137479" y="286067"/>
                      <a:pt x="123001" y="306641"/>
                    </a:cubicBezTo>
                    <a:close/>
                  </a:path>
                </a:pathLst>
              </a:custGeom>
              <a:solidFill>
                <a:srgbClr val="04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5" name="Google Shape;1585;p28">
                <a:extLst>
                  <a:ext uri="{FF2B5EF4-FFF2-40B4-BE49-F238E27FC236}">
                    <a16:creationId xmlns:a16="http://schemas.microsoft.com/office/drawing/2014/main" id="{44E93D0D-CF77-3377-04A5-333CC6691B0D}"/>
                  </a:ext>
                </a:extLst>
              </p:cNvPr>
              <p:cNvSpPr/>
              <p:nvPr/>
            </p:nvSpPr>
            <p:spPr>
              <a:xfrm>
                <a:off x="6972134" y="3555300"/>
                <a:ext cx="450905" cy="167549"/>
              </a:xfrm>
              <a:custGeom>
                <a:avLst/>
                <a:gdLst/>
                <a:ahLst/>
                <a:cxnLst/>
                <a:rect l="l" t="t" r="r" b="b"/>
                <a:pathLst>
                  <a:path w="450905" h="167549" extrusionOk="0">
                    <a:moveTo>
                      <a:pt x="400692" y="159734"/>
                    </a:moveTo>
                    <a:cubicBezTo>
                      <a:pt x="377260" y="162211"/>
                      <a:pt x="353924" y="165259"/>
                      <a:pt x="330397" y="167164"/>
                    </a:cubicBezTo>
                    <a:cubicBezTo>
                      <a:pt x="307728" y="168974"/>
                      <a:pt x="290107" y="165735"/>
                      <a:pt x="317443" y="128111"/>
                    </a:cubicBezTo>
                    <a:cubicBezTo>
                      <a:pt x="272199" y="151162"/>
                      <a:pt x="238386" y="171260"/>
                      <a:pt x="199143" y="147828"/>
                    </a:cubicBezTo>
                    <a:cubicBezTo>
                      <a:pt x="196095" y="134398"/>
                      <a:pt x="215430" y="136208"/>
                      <a:pt x="216383" y="123063"/>
                    </a:cubicBezTo>
                    <a:cubicBezTo>
                      <a:pt x="213240" y="121825"/>
                      <a:pt x="209620" y="119634"/>
                      <a:pt x="205810" y="119063"/>
                    </a:cubicBezTo>
                    <a:cubicBezTo>
                      <a:pt x="183522" y="115824"/>
                      <a:pt x="168282" y="136398"/>
                      <a:pt x="147898" y="136779"/>
                    </a:cubicBezTo>
                    <a:cubicBezTo>
                      <a:pt x="139230" y="136970"/>
                      <a:pt x="118942" y="154877"/>
                      <a:pt x="121800" y="118682"/>
                    </a:cubicBezTo>
                    <a:cubicBezTo>
                      <a:pt x="124086" y="89630"/>
                      <a:pt x="94368" y="109061"/>
                      <a:pt x="83605" y="118682"/>
                    </a:cubicBezTo>
                    <a:cubicBezTo>
                      <a:pt x="64269" y="135827"/>
                      <a:pt x="46552" y="148400"/>
                      <a:pt x="21025" y="132207"/>
                    </a:cubicBezTo>
                    <a:cubicBezTo>
                      <a:pt x="14453" y="115538"/>
                      <a:pt x="7881" y="98870"/>
                      <a:pt x="1308" y="82296"/>
                    </a:cubicBezTo>
                    <a:cubicBezTo>
                      <a:pt x="-1073" y="78581"/>
                      <a:pt x="-215" y="75914"/>
                      <a:pt x="3976" y="74295"/>
                    </a:cubicBezTo>
                    <a:cubicBezTo>
                      <a:pt x="12262" y="73819"/>
                      <a:pt x="20549" y="73343"/>
                      <a:pt x="28740" y="72771"/>
                    </a:cubicBezTo>
                    <a:cubicBezTo>
                      <a:pt x="32741" y="74771"/>
                      <a:pt x="34360" y="77819"/>
                      <a:pt x="33408" y="82201"/>
                    </a:cubicBezTo>
                    <a:cubicBezTo>
                      <a:pt x="43790" y="100013"/>
                      <a:pt x="62840" y="98679"/>
                      <a:pt x="75223" y="92488"/>
                    </a:cubicBezTo>
                    <a:cubicBezTo>
                      <a:pt x="132944" y="63341"/>
                      <a:pt x="187808" y="89916"/>
                      <a:pt x="243529" y="97822"/>
                    </a:cubicBezTo>
                    <a:cubicBezTo>
                      <a:pt x="268580" y="101441"/>
                      <a:pt x="293345" y="106204"/>
                      <a:pt x="318110" y="97060"/>
                    </a:cubicBezTo>
                    <a:cubicBezTo>
                      <a:pt x="322492" y="95441"/>
                      <a:pt x="329159" y="91345"/>
                      <a:pt x="331159" y="92964"/>
                    </a:cubicBezTo>
                    <a:cubicBezTo>
                      <a:pt x="388214" y="137636"/>
                      <a:pt x="378022" y="78391"/>
                      <a:pt x="390881" y="54769"/>
                    </a:cubicBezTo>
                    <a:cubicBezTo>
                      <a:pt x="402025" y="34385"/>
                      <a:pt x="412026" y="12954"/>
                      <a:pt x="436601" y="0"/>
                    </a:cubicBezTo>
                    <a:cubicBezTo>
                      <a:pt x="439554" y="18098"/>
                      <a:pt x="442887" y="34195"/>
                      <a:pt x="444792" y="50483"/>
                    </a:cubicBezTo>
                    <a:cubicBezTo>
                      <a:pt x="447840" y="76486"/>
                      <a:pt x="465176" y="106108"/>
                      <a:pt x="423076" y="120491"/>
                    </a:cubicBezTo>
                    <a:cubicBezTo>
                      <a:pt x="416027" y="122873"/>
                      <a:pt x="406788" y="143161"/>
                      <a:pt x="410407" y="158687"/>
                    </a:cubicBezTo>
                    <a:cubicBezTo>
                      <a:pt x="407455" y="162687"/>
                      <a:pt x="404216" y="162973"/>
                      <a:pt x="400502" y="159734"/>
                    </a:cubicBezTo>
                    <a:close/>
                  </a:path>
                </a:pathLst>
              </a:custGeom>
              <a:solidFill>
                <a:srgbClr val="0B1B2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6" name="Google Shape;1586;p28">
                <a:extLst>
                  <a:ext uri="{FF2B5EF4-FFF2-40B4-BE49-F238E27FC236}">
                    <a16:creationId xmlns:a16="http://schemas.microsoft.com/office/drawing/2014/main" id="{B517ADBD-2039-6710-44E5-4C2775371FD6}"/>
                  </a:ext>
                </a:extLst>
              </p:cNvPr>
              <p:cNvSpPr/>
              <p:nvPr/>
            </p:nvSpPr>
            <p:spPr>
              <a:xfrm>
                <a:off x="7335079" y="3166597"/>
                <a:ext cx="188821" cy="226300"/>
              </a:xfrm>
              <a:custGeom>
                <a:avLst/>
                <a:gdLst/>
                <a:ahLst/>
                <a:cxnLst/>
                <a:rect l="l" t="t" r="r" b="b"/>
                <a:pathLst>
                  <a:path w="188821" h="226300" extrusionOk="0">
                    <a:moveTo>
                      <a:pt x="21364" y="225350"/>
                    </a:moveTo>
                    <a:cubicBezTo>
                      <a:pt x="-6640" y="218206"/>
                      <a:pt x="-4069" y="203633"/>
                      <a:pt x="11648" y="185821"/>
                    </a:cubicBezTo>
                    <a:cubicBezTo>
                      <a:pt x="30602" y="185536"/>
                      <a:pt x="49843" y="187441"/>
                      <a:pt x="68322" y="184393"/>
                    </a:cubicBezTo>
                    <a:cubicBezTo>
                      <a:pt x="98516" y="179249"/>
                      <a:pt x="144236" y="89905"/>
                      <a:pt x="130806" y="61901"/>
                    </a:cubicBezTo>
                    <a:cubicBezTo>
                      <a:pt x="118233" y="35612"/>
                      <a:pt x="94134" y="35136"/>
                      <a:pt x="75751" y="51519"/>
                    </a:cubicBezTo>
                    <a:cubicBezTo>
                      <a:pt x="57082" y="68188"/>
                      <a:pt x="40794" y="54948"/>
                      <a:pt x="24983" y="53233"/>
                    </a:cubicBezTo>
                    <a:cubicBezTo>
                      <a:pt x="14887" y="52186"/>
                      <a:pt x="27745" y="42089"/>
                      <a:pt x="30031" y="35898"/>
                    </a:cubicBezTo>
                    <a:cubicBezTo>
                      <a:pt x="56511" y="38279"/>
                      <a:pt x="68036" y="11895"/>
                      <a:pt x="92134" y="3799"/>
                    </a:cubicBezTo>
                    <a:cubicBezTo>
                      <a:pt x="136425" y="-10965"/>
                      <a:pt x="152904" y="21229"/>
                      <a:pt x="181003" y="33421"/>
                    </a:cubicBezTo>
                    <a:cubicBezTo>
                      <a:pt x="189003" y="36946"/>
                      <a:pt x="191861" y="163914"/>
                      <a:pt x="184812" y="169819"/>
                    </a:cubicBezTo>
                    <a:cubicBezTo>
                      <a:pt x="183669" y="170772"/>
                      <a:pt x="181955" y="172296"/>
                      <a:pt x="180812" y="172010"/>
                    </a:cubicBezTo>
                    <a:cubicBezTo>
                      <a:pt x="117185" y="158770"/>
                      <a:pt x="83752" y="235637"/>
                      <a:pt x="21268" y="225350"/>
                    </a:cubicBezTo>
                    <a:close/>
                  </a:path>
                </a:pathLst>
              </a:custGeom>
              <a:solidFill>
                <a:srgbClr val="091A2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7" name="Google Shape;1587;p28">
                <a:extLst>
                  <a:ext uri="{FF2B5EF4-FFF2-40B4-BE49-F238E27FC236}">
                    <a16:creationId xmlns:a16="http://schemas.microsoft.com/office/drawing/2014/main" id="{BDD3FACB-CB81-651C-454D-50215CCF57D4}"/>
                  </a:ext>
                </a:extLst>
              </p:cNvPr>
              <p:cNvSpPr/>
              <p:nvPr/>
            </p:nvSpPr>
            <p:spPr>
              <a:xfrm>
                <a:off x="7459980" y="3999832"/>
                <a:ext cx="117908" cy="187363"/>
              </a:xfrm>
              <a:custGeom>
                <a:avLst/>
                <a:gdLst/>
                <a:ahLst/>
                <a:cxnLst/>
                <a:rect l="l" t="t" r="r" b="b"/>
                <a:pathLst>
                  <a:path w="117908" h="187363" extrusionOk="0">
                    <a:moveTo>
                      <a:pt x="9525" y="164973"/>
                    </a:moveTo>
                    <a:cubicBezTo>
                      <a:pt x="6382" y="160020"/>
                      <a:pt x="3143" y="155162"/>
                      <a:pt x="0" y="150209"/>
                    </a:cubicBezTo>
                    <a:cubicBezTo>
                      <a:pt x="5715" y="128397"/>
                      <a:pt x="29242" y="126397"/>
                      <a:pt x="42672" y="112586"/>
                    </a:cubicBezTo>
                    <a:cubicBezTo>
                      <a:pt x="59721" y="94869"/>
                      <a:pt x="64008" y="83344"/>
                      <a:pt x="38767" y="71438"/>
                    </a:cubicBezTo>
                    <a:cubicBezTo>
                      <a:pt x="24669" y="64770"/>
                      <a:pt x="11239" y="56674"/>
                      <a:pt x="9144" y="38862"/>
                    </a:cubicBezTo>
                    <a:cubicBezTo>
                      <a:pt x="8954" y="29718"/>
                      <a:pt x="8763" y="20479"/>
                      <a:pt x="12382" y="11716"/>
                    </a:cubicBezTo>
                    <a:cubicBezTo>
                      <a:pt x="15811" y="4858"/>
                      <a:pt x="22288" y="2286"/>
                      <a:pt x="28956" y="0"/>
                    </a:cubicBezTo>
                    <a:cubicBezTo>
                      <a:pt x="50578" y="34671"/>
                      <a:pt x="78105" y="63722"/>
                      <a:pt x="112681" y="85820"/>
                    </a:cubicBezTo>
                    <a:cubicBezTo>
                      <a:pt x="125159" y="101822"/>
                      <a:pt x="112586" y="112681"/>
                      <a:pt x="103156" y="121730"/>
                    </a:cubicBezTo>
                    <a:cubicBezTo>
                      <a:pt x="89535" y="134874"/>
                      <a:pt x="78867" y="148876"/>
                      <a:pt x="69532" y="165735"/>
                    </a:cubicBezTo>
                    <a:cubicBezTo>
                      <a:pt x="53150" y="195358"/>
                      <a:pt x="36290" y="194024"/>
                      <a:pt x="9525" y="164973"/>
                    </a:cubicBezTo>
                    <a:close/>
                  </a:path>
                </a:pathLst>
              </a:custGeom>
              <a:solidFill>
                <a:srgbClr val="161C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8" name="Google Shape;1588;p28">
                <a:extLst>
                  <a:ext uri="{FF2B5EF4-FFF2-40B4-BE49-F238E27FC236}">
                    <a16:creationId xmlns:a16="http://schemas.microsoft.com/office/drawing/2014/main" id="{35F3301C-DC56-B47E-F8A8-D4A1E1B6C698}"/>
                  </a:ext>
                </a:extLst>
              </p:cNvPr>
              <p:cNvSpPr/>
              <p:nvPr/>
            </p:nvSpPr>
            <p:spPr>
              <a:xfrm>
                <a:off x="7469505" y="4085748"/>
                <a:ext cx="118626" cy="111870"/>
              </a:xfrm>
              <a:custGeom>
                <a:avLst/>
                <a:gdLst/>
                <a:ahLst/>
                <a:cxnLst/>
                <a:rect l="l" t="t" r="r" b="b"/>
                <a:pathLst>
                  <a:path w="118626" h="111870" extrusionOk="0">
                    <a:moveTo>
                      <a:pt x="0" y="79058"/>
                    </a:moveTo>
                    <a:cubicBezTo>
                      <a:pt x="25241" y="103156"/>
                      <a:pt x="47434" y="98870"/>
                      <a:pt x="53054" y="65437"/>
                    </a:cubicBezTo>
                    <a:cubicBezTo>
                      <a:pt x="58674" y="32480"/>
                      <a:pt x="109156" y="38386"/>
                      <a:pt x="103156" y="0"/>
                    </a:cubicBezTo>
                    <a:cubicBezTo>
                      <a:pt x="120586" y="14669"/>
                      <a:pt x="123920" y="19145"/>
                      <a:pt x="109918" y="32099"/>
                    </a:cubicBezTo>
                    <a:cubicBezTo>
                      <a:pt x="86201" y="53912"/>
                      <a:pt x="77724" y="82867"/>
                      <a:pt x="63722" y="109347"/>
                    </a:cubicBezTo>
                    <a:cubicBezTo>
                      <a:pt x="36290" y="112300"/>
                      <a:pt x="6668" y="119825"/>
                      <a:pt x="0" y="79153"/>
                    </a:cubicBezTo>
                    <a:close/>
                  </a:path>
                </a:pathLst>
              </a:custGeom>
              <a:solidFill>
                <a:srgbClr val="DADA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9" name="Google Shape;1589;p28">
                <a:extLst>
                  <a:ext uri="{FF2B5EF4-FFF2-40B4-BE49-F238E27FC236}">
                    <a16:creationId xmlns:a16="http://schemas.microsoft.com/office/drawing/2014/main" id="{AB7FA7FB-C3D6-8C6F-5DD4-B6A9CA87BF4D}"/>
                  </a:ext>
                </a:extLst>
              </p:cNvPr>
              <p:cNvSpPr/>
              <p:nvPr/>
            </p:nvSpPr>
            <p:spPr>
              <a:xfrm>
                <a:off x="7280814" y="3703517"/>
                <a:ext cx="141446" cy="98625"/>
              </a:xfrm>
              <a:custGeom>
                <a:avLst/>
                <a:gdLst/>
                <a:ahLst/>
                <a:cxnLst/>
                <a:rect l="l" t="t" r="r" b="b"/>
                <a:pathLst>
                  <a:path w="141446" h="98625" extrusionOk="0">
                    <a:moveTo>
                      <a:pt x="92011" y="11517"/>
                    </a:moveTo>
                    <a:cubicBezTo>
                      <a:pt x="95345" y="11136"/>
                      <a:pt x="98584" y="10755"/>
                      <a:pt x="101918" y="10470"/>
                    </a:cubicBezTo>
                    <a:cubicBezTo>
                      <a:pt x="119443" y="-5628"/>
                      <a:pt x="133159" y="-3723"/>
                      <a:pt x="139732" y="20090"/>
                    </a:cubicBezTo>
                    <a:cubicBezTo>
                      <a:pt x="142875" y="31425"/>
                      <a:pt x="132112" y="44093"/>
                      <a:pt x="141446" y="55618"/>
                    </a:cubicBezTo>
                    <a:cubicBezTo>
                      <a:pt x="124968" y="56094"/>
                      <a:pt x="108490" y="56666"/>
                      <a:pt x="92011" y="57142"/>
                    </a:cubicBezTo>
                    <a:cubicBezTo>
                      <a:pt x="62484" y="49141"/>
                      <a:pt x="42672" y="62952"/>
                      <a:pt x="27051" y="86003"/>
                    </a:cubicBezTo>
                    <a:cubicBezTo>
                      <a:pt x="23526" y="91527"/>
                      <a:pt x="19145" y="96195"/>
                      <a:pt x="12763" y="98576"/>
                    </a:cubicBezTo>
                    <a:cubicBezTo>
                      <a:pt x="4476" y="99243"/>
                      <a:pt x="2286" y="93147"/>
                      <a:pt x="0" y="87051"/>
                    </a:cubicBezTo>
                    <a:cubicBezTo>
                      <a:pt x="9525" y="48474"/>
                      <a:pt x="38005" y="37235"/>
                      <a:pt x="73723" y="35330"/>
                    </a:cubicBezTo>
                    <a:cubicBezTo>
                      <a:pt x="87820" y="34568"/>
                      <a:pt x="107537" y="35806"/>
                      <a:pt x="91916" y="11517"/>
                    </a:cubicBezTo>
                    <a:close/>
                  </a:path>
                </a:pathLst>
              </a:custGeom>
              <a:solidFill>
                <a:srgbClr val="70736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0" name="Google Shape;1590;p28">
                <a:extLst>
                  <a:ext uri="{FF2B5EF4-FFF2-40B4-BE49-F238E27FC236}">
                    <a16:creationId xmlns:a16="http://schemas.microsoft.com/office/drawing/2014/main" id="{8CBF3A5D-033A-B4E1-0AAD-0B8644B7E511}"/>
                  </a:ext>
                </a:extLst>
              </p:cNvPr>
              <p:cNvSpPr/>
              <p:nvPr/>
            </p:nvSpPr>
            <p:spPr>
              <a:xfrm>
                <a:off x="7231856" y="3398577"/>
                <a:ext cx="120872" cy="74617"/>
              </a:xfrm>
              <a:custGeom>
                <a:avLst/>
                <a:gdLst/>
                <a:ahLst/>
                <a:cxnLst/>
                <a:rect l="l" t="t" r="r" b="b"/>
                <a:pathLst>
                  <a:path w="120872" h="74617" extrusionOk="0">
                    <a:moveTo>
                      <a:pt x="36766" y="68998"/>
                    </a:moveTo>
                    <a:cubicBezTo>
                      <a:pt x="23526" y="68617"/>
                      <a:pt x="10001" y="69093"/>
                      <a:pt x="0" y="57949"/>
                    </a:cubicBezTo>
                    <a:cubicBezTo>
                      <a:pt x="6668" y="48138"/>
                      <a:pt x="23050" y="52520"/>
                      <a:pt x="27527" y="39471"/>
                    </a:cubicBezTo>
                    <a:cubicBezTo>
                      <a:pt x="50673" y="7562"/>
                      <a:pt x="83344" y="-1963"/>
                      <a:pt x="120872" y="323"/>
                    </a:cubicBezTo>
                    <a:cubicBezTo>
                      <a:pt x="113824" y="21564"/>
                      <a:pt x="89249" y="17087"/>
                      <a:pt x="75342" y="31470"/>
                    </a:cubicBezTo>
                    <a:cubicBezTo>
                      <a:pt x="60770" y="46614"/>
                      <a:pt x="26194" y="49948"/>
                      <a:pt x="67342" y="74618"/>
                    </a:cubicBezTo>
                    <a:cubicBezTo>
                      <a:pt x="57150" y="72713"/>
                      <a:pt x="46958" y="70808"/>
                      <a:pt x="36766" y="68998"/>
                    </a:cubicBezTo>
                    <a:close/>
                  </a:path>
                </a:pathLst>
              </a:custGeom>
              <a:solidFill>
                <a:srgbClr val="DADC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1" name="Google Shape;1591;p28">
                <a:extLst>
                  <a:ext uri="{FF2B5EF4-FFF2-40B4-BE49-F238E27FC236}">
                    <a16:creationId xmlns:a16="http://schemas.microsoft.com/office/drawing/2014/main" id="{0DF43C00-B006-6B02-B18F-79C541483DD1}"/>
                  </a:ext>
                </a:extLst>
              </p:cNvPr>
              <p:cNvSpPr/>
              <p:nvPr/>
            </p:nvSpPr>
            <p:spPr>
              <a:xfrm>
                <a:off x="7441406" y="3836439"/>
                <a:ext cx="47434" cy="172059"/>
              </a:xfrm>
              <a:custGeom>
                <a:avLst/>
                <a:gdLst/>
                <a:ahLst/>
                <a:cxnLst/>
                <a:rect l="l" t="t" r="r" b="b"/>
                <a:pathLst>
                  <a:path w="47434" h="172059" extrusionOk="0">
                    <a:moveTo>
                      <a:pt x="47434" y="163489"/>
                    </a:moveTo>
                    <a:cubicBezTo>
                      <a:pt x="43910" y="166346"/>
                      <a:pt x="40386" y="169204"/>
                      <a:pt x="36862" y="171966"/>
                    </a:cubicBezTo>
                    <a:cubicBezTo>
                      <a:pt x="6477" y="173776"/>
                      <a:pt x="8667" y="149106"/>
                      <a:pt x="4191" y="130913"/>
                    </a:cubicBezTo>
                    <a:cubicBezTo>
                      <a:pt x="-1619" y="107386"/>
                      <a:pt x="9811" y="82812"/>
                      <a:pt x="952" y="59190"/>
                    </a:cubicBezTo>
                    <a:cubicBezTo>
                      <a:pt x="667" y="42712"/>
                      <a:pt x="286" y="26233"/>
                      <a:pt x="0" y="9850"/>
                    </a:cubicBezTo>
                    <a:cubicBezTo>
                      <a:pt x="6286" y="12136"/>
                      <a:pt x="11620" y="-12057"/>
                      <a:pt x="17240" y="8041"/>
                    </a:cubicBezTo>
                    <a:cubicBezTo>
                      <a:pt x="24765" y="34711"/>
                      <a:pt x="32195" y="60999"/>
                      <a:pt x="21717" y="90241"/>
                    </a:cubicBezTo>
                    <a:cubicBezTo>
                      <a:pt x="11525" y="118912"/>
                      <a:pt x="19241" y="145867"/>
                      <a:pt x="47339" y="163489"/>
                    </a:cubicBezTo>
                    <a:close/>
                  </a:path>
                </a:pathLst>
              </a:custGeom>
              <a:solidFill>
                <a:srgbClr val="777D8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2" name="Google Shape;1592;p28">
                <a:extLst>
                  <a:ext uri="{FF2B5EF4-FFF2-40B4-BE49-F238E27FC236}">
                    <a16:creationId xmlns:a16="http://schemas.microsoft.com/office/drawing/2014/main" id="{5D73F325-5210-C92A-F759-75ACFAC18453}"/>
                  </a:ext>
                </a:extLst>
              </p:cNvPr>
              <p:cNvSpPr/>
              <p:nvPr/>
            </p:nvSpPr>
            <p:spPr>
              <a:xfrm>
                <a:off x="7117651" y="3559504"/>
                <a:ext cx="141922" cy="24340"/>
              </a:xfrm>
              <a:custGeom>
                <a:avLst/>
                <a:gdLst/>
                <a:ahLst/>
                <a:cxnLst/>
                <a:rect l="l" t="t" r="r" b="b"/>
                <a:pathLst>
                  <a:path w="141922" h="24340" extrusionOk="0">
                    <a:moveTo>
                      <a:pt x="0" y="3988"/>
                    </a:moveTo>
                    <a:cubicBezTo>
                      <a:pt x="29242" y="-8585"/>
                      <a:pt x="56102" y="12846"/>
                      <a:pt x="84677" y="9989"/>
                    </a:cubicBezTo>
                    <a:cubicBezTo>
                      <a:pt x="101441" y="12751"/>
                      <a:pt x="117729" y="13227"/>
                      <a:pt x="131826" y="1416"/>
                    </a:cubicBezTo>
                    <a:cubicBezTo>
                      <a:pt x="137826" y="2464"/>
                      <a:pt x="138779" y="8274"/>
                      <a:pt x="141922" y="12084"/>
                    </a:cubicBezTo>
                    <a:cubicBezTo>
                      <a:pt x="93440" y="30182"/>
                      <a:pt x="46101" y="28848"/>
                      <a:pt x="0" y="3988"/>
                    </a:cubicBezTo>
                    <a:close/>
                  </a:path>
                </a:pathLst>
              </a:custGeom>
              <a:solidFill>
                <a:srgbClr val="E0DBE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3" name="Google Shape;1593;p28">
                <a:extLst>
                  <a:ext uri="{FF2B5EF4-FFF2-40B4-BE49-F238E27FC236}">
                    <a16:creationId xmlns:a16="http://schemas.microsoft.com/office/drawing/2014/main" id="{4F0D7D62-78B5-B4A3-E0AA-0EB5549C8E12}"/>
                  </a:ext>
                </a:extLst>
              </p:cNvPr>
              <p:cNvSpPr/>
              <p:nvPr/>
            </p:nvSpPr>
            <p:spPr>
              <a:xfrm>
                <a:off x="7417562" y="3444239"/>
                <a:ext cx="48418" cy="64663"/>
              </a:xfrm>
              <a:custGeom>
                <a:avLst/>
                <a:gdLst/>
                <a:ahLst/>
                <a:cxnLst/>
                <a:rect l="l" t="t" r="r" b="b"/>
                <a:pathLst>
                  <a:path w="48418" h="64663" extrusionOk="0">
                    <a:moveTo>
                      <a:pt x="22986" y="0"/>
                    </a:moveTo>
                    <a:cubicBezTo>
                      <a:pt x="31940" y="20764"/>
                      <a:pt x="47275" y="39148"/>
                      <a:pt x="48418" y="64579"/>
                    </a:cubicBezTo>
                    <a:cubicBezTo>
                      <a:pt x="22605" y="66103"/>
                      <a:pt x="24415" y="46482"/>
                      <a:pt x="20319" y="31813"/>
                    </a:cubicBezTo>
                    <a:cubicBezTo>
                      <a:pt x="20129" y="31147"/>
                      <a:pt x="17367" y="30480"/>
                      <a:pt x="16128" y="30861"/>
                    </a:cubicBezTo>
                    <a:cubicBezTo>
                      <a:pt x="14795" y="31242"/>
                      <a:pt x="13938" y="32956"/>
                      <a:pt x="12890" y="34099"/>
                    </a:cubicBezTo>
                    <a:cubicBezTo>
                      <a:pt x="7746" y="36004"/>
                      <a:pt x="3555" y="34766"/>
                      <a:pt x="317" y="30385"/>
                    </a:cubicBezTo>
                    <a:cubicBezTo>
                      <a:pt x="-1588" y="13240"/>
                      <a:pt x="4984" y="2381"/>
                      <a:pt x="22891" y="0"/>
                    </a:cubicBezTo>
                    <a:close/>
                  </a:path>
                </a:pathLst>
              </a:custGeom>
              <a:solidFill>
                <a:srgbClr val="D9DC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4" name="Google Shape;1594;p28">
                <a:extLst>
                  <a:ext uri="{FF2B5EF4-FFF2-40B4-BE49-F238E27FC236}">
                    <a16:creationId xmlns:a16="http://schemas.microsoft.com/office/drawing/2014/main" id="{538517ED-D3EE-6D08-7FAD-05556EDBA754}"/>
                  </a:ext>
                </a:extLst>
              </p:cNvPr>
              <p:cNvSpPr/>
              <p:nvPr/>
            </p:nvSpPr>
            <p:spPr>
              <a:xfrm>
                <a:off x="7360652" y="3469972"/>
                <a:ext cx="69895" cy="28313"/>
              </a:xfrm>
              <a:custGeom>
                <a:avLst/>
                <a:gdLst/>
                <a:ahLst/>
                <a:cxnLst/>
                <a:rect l="l" t="t" r="r" b="b"/>
                <a:pathLst>
                  <a:path w="69895" h="28313" extrusionOk="0">
                    <a:moveTo>
                      <a:pt x="61799" y="5509"/>
                    </a:moveTo>
                    <a:cubicBezTo>
                      <a:pt x="64371" y="6843"/>
                      <a:pt x="67038" y="7795"/>
                      <a:pt x="69896" y="8272"/>
                    </a:cubicBezTo>
                    <a:cubicBezTo>
                      <a:pt x="55989" y="45133"/>
                      <a:pt x="26938" y="18940"/>
                      <a:pt x="5316" y="23607"/>
                    </a:cubicBezTo>
                    <a:cubicBezTo>
                      <a:pt x="1315" y="22750"/>
                      <a:pt x="-399" y="21130"/>
                      <a:pt x="78" y="18844"/>
                    </a:cubicBezTo>
                    <a:cubicBezTo>
                      <a:pt x="649" y="16177"/>
                      <a:pt x="1506" y="14939"/>
                      <a:pt x="2554" y="14939"/>
                    </a:cubicBezTo>
                    <a:cubicBezTo>
                      <a:pt x="15889" y="366"/>
                      <a:pt x="31415" y="-4397"/>
                      <a:pt x="49989" y="4462"/>
                    </a:cubicBezTo>
                    <a:cubicBezTo>
                      <a:pt x="54180" y="1604"/>
                      <a:pt x="58180" y="1890"/>
                      <a:pt x="61799" y="5509"/>
                    </a:cubicBezTo>
                    <a:close/>
                  </a:path>
                </a:pathLst>
              </a:custGeom>
              <a:solidFill>
                <a:srgbClr val="1E292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5" name="Google Shape;1595;p28">
                <a:extLst>
                  <a:ext uri="{FF2B5EF4-FFF2-40B4-BE49-F238E27FC236}">
                    <a16:creationId xmlns:a16="http://schemas.microsoft.com/office/drawing/2014/main" id="{09403147-DC3C-88AA-6E18-83925663FFF1}"/>
                  </a:ext>
                </a:extLst>
              </p:cNvPr>
              <p:cNvSpPr/>
              <p:nvPr/>
            </p:nvSpPr>
            <p:spPr>
              <a:xfrm>
                <a:off x="7249477" y="3485387"/>
                <a:ext cx="28970" cy="86201"/>
              </a:xfrm>
              <a:custGeom>
                <a:avLst/>
                <a:gdLst/>
                <a:ahLst/>
                <a:cxnLst/>
                <a:rect l="l" t="t" r="r" b="b"/>
                <a:pathLst>
                  <a:path w="28970" h="86201" extrusionOk="0">
                    <a:moveTo>
                      <a:pt x="10096" y="86201"/>
                    </a:moveTo>
                    <a:cubicBezTo>
                      <a:pt x="6763" y="82677"/>
                      <a:pt x="3334" y="79153"/>
                      <a:pt x="0" y="75533"/>
                    </a:cubicBezTo>
                    <a:cubicBezTo>
                      <a:pt x="15621" y="52673"/>
                      <a:pt x="-4763" y="21050"/>
                      <a:pt x="18574" y="0"/>
                    </a:cubicBezTo>
                    <a:cubicBezTo>
                      <a:pt x="44578" y="31528"/>
                      <a:pt x="14097" y="57531"/>
                      <a:pt x="10096" y="86106"/>
                    </a:cubicBezTo>
                    <a:close/>
                  </a:path>
                </a:pathLst>
              </a:custGeom>
              <a:solidFill>
                <a:srgbClr val="E9E7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6" name="Google Shape;1596;p28">
                <a:extLst>
                  <a:ext uri="{FF2B5EF4-FFF2-40B4-BE49-F238E27FC236}">
                    <a16:creationId xmlns:a16="http://schemas.microsoft.com/office/drawing/2014/main" id="{84247BC2-619D-9308-457C-E4E3B1EA2D7F}"/>
                  </a:ext>
                </a:extLst>
              </p:cNvPr>
              <p:cNvSpPr/>
              <p:nvPr/>
            </p:nvSpPr>
            <p:spPr>
              <a:xfrm>
                <a:off x="6998635" y="3581304"/>
                <a:ext cx="50150" cy="56197"/>
              </a:xfrm>
              <a:custGeom>
                <a:avLst/>
                <a:gdLst/>
                <a:ahLst/>
                <a:cxnLst/>
                <a:rect l="l" t="t" r="r" b="b"/>
                <a:pathLst>
                  <a:path w="50150" h="56197" extrusionOk="0">
                    <a:moveTo>
                      <a:pt x="7002" y="56197"/>
                    </a:moveTo>
                    <a:cubicBezTo>
                      <a:pt x="5478" y="53054"/>
                      <a:pt x="3954" y="49911"/>
                      <a:pt x="2335" y="46768"/>
                    </a:cubicBezTo>
                    <a:cubicBezTo>
                      <a:pt x="3763" y="44386"/>
                      <a:pt x="4049" y="41910"/>
                      <a:pt x="3478" y="39243"/>
                    </a:cubicBezTo>
                    <a:cubicBezTo>
                      <a:pt x="-999" y="31242"/>
                      <a:pt x="-2809" y="23813"/>
                      <a:pt x="8431" y="19717"/>
                    </a:cubicBezTo>
                    <a:cubicBezTo>
                      <a:pt x="20432" y="14002"/>
                      <a:pt x="32433" y="8382"/>
                      <a:pt x="50150" y="0"/>
                    </a:cubicBezTo>
                    <a:cubicBezTo>
                      <a:pt x="41578" y="27908"/>
                      <a:pt x="27766" y="44577"/>
                      <a:pt x="7097" y="56197"/>
                    </a:cubicBezTo>
                    <a:close/>
                  </a:path>
                </a:pathLst>
              </a:custGeom>
              <a:solidFill>
                <a:srgbClr val="D3DB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7" name="Google Shape;1597;p28">
                <a:extLst>
                  <a:ext uri="{FF2B5EF4-FFF2-40B4-BE49-F238E27FC236}">
                    <a16:creationId xmlns:a16="http://schemas.microsoft.com/office/drawing/2014/main" id="{1D39469E-0C21-652D-7B24-4CE8ED5DA1D5}"/>
                  </a:ext>
                </a:extLst>
              </p:cNvPr>
              <p:cNvSpPr/>
              <p:nvPr/>
            </p:nvSpPr>
            <p:spPr>
              <a:xfrm>
                <a:off x="7516357" y="3835907"/>
                <a:ext cx="17640" cy="58959"/>
              </a:xfrm>
              <a:custGeom>
                <a:avLst/>
                <a:gdLst/>
                <a:ahLst/>
                <a:cxnLst/>
                <a:rect l="l" t="t" r="r" b="b"/>
                <a:pathLst>
                  <a:path w="17640" h="58959" extrusionOk="0">
                    <a:moveTo>
                      <a:pt x="11155" y="0"/>
                    </a:moveTo>
                    <a:cubicBezTo>
                      <a:pt x="27062" y="21526"/>
                      <a:pt x="9440" y="36957"/>
                      <a:pt x="3535" y="58960"/>
                    </a:cubicBezTo>
                    <a:cubicBezTo>
                      <a:pt x="-3009" y="38891"/>
                      <a:pt x="-466" y="19241"/>
                      <a:pt x="11155" y="0"/>
                    </a:cubicBezTo>
                    <a:close/>
                  </a:path>
                </a:pathLst>
              </a:custGeom>
              <a:solidFill>
                <a:srgbClr val="7676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8" name="Google Shape;1598;p28">
                <a:extLst>
                  <a:ext uri="{FF2B5EF4-FFF2-40B4-BE49-F238E27FC236}">
                    <a16:creationId xmlns:a16="http://schemas.microsoft.com/office/drawing/2014/main" id="{4BDD67D0-397F-96C1-55AC-BC92AAA57470}"/>
                  </a:ext>
                </a:extLst>
              </p:cNvPr>
              <p:cNvSpPr/>
              <p:nvPr/>
            </p:nvSpPr>
            <p:spPr>
              <a:xfrm>
                <a:off x="7341451" y="3428332"/>
                <a:ext cx="26898" cy="65793"/>
              </a:xfrm>
              <a:custGeom>
                <a:avLst/>
                <a:gdLst/>
                <a:ahLst/>
                <a:cxnLst/>
                <a:rect l="l" t="t" r="r" b="b"/>
                <a:pathLst>
                  <a:path w="26898" h="65793" extrusionOk="0">
                    <a:moveTo>
                      <a:pt x="21755" y="56674"/>
                    </a:moveTo>
                    <a:cubicBezTo>
                      <a:pt x="23469" y="59341"/>
                      <a:pt x="24327" y="62198"/>
                      <a:pt x="24517" y="65342"/>
                    </a:cubicBezTo>
                    <a:cubicBezTo>
                      <a:pt x="15373" y="66389"/>
                      <a:pt x="-1676" y="65913"/>
                      <a:pt x="133" y="60674"/>
                    </a:cubicBezTo>
                    <a:cubicBezTo>
                      <a:pt x="6610" y="41434"/>
                      <a:pt x="-5487" y="13621"/>
                      <a:pt x="26899" y="0"/>
                    </a:cubicBezTo>
                    <a:cubicBezTo>
                      <a:pt x="19660" y="21336"/>
                      <a:pt x="3467" y="38481"/>
                      <a:pt x="21850" y="56674"/>
                    </a:cubicBezTo>
                    <a:close/>
                  </a:path>
                </a:pathLst>
              </a:custGeom>
              <a:solidFill>
                <a:srgbClr val="6C727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9" name="Google Shape;1599;p28">
                <a:extLst>
                  <a:ext uri="{FF2B5EF4-FFF2-40B4-BE49-F238E27FC236}">
                    <a16:creationId xmlns:a16="http://schemas.microsoft.com/office/drawing/2014/main" id="{296481F3-7DBE-6B0D-20AB-FF57D7568043}"/>
                  </a:ext>
                </a:extLst>
              </p:cNvPr>
              <p:cNvSpPr/>
              <p:nvPr/>
            </p:nvSpPr>
            <p:spPr>
              <a:xfrm>
                <a:off x="7410433" y="3423533"/>
                <a:ext cx="36261" cy="51948"/>
              </a:xfrm>
              <a:custGeom>
                <a:avLst/>
                <a:gdLst/>
                <a:ahLst/>
                <a:cxnLst/>
                <a:rect l="l" t="t" r="r" b="b"/>
                <a:pathLst>
                  <a:path w="36261" h="51948" extrusionOk="0">
                    <a:moveTo>
                      <a:pt x="12018" y="51948"/>
                    </a:moveTo>
                    <a:cubicBezTo>
                      <a:pt x="8112" y="51567"/>
                      <a:pt x="4112" y="51281"/>
                      <a:pt x="207" y="50900"/>
                    </a:cubicBezTo>
                    <a:cubicBezTo>
                      <a:pt x="-2079" y="28993"/>
                      <a:pt x="15066" y="17658"/>
                      <a:pt x="26401" y="3275"/>
                    </a:cubicBezTo>
                    <a:cubicBezTo>
                      <a:pt x="29258" y="-344"/>
                      <a:pt x="35640" y="-1963"/>
                      <a:pt x="36211" y="3752"/>
                    </a:cubicBezTo>
                    <a:cubicBezTo>
                      <a:pt x="36783" y="9086"/>
                      <a:pt x="32306" y="14991"/>
                      <a:pt x="30020" y="20611"/>
                    </a:cubicBezTo>
                    <a:cubicBezTo>
                      <a:pt x="19733" y="28517"/>
                      <a:pt x="10589" y="37184"/>
                      <a:pt x="11923" y="51853"/>
                    </a:cubicBezTo>
                    <a:close/>
                  </a:path>
                </a:pathLst>
              </a:custGeom>
              <a:solidFill>
                <a:srgbClr val="777D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0" name="Google Shape;1600;p28">
                <a:extLst>
                  <a:ext uri="{FF2B5EF4-FFF2-40B4-BE49-F238E27FC236}">
                    <a16:creationId xmlns:a16="http://schemas.microsoft.com/office/drawing/2014/main" id="{81DA0A49-8DB0-332D-0386-8787BBD38820}"/>
                  </a:ext>
                </a:extLst>
              </p:cNvPr>
              <p:cNvSpPr/>
              <p:nvPr/>
            </p:nvSpPr>
            <p:spPr>
              <a:xfrm>
                <a:off x="6973919" y="3581888"/>
                <a:ext cx="33052" cy="38685"/>
              </a:xfrm>
              <a:custGeom>
                <a:avLst/>
                <a:gdLst/>
                <a:ahLst/>
                <a:cxnLst/>
                <a:rect l="l" t="t" r="r" b="b"/>
                <a:pathLst>
                  <a:path w="33052" h="38685" extrusionOk="0">
                    <a:moveTo>
                      <a:pt x="33052" y="19132"/>
                    </a:moveTo>
                    <a:cubicBezTo>
                      <a:pt x="31432" y="25609"/>
                      <a:pt x="29813" y="32086"/>
                      <a:pt x="28099" y="38659"/>
                    </a:cubicBezTo>
                    <a:cubicBezTo>
                      <a:pt x="381" y="39802"/>
                      <a:pt x="21622" y="4369"/>
                      <a:pt x="0" y="1035"/>
                    </a:cubicBezTo>
                    <a:cubicBezTo>
                      <a:pt x="16288" y="-2394"/>
                      <a:pt x="27908" y="2464"/>
                      <a:pt x="33052" y="19132"/>
                    </a:cubicBezTo>
                    <a:close/>
                  </a:path>
                </a:pathLst>
              </a:custGeom>
              <a:solidFill>
                <a:srgbClr val="778B9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1" name="Google Shape;1601;p28">
                <a:extLst>
                  <a:ext uri="{FF2B5EF4-FFF2-40B4-BE49-F238E27FC236}">
                    <a16:creationId xmlns:a16="http://schemas.microsoft.com/office/drawing/2014/main" id="{67A3C803-308D-5D56-77A6-DC321AC569F4}"/>
                  </a:ext>
                </a:extLst>
              </p:cNvPr>
              <p:cNvSpPr/>
              <p:nvPr/>
            </p:nvSpPr>
            <p:spPr>
              <a:xfrm>
                <a:off x="7705725" y="3663778"/>
                <a:ext cx="66961" cy="102881"/>
              </a:xfrm>
              <a:custGeom>
                <a:avLst/>
                <a:gdLst/>
                <a:ahLst/>
                <a:cxnLst/>
                <a:rect l="l" t="t" r="r" b="b"/>
                <a:pathLst>
                  <a:path w="66961" h="102881" extrusionOk="0">
                    <a:moveTo>
                      <a:pt x="1048" y="12490"/>
                    </a:moveTo>
                    <a:cubicBezTo>
                      <a:pt x="1048" y="9632"/>
                      <a:pt x="667" y="6870"/>
                      <a:pt x="0" y="4203"/>
                    </a:cubicBezTo>
                    <a:cubicBezTo>
                      <a:pt x="16669" y="-7703"/>
                      <a:pt x="21907" y="8585"/>
                      <a:pt x="26575" y="17252"/>
                    </a:cubicBezTo>
                    <a:cubicBezTo>
                      <a:pt x="41529" y="45065"/>
                      <a:pt x="64484" y="69259"/>
                      <a:pt x="66961" y="102882"/>
                    </a:cubicBezTo>
                    <a:cubicBezTo>
                      <a:pt x="61626" y="98119"/>
                      <a:pt x="56198" y="93357"/>
                      <a:pt x="50864" y="88594"/>
                    </a:cubicBezTo>
                    <a:cubicBezTo>
                      <a:pt x="29527" y="66306"/>
                      <a:pt x="7811" y="44303"/>
                      <a:pt x="1048" y="12585"/>
                    </a:cubicBezTo>
                    <a:close/>
                  </a:path>
                </a:pathLst>
              </a:custGeom>
              <a:solidFill>
                <a:srgbClr val="DED8D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2" name="Google Shape;1602;p28">
                <a:extLst>
                  <a:ext uri="{FF2B5EF4-FFF2-40B4-BE49-F238E27FC236}">
                    <a16:creationId xmlns:a16="http://schemas.microsoft.com/office/drawing/2014/main" id="{D09CAC89-1E5B-6F85-BBBD-FB696289D5ED}"/>
                  </a:ext>
                </a:extLst>
              </p:cNvPr>
              <p:cNvSpPr/>
              <p:nvPr/>
            </p:nvSpPr>
            <p:spPr>
              <a:xfrm>
                <a:off x="7695723" y="3676268"/>
                <a:ext cx="60864" cy="76009"/>
              </a:xfrm>
              <a:custGeom>
                <a:avLst/>
                <a:gdLst/>
                <a:ahLst/>
                <a:cxnLst/>
                <a:rect l="l" t="t" r="r" b="b"/>
                <a:pathLst>
                  <a:path w="60864" h="76009" extrusionOk="0">
                    <a:moveTo>
                      <a:pt x="11049" y="0"/>
                    </a:moveTo>
                    <a:cubicBezTo>
                      <a:pt x="27622" y="25336"/>
                      <a:pt x="44196" y="50673"/>
                      <a:pt x="60865" y="76009"/>
                    </a:cubicBezTo>
                    <a:cubicBezTo>
                      <a:pt x="24860" y="63246"/>
                      <a:pt x="16002" y="28861"/>
                      <a:pt x="0" y="95"/>
                    </a:cubicBezTo>
                    <a:cubicBezTo>
                      <a:pt x="3715" y="95"/>
                      <a:pt x="7429" y="95"/>
                      <a:pt x="11144" y="0"/>
                    </a:cubicBezTo>
                    <a:close/>
                  </a:path>
                </a:pathLst>
              </a:custGeom>
              <a:solidFill>
                <a:srgbClr val="4E29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3" name="Google Shape;1603;p28">
                <a:extLst>
                  <a:ext uri="{FF2B5EF4-FFF2-40B4-BE49-F238E27FC236}">
                    <a16:creationId xmlns:a16="http://schemas.microsoft.com/office/drawing/2014/main" id="{F7EC4F1C-62AD-CD19-9A51-1204B132A234}"/>
                  </a:ext>
                </a:extLst>
              </p:cNvPr>
              <p:cNvSpPr/>
              <p:nvPr/>
            </p:nvSpPr>
            <p:spPr>
              <a:xfrm>
                <a:off x="7811833" y="3513693"/>
                <a:ext cx="25900" cy="76945"/>
              </a:xfrm>
              <a:custGeom>
                <a:avLst/>
                <a:gdLst/>
                <a:ahLst/>
                <a:cxnLst/>
                <a:rect l="l" t="t" r="r" b="b"/>
                <a:pathLst>
                  <a:path w="25900" h="76945" extrusionOk="0">
                    <a:moveTo>
                      <a:pt x="7620" y="8746"/>
                    </a:moveTo>
                    <a:cubicBezTo>
                      <a:pt x="18574" y="-6780"/>
                      <a:pt x="29813" y="650"/>
                      <a:pt x="24574" y="13318"/>
                    </a:cubicBezTo>
                    <a:cubicBezTo>
                      <a:pt x="15621" y="34940"/>
                      <a:pt x="27717" y="56752"/>
                      <a:pt x="18288" y="76945"/>
                    </a:cubicBezTo>
                    <a:cubicBezTo>
                      <a:pt x="12192" y="73993"/>
                      <a:pt x="6096" y="71040"/>
                      <a:pt x="0" y="68087"/>
                    </a:cubicBezTo>
                    <a:cubicBezTo>
                      <a:pt x="0" y="68087"/>
                      <a:pt x="95" y="67706"/>
                      <a:pt x="95" y="67706"/>
                    </a:cubicBezTo>
                    <a:cubicBezTo>
                      <a:pt x="10382" y="49037"/>
                      <a:pt x="-762" y="27701"/>
                      <a:pt x="7429" y="8842"/>
                    </a:cubicBezTo>
                    <a:close/>
                  </a:path>
                </a:pathLst>
              </a:custGeom>
              <a:solidFill>
                <a:srgbClr val="2026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4" name="Google Shape;1604;p28">
                <a:extLst>
                  <a:ext uri="{FF2B5EF4-FFF2-40B4-BE49-F238E27FC236}">
                    <a16:creationId xmlns:a16="http://schemas.microsoft.com/office/drawing/2014/main" id="{58BB926A-DF42-3E87-E504-51CAFC59DE11}"/>
                  </a:ext>
                </a:extLst>
              </p:cNvPr>
              <p:cNvSpPr/>
              <p:nvPr/>
            </p:nvSpPr>
            <p:spPr>
              <a:xfrm>
                <a:off x="7641812" y="3391090"/>
                <a:ext cx="26670" cy="66389"/>
              </a:xfrm>
              <a:custGeom>
                <a:avLst/>
                <a:gdLst/>
                <a:ahLst/>
                <a:cxnLst/>
                <a:rect l="l" t="t" r="r" b="b"/>
                <a:pathLst>
                  <a:path w="26670" h="66389" extrusionOk="0">
                    <a:moveTo>
                      <a:pt x="19621" y="381"/>
                    </a:moveTo>
                    <a:cubicBezTo>
                      <a:pt x="22003" y="381"/>
                      <a:pt x="24289" y="381"/>
                      <a:pt x="26670" y="0"/>
                    </a:cubicBezTo>
                    <a:cubicBezTo>
                      <a:pt x="24194" y="16192"/>
                      <a:pt x="21717" y="32385"/>
                      <a:pt x="19241" y="48577"/>
                    </a:cubicBezTo>
                    <a:cubicBezTo>
                      <a:pt x="18288" y="54483"/>
                      <a:pt x="17240" y="60484"/>
                      <a:pt x="16288" y="66389"/>
                    </a:cubicBezTo>
                    <a:cubicBezTo>
                      <a:pt x="10859" y="66389"/>
                      <a:pt x="5429" y="66389"/>
                      <a:pt x="0" y="66389"/>
                    </a:cubicBezTo>
                    <a:cubicBezTo>
                      <a:pt x="6572" y="44386"/>
                      <a:pt x="13145" y="22384"/>
                      <a:pt x="19717" y="381"/>
                    </a:cubicBezTo>
                    <a:close/>
                  </a:path>
                </a:pathLst>
              </a:custGeom>
              <a:solidFill>
                <a:srgbClr val="3F413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5" name="Google Shape;1605;p28">
                <a:extLst>
                  <a:ext uri="{FF2B5EF4-FFF2-40B4-BE49-F238E27FC236}">
                    <a16:creationId xmlns:a16="http://schemas.microsoft.com/office/drawing/2014/main" id="{9107FDE3-7E6D-FA84-376E-D395415123AD}"/>
                  </a:ext>
                </a:extLst>
              </p:cNvPr>
              <p:cNvSpPr/>
              <p:nvPr/>
            </p:nvSpPr>
            <p:spPr>
              <a:xfrm>
                <a:off x="7812119" y="3522439"/>
                <a:ext cx="9596" cy="58864"/>
              </a:xfrm>
              <a:custGeom>
                <a:avLst/>
                <a:gdLst/>
                <a:ahLst/>
                <a:cxnLst/>
                <a:rect l="l" t="t" r="r" b="b"/>
                <a:pathLst>
                  <a:path w="9596" h="58864" extrusionOk="0">
                    <a:moveTo>
                      <a:pt x="7334" y="0"/>
                    </a:moveTo>
                    <a:cubicBezTo>
                      <a:pt x="8001" y="20003"/>
                      <a:pt x="15145" y="40862"/>
                      <a:pt x="0" y="58865"/>
                    </a:cubicBezTo>
                    <a:cubicBezTo>
                      <a:pt x="2763" y="39243"/>
                      <a:pt x="-2095" y="18764"/>
                      <a:pt x="7334" y="0"/>
                    </a:cubicBezTo>
                    <a:close/>
                  </a:path>
                </a:pathLst>
              </a:custGeom>
              <a:solidFill>
                <a:srgbClr val="565A5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6" name="Google Shape;1606;p28">
                <a:extLst>
                  <a:ext uri="{FF2B5EF4-FFF2-40B4-BE49-F238E27FC236}">
                    <a16:creationId xmlns:a16="http://schemas.microsoft.com/office/drawing/2014/main" id="{808E892F-85A3-1897-AC93-60274CE721DD}"/>
                  </a:ext>
                </a:extLst>
              </p:cNvPr>
              <p:cNvSpPr/>
              <p:nvPr/>
            </p:nvSpPr>
            <p:spPr>
              <a:xfrm>
                <a:off x="7064412" y="3172872"/>
                <a:ext cx="23997" cy="47720"/>
              </a:xfrm>
              <a:custGeom>
                <a:avLst/>
                <a:gdLst/>
                <a:ahLst/>
                <a:cxnLst/>
                <a:rect l="l" t="t" r="r" b="b"/>
                <a:pathLst>
                  <a:path w="23997" h="47720" extrusionOk="0">
                    <a:moveTo>
                      <a:pt x="4661" y="47720"/>
                    </a:moveTo>
                    <a:cubicBezTo>
                      <a:pt x="-863" y="26956"/>
                      <a:pt x="-7531" y="5810"/>
                      <a:pt x="23997" y="0"/>
                    </a:cubicBezTo>
                    <a:cubicBezTo>
                      <a:pt x="17996" y="16097"/>
                      <a:pt x="18663" y="34861"/>
                      <a:pt x="4661" y="47720"/>
                    </a:cubicBezTo>
                    <a:close/>
                  </a:path>
                </a:pathLst>
              </a:custGeom>
              <a:solidFill>
                <a:srgbClr val="E2EC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7" name="Google Shape;1607;p28">
                <a:extLst>
                  <a:ext uri="{FF2B5EF4-FFF2-40B4-BE49-F238E27FC236}">
                    <a16:creationId xmlns:a16="http://schemas.microsoft.com/office/drawing/2014/main" id="{490B07B3-86AC-47AA-5ABD-86FB0248E16D}"/>
                  </a:ext>
                </a:extLst>
              </p:cNvPr>
              <p:cNvSpPr/>
              <p:nvPr/>
            </p:nvSpPr>
            <p:spPr>
              <a:xfrm>
                <a:off x="7334630" y="3274719"/>
                <a:ext cx="75878" cy="59506"/>
              </a:xfrm>
              <a:custGeom>
                <a:avLst/>
                <a:gdLst/>
                <a:ahLst/>
                <a:cxnLst/>
                <a:rect l="l" t="t" r="r" b="b"/>
                <a:pathLst>
                  <a:path w="75878" h="59506" extrusionOk="0">
                    <a:moveTo>
                      <a:pt x="10573" y="59506"/>
                    </a:moveTo>
                    <a:cubicBezTo>
                      <a:pt x="19527" y="51600"/>
                      <a:pt x="28480" y="43600"/>
                      <a:pt x="37529" y="35598"/>
                    </a:cubicBezTo>
                    <a:cubicBezTo>
                      <a:pt x="31433" y="13405"/>
                      <a:pt x="2191" y="51315"/>
                      <a:pt x="0" y="20739"/>
                    </a:cubicBezTo>
                    <a:cubicBezTo>
                      <a:pt x="12668" y="7881"/>
                      <a:pt x="27432" y="1023"/>
                      <a:pt x="46101" y="70"/>
                    </a:cubicBezTo>
                    <a:cubicBezTo>
                      <a:pt x="64104" y="-787"/>
                      <a:pt x="72580" y="6166"/>
                      <a:pt x="75057" y="23121"/>
                    </a:cubicBezTo>
                    <a:cubicBezTo>
                      <a:pt x="77724" y="41028"/>
                      <a:pt x="74772" y="54934"/>
                      <a:pt x="52959" y="56554"/>
                    </a:cubicBezTo>
                    <a:cubicBezTo>
                      <a:pt x="38862" y="57601"/>
                      <a:pt x="24670" y="58554"/>
                      <a:pt x="10573" y="59506"/>
                    </a:cubicBezTo>
                    <a:close/>
                  </a:path>
                </a:pathLst>
              </a:custGeom>
              <a:solidFill>
                <a:srgbClr val="1322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8" name="Google Shape;1608;p28">
                <a:extLst>
                  <a:ext uri="{FF2B5EF4-FFF2-40B4-BE49-F238E27FC236}">
                    <a16:creationId xmlns:a16="http://schemas.microsoft.com/office/drawing/2014/main" id="{22EE6FEA-5B20-C36C-BC46-CA3DC60CB953}"/>
                  </a:ext>
                </a:extLst>
              </p:cNvPr>
              <p:cNvSpPr/>
              <p:nvPr/>
            </p:nvSpPr>
            <p:spPr>
              <a:xfrm>
                <a:off x="6955829" y="3603353"/>
                <a:ext cx="20375" cy="34243"/>
              </a:xfrm>
              <a:custGeom>
                <a:avLst/>
                <a:gdLst/>
                <a:ahLst/>
                <a:cxnLst/>
                <a:rect l="l" t="t" r="r" b="b"/>
                <a:pathLst>
                  <a:path w="20375" h="34243" extrusionOk="0">
                    <a:moveTo>
                      <a:pt x="20376" y="26243"/>
                    </a:moveTo>
                    <a:cubicBezTo>
                      <a:pt x="19423" y="28910"/>
                      <a:pt x="18566" y="31577"/>
                      <a:pt x="17709" y="34244"/>
                    </a:cubicBezTo>
                    <a:cubicBezTo>
                      <a:pt x="373" y="34244"/>
                      <a:pt x="-1341" y="23290"/>
                      <a:pt x="659" y="9765"/>
                    </a:cubicBezTo>
                    <a:cubicBezTo>
                      <a:pt x="1707" y="2621"/>
                      <a:pt x="8375" y="-2808"/>
                      <a:pt x="12089" y="1573"/>
                    </a:cubicBezTo>
                    <a:cubicBezTo>
                      <a:pt x="17328" y="7764"/>
                      <a:pt x="17900" y="17861"/>
                      <a:pt x="20376" y="26243"/>
                    </a:cubicBezTo>
                    <a:close/>
                  </a:path>
                </a:pathLst>
              </a:custGeom>
              <a:solidFill>
                <a:srgbClr val="9D11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9" name="Google Shape;1609;p28">
                <a:extLst>
                  <a:ext uri="{FF2B5EF4-FFF2-40B4-BE49-F238E27FC236}">
                    <a16:creationId xmlns:a16="http://schemas.microsoft.com/office/drawing/2014/main" id="{7FF8E680-3614-2D06-9EFA-BBC73AEABDCB}"/>
                  </a:ext>
                </a:extLst>
              </p:cNvPr>
              <p:cNvSpPr/>
              <p:nvPr/>
            </p:nvSpPr>
            <p:spPr>
              <a:xfrm>
                <a:off x="7400448" y="4025021"/>
                <a:ext cx="138701" cy="125020"/>
              </a:xfrm>
              <a:custGeom>
                <a:avLst/>
                <a:gdLst/>
                <a:ahLst/>
                <a:cxnLst/>
                <a:rect l="l" t="t" r="r" b="b"/>
                <a:pathLst>
                  <a:path w="138701" h="125020" extrusionOk="0">
                    <a:moveTo>
                      <a:pt x="75438" y="11388"/>
                    </a:moveTo>
                    <a:cubicBezTo>
                      <a:pt x="78391" y="16817"/>
                      <a:pt x="80010" y="24246"/>
                      <a:pt x="84582" y="27199"/>
                    </a:cubicBezTo>
                    <a:cubicBezTo>
                      <a:pt x="103346" y="39296"/>
                      <a:pt x="144494" y="51488"/>
                      <a:pt x="138017" y="61489"/>
                    </a:cubicBezTo>
                    <a:cubicBezTo>
                      <a:pt x="120396" y="88636"/>
                      <a:pt x="99346" y="121116"/>
                      <a:pt x="59531" y="125021"/>
                    </a:cubicBezTo>
                    <a:cubicBezTo>
                      <a:pt x="49720" y="119306"/>
                      <a:pt x="39910" y="113496"/>
                      <a:pt x="30194" y="107781"/>
                    </a:cubicBezTo>
                    <a:cubicBezTo>
                      <a:pt x="21336" y="98827"/>
                      <a:pt x="1334" y="105304"/>
                      <a:pt x="0" y="86064"/>
                    </a:cubicBezTo>
                    <a:cubicBezTo>
                      <a:pt x="1334" y="68061"/>
                      <a:pt x="2762" y="50059"/>
                      <a:pt x="4096" y="32057"/>
                    </a:cubicBezTo>
                    <a:cubicBezTo>
                      <a:pt x="1619" y="-15092"/>
                      <a:pt x="42576" y="14531"/>
                      <a:pt x="59150" y="1005"/>
                    </a:cubicBezTo>
                    <a:cubicBezTo>
                      <a:pt x="69056" y="-2519"/>
                      <a:pt x="72676" y="3768"/>
                      <a:pt x="75533" y="11388"/>
                    </a:cubicBezTo>
                    <a:close/>
                  </a:path>
                </a:pathLst>
              </a:custGeom>
              <a:solidFill>
                <a:srgbClr val="8E153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0" name="Google Shape;1610;p28">
                <a:extLst>
                  <a:ext uri="{FF2B5EF4-FFF2-40B4-BE49-F238E27FC236}">
                    <a16:creationId xmlns:a16="http://schemas.microsoft.com/office/drawing/2014/main" id="{3F99A015-8E41-DB33-7C02-254F8173DBEF}"/>
                  </a:ext>
                </a:extLst>
              </p:cNvPr>
              <p:cNvSpPr/>
              <p:nvPr/>
            </p:nvSpPr>
            <p:spPr>
              <a:xfrm>
                <a:off x="7116127" y="3958487"/>
                <a:ext cx="121062" cy="98685"/>
              </a:xfrm>
              <a:custGeom>
                <a:avLst/>
                <a:gdLst/>
                <a:ahLst/>
                <a:cxnLst/>
                <a:rect l="l" t="t" r="r" b="b"/>
                <a:pathLst>
                  <a:path w="121062" h="98685" extrusionOk="0">
                    <a:moveTo>
                      <a:pt x="106109" y="67348"/>
                    </a:moveTo>
                    <a:cubicBezTo>
                      <a:pt x="87821" y="57918"/>
                      <a:pt x="108109" y="33439"/>
                      <a:pt x="85154" y="22485"/>
                    </a:cubicBezTo>
                    <a:cubicBezTo>
                      <a:pt x="69914" y="49155"/>
                      <a:pt x="36957" y="61538"/>
                      <a:pt x="27527" y="98685"/>
                    </a:cubicBezTo>
                    <a:cubicBezTo>
                      <a:pt x="4191" y="74587"/>
                      <a:pt x="15336" y="43536"/>
                      <a:pt x="0" y="22009"/>
                    </a:cubicBezTo>
                    <a:cubicBezTo>
                      <a:pt x="4668" y="16580"/>
                      <a:pt x="10573" y="15532"/>
                      <a:pt x="17240" y="17056"/>
                    </a:cubicBezTo>
                    <a:cubicBezTo>
                      <a:pt x="27432" y="20485"/>
                      <a:pt x="33909" y="35058"/>
                      <a:pt x="47911" y="26867"/>
                    </a:cubicBezTo>
                    <a:cubicBezTo>
                      <a:pt x="92964" y="-13329"/>
                      <a:pt x="107442" y="-9519"/>
                      <a:pt x="121063" y="45726"/>
                    </a:cubicBezTo>
                    <a:cubicBezTo>
                      <a:pt x="119634" y="55442"/>
                      <a:pt x="112681" y="61252"/>
                      <a:pt x="106109" y="67443"/>
                    </a:cubicBezTo>
                    <a:close/>
                  </a:path>
                </a:pathLst>
              </a:custGeom>
              <a:solidFill>
                <a:srgbClr val="676B6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1" name="Google Shape;1611;p28">
                <a:extLst>
                  <a:ext uri="{FF2B5EF4-FFF2-40B4-BE49-F238E27FC236}">
                    <a16:creationId xmlns:a16="http://schemas.microsoft.com/office/drawing/2014/main" id="{904B9A26-4290-4AC4-F07A-A4E885A55E46}"/>
                  </a:ext>
                </a:extLst>
              </p:cNvPr>
              <p:cNvSpPr/>
              <p:nvPr/>
            </p:nvSpPr>
            <p:spPr>
              <a:xfrm>
                <a:off x="7222235" y="3992148"/>
                <a:ext cx="112795" cy="54166"/>
              </a:xfrm>
              <a:custGeom>
                <a:avLst/>
                <a:gdLst/>
                <a:ahLst/>
                <a:cxnLst/>
                <a:rect l="l" t="t" r="r" b="b"/>
                <a:pathLst>
                  <a:path w="112795" h="54166" extrusionOk="0">
                    <a:moveTo>
                      <a:pt x="0" y="33688"/>
                    </a:moveTo>
                    <a:cubicBezTo>
                      <a:pt x="3334" y="27496"/>
                      <a:pt x="6668" y="21210"/>
                      <a:pt x="10096" y="15018"/>
                    </a:cubicBezTo>
                    <a:cubicBezTo>
                      <a:pt x="26956" y="-11270"/>
                      <a:pt x="48196" y="3588"/>
                      <a:pt x="67342" y="10161"/>
                    </a:cubicBezTo>
                    <a:cubicBezTo>
                      <a:pt x="83058" y="15590"/>
                      <a:pt x="99822" y="20257"/>
                      <a:pt x="112205" y="32830"/>
                    </a:cubicBezTo>
                    <a:cubicBezTo>
                      <a:pt x="113443" y="40926"/>
                      <a:pt x="113348" y="48737"/>
                      <a:pt x="105728" y="54166"/>
                    </a:cubicBezTo>
                    <a:cubicBezTo>
                      <a:pt x="73914" y="29592"/>
                      <a:pt x="32957" y="52356"/>
                      <a:pt x="0" y="33592"/>
                    </a:cubicBezTo>
                    <a:close/>
                  </a:path>
                </a:pathLst>
              </a:custGeom>
              <a:solidFill>
                <a:srgbClr val="2C32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2" name="Google Shape;1612;p28">
                <a:extLst>
                  <a:ext uri="{FF2B5EF4-FFF2-40B4-BE49-F238E27FC236}">
                    <a16:creationId xmlns:a16="http://schemas.microsoft.com/office/drawing/2014/main" id="{32A2D169-24BF-DEB4-110B-B108E2FC5AAE}"/>
                  </a:ext>
                </a:extLst>
              </p:cNvPr>
              <p:cNvSpPr/>
              <p:nvPr/>
            </p:nvSpPr>
            <p:spPr>
              <a:xfrm>
                <a:off x="7041674" y="3875817"/>
                <a:ext cx="54302" cy="90097"/>
              </a:xfrm>
              <a:custGeom>
                <a:avLst/>
                <a:gdLst/>
                <a:ahLst/>
                <a:cxnLst/>
                <a:rect l="l" t="t" r="r" b="b"/>
                <a:pathLst>
                  <a:path w="54302" h="90097" extrusionOk="0">
                    <a:moveTo>
                      <a:pt x="46164" y="75914"/>
                    </a:moveTo>
                    <a:cubicBezTo>
                      <a:pt x="28257" y="59912"/>
                      <a:pt x="22161" y="104870"/>
                      <a:pt x="6635" y="84868"/>
                    </a:cubicBezTo>
                    <a:cubicBezTo>
                      <a:pt x="-8796" y="65056"/>
                      <a:pt x="5778" y="47054"/>
                      <a:pt x="19018" y="31433"/>
                    </a:cubicBezTo>
                    <a:cubicBezTo>
                      <a:pt x="27018" y="22003"/>
                      <a:pt x="23875" y="6572"/>
                      <a:pt x="36734" y="0"/>
                    </a:cubicBezTo>
                    <a:cubicBezTo>
                      <a:pt x="43496" y="952"/>
                      <a:pt x="47878" y="4953"/>
                      <a:pt x="50259" y="11239"/>
                    </a:cubicBezTo>
                    <a:cubicBezTo>
                      <a:pt x="51212" y="25337"/>
                      <a:pt x="50259" y="39624"/>
                      <a:pt x="54070" y="53530"/>
                    </a:cubicBezTo>
                    <a:cubicBezTo>
                      <a:pt x="54546" y="57721"/>
                      <a:pt x="54260" y="61913"/>
                      <a:pt x="53498" y="66008"/>
                    </a:cubicBezTo>
                    <a:cubicBezTo>
                      <a:pt x="52164" y="70104"/>
                      <a:pt x="49593" y="73342"/>
                      <a:pt x="46164" y="75914"/>
                    </a:cubicBezTo>
                    <a:close/>
                  </a:path>
                </a:pathLst>
              </a:custGeom>
              <a:solidFill>
                <a:srgbClr val="63727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3" name="Google Shape;1613;p28">
                <a:extLst>
                  <a:ext uri="{FF2B5EF4-FFF2-40B4-BE49-F238E27FC236}">
                    <a16:creationId xmlns:a16="http://schemas.microsoft.com/office/drawing/2014/main" id="{C2935144-6BF9-FD82-D7AC-96BC601C88F5}"/>
                  </a:ext>
                </a:extLst>
              </p:cNvPr>
              <p:cNvSpPr/>
              <p:nvPr/>
            </p:nvSpPr>
            <p:spPr>
              <a:xfrm>
                <a:off x="7173310" y="3844651"/>
                <a:ext cx="146562" cy="70716"/>
              </a:xfrm>
              <a:custGeom>
                <a:avLst/>
                <a:gdLst/>
                <a:ahLst/>
                <a:cxnLst/>
                <a:rect l="l" t="t" r="r" b="b"/>
                <a:pathLst>
                  <a:path w="146562" h="70716" extrusionOk="0">
                    <a:moveTo>
                      <a:pt x="28828" y="11545"/>
                    </a:moveTo>
                    <a:cubicBezTo>
                      <a:pt x="33495" y="19546"/>
                      <a:pt x="18922" y="34976"/>
                      <a:pt x="30828" y="35357"/>
                    </a:cubicBezTo>
                    <a:cubicBezTo>
                      <a:pt x="56545" y="36214"/>
                      <a:pt x="79691" y="46406"/>
                      <a:pt x="104456" y="49168"/>
                    </a:cubicBezTo>
                    <a:cubicBezTo>
                      <a:pt x="126935" y="51645"/>
                      <a:pt x="124268" y="34976"/>
                      <a:pt x="124840" y="21070"/>
                    </a:cubicBezTo>
                    <a:cubicBezTo>
                      <a:pt x="127411" y="20974"/>
                      <a:pt x="129888" y="20784"/>
                      <a:pt x="132460" y="20689"/>
                    </a:cubicBezTo>
                    <a:cubicBezTo>
                      <a:pt x="158939" y="47073"/>
                      <a:pt x="144937" y="60503"/>
                      <a:pt x="116838" y="69742"/>
                    </a:cubicBezTo>
                    <a:cubicBezTo>
                      <a:pt x="88835" y="73743"/>
                      <a:pt x="62070" y="64313"/>
                      <a:pt x="34733" y="61360"/>
                    </a:cubicBezTo>
                    <a:cubicBezTo>
                      <a:pt x="11301" y="58789"/>
                      <a:pt x="-986" y="45549"/>
                      <a:pt x="62" y="21260"/>
                    </a:cubicBezTo>
                    <a:cubicBezTo>
                      <a:pt x="538" y="15926"/>
                      <a:pt x="2158" y="10973"/>
                      <a:pt x="4634" y="6211"/>
                    </a:cubicBezTo>
                    <a:cubicBezTo>
                      <a:pt x="15874" y="-6458"/>
                      <a:pt x="22255" y="2782"/>
                      <a:pt x="28828" y="11545"/>
                    </a:cubicBezTo>
                    <a:close/>
                  </a:path>
                </a:pathLst>
              </a:custGeom>
              <a:solidFill>
                <a:srgbClr val="65655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4" name="Google Shape;1614;p28">
                <a:extLst>
                  <a:ext uri="{FF2B5EF4-FFF2-40B4-BE49-F238E27FC236}">
                    <a16:creationId xmlns:a16="http://schemas.microsoft.com/office/drawing/2014/main" id="{A9B17DD0-9A99-5465-3C0D-F1978A694E2A}"/>
                  </a:ext>
                </a:extLst>
              </p:cNvPr>
              <p:cNvSpPr/>
              <p:nvPr/>
            </p:nvSpPr>
            <p:spPr>
              <a:xfrm>
                <a:off x="7084814" y="3810050"/>
                <a:ext cx="90843" cy="51571"/>
              </a:xfrm>
              <a:custGeom>
                <a:avLst/>
                <a:gdLst/>
                <a:ahLst/>
                <a:cxnLst/>
                <a:rect l="l" t="t" r="r" b="b"/>
                <a:pathLst>
                  <a:path w="90843" h="51571" extrusionOk="0">
                    <a:moveTo>
                      <a:pt x="21693" y="46145"/>
                    </a:moveTo>
                    <a:cubicBezTo>
                      <a:pt x="27027" y="29571"/>
                      <a:pt x="-13741" y="36239"/>
                      <a:pt x="4929" y="13665"/>
                    </a:cubicBezTo>
                    <a:cubicBezTo>
                      <a:pt x="20549" y="-5195"/>
                      <a:pt x="39599" y="-1956"/>
                      <a:pt x="58840" y="7950"/>
                    </a:cubicBezTo>
                    <a:cubicBezTo>
                      <a:pt x="70079" y="2997"/>
                      <a:pt x="81129" y="-51"/>
                      <a:pt x="90844" y="10998"/>
                    </a:cubicBezTo>
                    <a:cubicBezTo>
                      <a:pt x="87986" y="34239"/>
                      <a:pt x="59793" y="26333"/>
                      <a:pt x="51505" y="42906"/>
                    </a:cubicBezTo>
                    <a:cubicBezTo>
                      <a:pt x="48267" y="46145"/>
                      <a:pt x="44552" y="48717"/>
                      <a:pt x="40457" y="50717"/>
                    </a:cubicBezTo>
                    <a:cubicBezTo>
                      <a:pt x="33408" y="52527"/>
                      <a:pt x="27027" y="51669"/>
                      <a:pt x="21787" y="46145"/>
                    </a:cubicBezTo>
                    <a:close/>
                  </a:path>
                </a:pathLst>
              </a:custGeom>
              <a:solidFill>
                <a:srgbClr val="5B6E7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5" name="Google Shape;1615;p28">
                <a:extLst>
                  <a:ext uri="{FF2B5EF4-FFF2-40B4-BE49-F238E27FC236}">
                    <a16:creationId xmlns:a16="http://schemas.microsoft.com/office/drawing/2014/main" id="{5F2B8A8D-D147-5F46-215E-B0F9A6A58DCE}"/>
                  </a:ext>
                </a:extLst>
              </p:cNvPr>
              <p:cNvSpPr/>
              <p:nvPr/>
            </p:nvSpPr>
            <p:spPr>
              <a:xfrm>
                <a:off x="7087838" y="3935690"/>
                <a:ext cx="69067" cy="44806"/>
              </a:xfrm>
              <a:custGeom>
                <a:avLst/>
                <a:gdLst/>
                <a:ahLst/>
                <a:cxnLst/>
                <a:rect l="l" t="t" r="r" b="b"/>
                <a:pathLst>
                  <a:path w="69067" h="44806" extrusionOk="0">
                    <a:moveTo>
                      <a:pt x="0" y="16041"/>
                    </a:moveTo>
                    <a:cubicBezTo>
                      <a:pt x="191" y="12326"/>
                      <a:pt x="476" y="8516"/>
                      <a:pt x="667" y="4801"/>
                    </a:cubicBezTo>
                    <a:cubicBezTo>
                      <a:pt x="23526" y="-5486"/>
                      <a:pt x="44291" y="2611"/>
                      <a:pt x="65056" y="11755"/>
                    </a:cubicBezTo>
                    <a:cubicBezTo>
                      <a:pt x="76009" y="32233"/>
                      <a:pt x="62769" y="38710"/>
                      <a:pt x="46577" y="43568"/>
                    </a:cubicBezTo>
                    <a:cubicBezTo>
                      <a:pt x="40481" y="43949"/>
                      <a:pt x="34385" y="44425"/>
                      <a:pt x="28384" y="44806"/>
                    </a:cubicBezTo>
                    <a:cubicBezTo>
                      <a:pt x="14859" y="39187"/>
                      <a:pt x="5239" y="29852"/>
                      <a:pt x="0" y="16041"/>
                    </a:cubicBezTo>
                    <a:close/>
                  </a:path>
                </a:pathLst>
              </a:custGeom>
              <a:solidFill>
                <a:srgbClr val="1B212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6" name="Google Shape;1616;p28">
                <a:extLst>
                  <a:ext uri="{FF2B5EF4-FFF2-40B4-BE49-F238E27FC236}">
                    <a16:creationId xmlns:a16="http://schemas.microsoft.com/office/drawing/2014/main" id="{4D76EB99-D59C-6E92-28E2-E9CD1EB5B09A}"/>
                  </a:ext>
                </a:extLst>
              </p:cNvPr>
              <p:cNvSpPr/>
              <p:nvPr/>
            </p:nvSpPr>
            <p:spPr>
              <a:xfrm>
                <a:off x="7078408" y="3851282"/>
                <a:ext cx="79783" cy="37969"/>
              </a:xfrm>
              <a:custGeom>
                <a:avLst/>
                <a:gdLst/>
                <a:ahLst/>
                <a:cxnLst/>
                <a:rect l="l" t="t" r="r" b="b"/>
                <a:pathLst>
                  <a:path w="79783" h="37969" extrusionOk="0">
                    <a:moveTo>
                      <a:pt x="28099" y="4913"/>
                    </a:moveTo>
                    <a:cubicBezTo>
                      <a:pt x="35337" y="4341"/>
                      <a:pt x="42481" y="3675"/>
                      <a:pt x="49720" y="3103"/>
                    </a:cubicBezTo>
                    <a:cubicBezTo>
                      <a:pt x="74295" y="-3374"/>
                      <a:pt x="89725" y="-1850"/>
                      <a:pt x="72390" y="28725"/>
                    </a:cubicBezTo>
                    <a:cubicBezTo>
                      <a:pt x="52673" y="37774"/>
                      <a:pt x="32385" y="40917"/>
                      <a:pt x="11049" y="34821"/>
                    </a:cubicBezTo>
                    <a:cubicBezTo>
                      <a:pt x="7334" y="31392"/>
                      <a:pt x="3715" y="27963"/>
                      <a:pt x="0" y="24630"/>
                    </a:cubicBezTo>
                    <a:cubicBezTo>
                      <a:pt x="6668" y="14247"/>
                      <a:pt x="16764" y="8818"/>
                      <a:pt x="28099" y="5008"/>
                    </a:cubicBezTo>
                    <a:close/>
                  </a:path>
                </a:pathLst>
              </a:custGeom>
              <a:solidFill>
                <a:srgbClr val="21292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7" name="Google Shape;1617;p28">
                <a:extLst>
                  <a:ext uri="{FF2B5EF4-FFF2-40B4-BE49-F238E27FC236}">
                    <a16:creationId xmlns:a16="http://schemas.microsoft.com/office/drawing/2014/main" id="{4F1F9A1E-5CF2-A4F7-AC46-128E61382DDC}"/>
                  </a:ext>
                </a:extLst>
              </p:cNvPr>
              <p:cNvSpPr/>
              <p:nvPr/>
            </p:nvSpPr>
            <p:spPr>
              <a:xfrm>
                <a:off x="7143559" y="3806668"/>
                <a:ext cx="59942" cy="49527"/>
              </a:xfrm>
              <a:custGeom>
                <a:avLst/>
                <a:gdLst/>
                <a:ahLst/>
                <a:cxnLst/>
                <a:rect l="l" t="t" r="r" b="b"/>
                <a:pathLst>
                  <a:path w="59942" h="49527" extrusionOk="0">
                    <a:moveTo>
                      <a:pt x="29242" y="22572"/>
                    </a:moveTo>
                    <a:cubicBezTo>
                      <a:pt x="22479" y="10951"/>
                      <a:pt x="11525" y="10380"/>
                      <a:pt x="0" y="11332"/>
                    </a:cubicBezTo>
                    <a:cubicBezTo>
                      <a:pt x="52864" y="-10289"/>
                      <a:pt x="64389" y="-2765"/>
                      <a:pt x="58579" y="49527"/>
                    </a:cubicBezTo>
                    <a:cubicBezTo>
                      <a:pt x="52578" y="46384"/>
                      <a:pt x="46482" y="43241"/>
                      <a:pt x="40481" y="40098"/>
                    </a:cubicBezTo>
                    <a:cubicBezTo>
                      <a:pt x="31718" y="37431"/>
                      <a:pt x="26956" y="32287"/>
                      <a:pt x="29242" y="22572"/>
                    </a:cubicBezTo>
                    <a:close/>
                  </a:path>
                </a:pathLst>
              </a:custGeom>
              <a:solidFill>
                <a:srgbClr val="0D161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8" name="Google Shape;1618;p28">
                <a:extLst>
                  <a:ext uri="{FF2B5EF4-FFF2-40B4-BE49-F238E27FC236}">
                    <a16:creationId xmlns:a16="http://schemas.microsoft.com/office/drawing/2014/main" id="{EDBD97D4-57CD-83AF-985D-CAED32827358}"/>
                  </a:ext>
                </a:extLst>
              </p:cNvPr>
              <p:cNvSpPr/>
              <p:nvPr/>
            </p:nvSpPr>
            <p:spPr>
              <a:xfrm>
                <a:off x="7276716" y="3790663"/>
                <a:ext cx="27310" cy="75628"/>
              </a:xfrm>
              <a:custGeom>
                <a:avLst/>
                <a:gdLst/>
                <a:ahLst/>
                <a:cxnLst/>
                <a:rect l="l" t="t" r="r" b="b"/>
                <a:pathLst>
                  <a:path w="27310" h="75628" extrusionOk="0">
                    <a:moveTo>
                      <a:pt x="4194" y="0"/>
                    </a:moveTo>
                    <a:cubicBezTo>
                      <a:pt x="6765" y="1429"/>
                      <a:pt x="8861" y="3334"/>
                      <a:pt x="10575" y="5810"/>
                    </a:cubicBezTo>
                    <a:cubicBezTo>
                      <a:pt x="14290" y="9334"/>
                      <a:pt x="17338" y="13240"/>
                      <a:pt x="19814" y="17717"/>
                    </a:cubicBezTo>
                    <a:cubicBezTo>
                      <a:pt x="22958" y="36957"/>
                      <a:pt x="34483" y="56102"/>
                      <a:pt x="20672" y="75629"/>
                    </a:cubicBezTo>
                    <a:cubicBezTo>
                      <a:pt x="20672" y="75629"/>
                      <a:pt x="21434" y="75152"/>
                      <a:pt x="21529" y="75152"/>
                    </a:cubicBezTo>
                    <a:cubicBezTo>
                      <a:pt x="-15047" y="57150"/>
                      <a:pt x="6575" y="25908"/>
                      <a:pt x="4288" y="95"/>
                    </a:cubicBezTo>
                    <a:close/>
                  </a:path>
                </a:pathLst>
              </a:custGeom>
              <a:solidFill>
                <a:srgbClr val="636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9" name="Google Shape;1619;p28">
                <a:extLst>
                  <a:ext uri="{FF2B5EF4-FFF2-40B4-BE49-F238E27FC236}">
                    <a16:creationId xmlns:a16="http://schemas.microsoft.com/office/drawing/2014/main" id="{3516E670-2FC5-4BCC-A852-2DE76381C6D6}"/>
                  </a:ext>
                </a:extLst>
              </p:cNvPr>
              <p:cNvSpPr/>
              <p:nvPr/>
            </p:nvSpPr>
            <p:spPr>
              <a:xfrm>
                <a:off x="7088505" y="3768996"/>
                <a:ext cx="265126" cy="257139"/>
              </a:xfrm>
              <a:custGeom>
                <a:avLst/>
                <a:gdLst/>
                <a:ahLst/>
                <a:cxnLst/>
                <a:rect l="l" t="t" r="r" b="b"/>
                <a:pathLst>
                  <a:path w="265126" h="257139" extrusionOk="0">
                    <a:moveTo>
                      <a:pt x="201168" y="41003"/>
                    </a:moveTo>
                    <a:cubicBezTo>
                      <a:pt x="200406" y="36526"/>
                      <a:pt x="199549" y="31954"/>
                      <a:pt x="198691" y="27382"/>
                    </a:cubicBezTo>
                    <a:cubicBezTo>
                      <a:pt x="202216" y="25191"/>
                      <a:pt x="205644" y="23096"/>
                      <a:pt x="209169" y="20905"/>
                    </a:cubicBezTo>
                    <a:cubicBezTo>
                      <a:pt x="219932" y="8332"/>
                      <a:pt x="229362" y="-7194"/>
                      <a:pt x="250031" y="3665"/>
                    </a:cubicBezTo>
                    <a:cubicBezTo>
                      <a:pt x="242601" y="21572"/>
                      <a:pt x="239649" y="39955"/>
                      <a:pt x="247459" y="58434"/>
                    </a:cubicBezTo>
                    <a:cubicBezTo>
                      <a:pt x="266605" y="104154"/>
                      <a:pt x="256413" y="143111"/>
                      <a:pt x="221075" y="176734"/>
                    </a:cubicBezTo>
                    <a:cubicBezTo>
                      <a:pt x="210693" y="186640"/>
                      <a:pt x="197072" y="200356"/>
                      <a:pt x="202882" y="212548"/>
                    </a:cubicBezTo>
                    <a:cubicBezTo>
                      <a:pt x="211645" y="231122"/>
                      <a:pt x="226886" y="213501"/>
                      <a:pt x="239173" y="210929"/>
                    </a:cubicBezTo>
                    <a:cubicBezTo>
                      <a:pt x="248221" y="209024"/>
                      <a:pt x="258509" y="202928"/>
                      <a:pt x="263271" y="215311"/>
                    </a:cubicBezTo>
                    <a:cubicBezTo>
                      <a:pt x="270415" y="233598"/>
                      <a:pt x="255270" y="243886"/>
                      <a:pt x="245936" y="255982"/>
                    </a:cubicBezTo>
                    <a:cubicBezTo>
                      <a:pt x="220789" y="261507"/>
                      <a:pt x="200692" y="245981"/>
                      <a:pt x="180880" y="236265"/>
                    </a:cubicBezTo>
                    <a:cubicBezTo>
                      <a:pt x="165449" y="228645"/>
                      <a:pt x="155829" y="229789"/>
                      <a:pt x="143827" y="238170"/>
                    </a:cubicBezTo>
                    <a:cubicBezTo>
                      <a:pt x="123254" y="184831"/>
                      <a:pt x="117157" y="184164"/>
                      <a:pt x="77819" y="231789"/>
                    </a:cubicBezTo>
                    <a:cubicBezTo>
                      <a:pt x="57721" y="219120"/>
                      <a:pt x="71628" y="198546"/>
                      <a:pt x="66199" y="182449"/>
                    </a:cubicBezTo>
                    <a:cubicBezTo>
                      <a:pt x="43148" y="184926"/>
                      <a:pt x="21336" y="179592"/>
                      <a:pt x="0" y="171495"/>
                    </a:cubicBezTo>
                    <a:cubicBezTo>
                      <a:pt x="571" y="168352"/>
                      <a:pt x="1143" y="165114"/>
                      <a:pt x="1714" y="161970"/>
                    </a:cubicBezTo>
                    <a:cubicBezTo>
                      <a:pt x="4667" y="128823"/>
                      <a:pt x="26956" y="115203"/>
                      <a:pt x="56007" y="108535"/>
                    </a:cubicBezTo>
                    <a:cubicBezTo>
                      <a:pt x="61531" y="106916"/>
                      <a:pt x="67818" y="105487"/>
                      <a:pt x="65151" y="97581"/>
                    </a:cubicBezTo>
                    <a:cubicBezTo>
                      <a:pt x="60865" y="85104"/>
                      <a:pt x="48959" y="87580"/>
                      <a:pt x="39528" y="85485"/>
                    </a:cubicBezTo>
                    <a:cubicBezTo>
                      <a:pt x="38862" y="82818"/>
                      <a:pt x="38767" y="80151"/>
                      <a:pt x="39148" y="77484"/>
                    </a:cubicBezTo>
                    <a:cubicBezTo>
                      <a:pt x="60007" y="61291"/>
                      <a:pt x="78867" y="57481"/>
                      <a:pt x="92487" y="86056"/>
                    </a:cubicBezTo>
                    <a:cubicBezTo>
                      <a:pt x="91250" y="113679"/>
                      <a:pt x="100584" y="127681"/>
                      <a:pt x="132112" y="126537"/>
                    </a:cubicBezTo>
                    <a:cubicBezTo>
                      <a:pt x="157925" y="125585"/>
                      <a:pt x="183928" y="132633"/>
                      <a:pt x="209931" y="136158"/>
                    </a:cubicBezTo>
                    <a:cubicBezTo>
                      <a:pt x="234505" y="136158"/>
                      <a:pt x="233172" y="120727"/>
                      <a:pt x="227076" y="105106"/>
                    </a:cubicBezTo>
                    <a:cubicBezTo>
                      <a:pt x="218789" y="83675"/>
                      <a:pt x="213265" y="61101"/>
                      <a:pt x="201073" y="41194"/>
                    </a:cubicBezTo>
                    <a:close/>
                  </a:path>
                </a:pathLst>
              </a:custGeom>
              <a:solidFill>
                <a:srgbClr val="B1B3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0" name="Google Shape;1620;p28">
                <a:extLst>
                  <a:ext uri="{FF2B5EF4-FFF2-40B4-BE49-F238E27FC236}">
                    <a16:creationId xmlns:a16="http://schemas.microsoft.com/office/drawing/2014/main" id="{FAA23240-284C-738B-CB7B-F4942208DC71}"/>
                  </a:ext>
                </a:extLst>
              </p:cNvPr>
              <p:cNvSpPr/>
              <p:nvPr/>
            </p:nvSpPr>
            <p:spPr>
              <a:xfrm>
                <a:off x="7435322" y="3885919"/>
                <a:ext cx="43041" cy="150489"/>
              </a:xfrm>
              <a:custGeom>
                <a:avLst/>
                <a:gdLst/>
                <a:ahLst/>
                <a:cxnLst/>
                <a:rect l="l" t="t" r="r" b="b"/>
                <a:pathLst>
                  <a:path w="43041" h="150489" extrusionOk="0">
                    <a:moveTo>
                      <a:pt x="40564" y="150489"/>
                    </a:moveTo>
                    <a:cubicBezTo>
                      <a:pt x="35135" y="147060"/>
                      <a:pt x="29706" y="143631"/>
                      <a:pt x="24182" y="140107"/>
                    </a:cubicBezTo>
                    <a:cubicBezTo>
                      <a:pt x="-488" y="99054"/>
                      <a:pt x="-6489" y="55620"/>
                      <a:pt x="7132" y="9710"/>
                    </a:cubicBezTo>
                    <a:cubicBezTo>
                      <a:pt x="10180" y="6566"/>
                      <a:pt x="12752" y="1327"/>
                      <a:pt x="16371" y="565"/>
                    </a:cubicBezTo>
                    <a:cubicBezTo>
                      <a:pt x="32659" y="-2768"/>
                      <a:pt x="21991" y="9614"/>
                      <a:pt x="21324" y="12281"/>
                    </a:cubicBezTo>
                    <a:cubicBezTo>
                      <a:pt x="11704" y="52477"/>
                      <a:pt x="4370" y="91815"/>
                      <a:pt x="43041" y="122390"/>
                    </a:cubicBezTo>
                    <a:cubicBezTo>
                      <a:pt x="42279" y="131725"/>
                      <a:pt x="41422" y="141059"/>
                      <a:pt x="40660" y="150394"/>
                    </a:cubicBezTo>
                    <a:close/>
                  </a:path>
                </a:pathLst>
              </a:custGeom>
              <a:solidFill>
                <a:srgbClr val="D5DB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1" name="Google Shape;1621;p28">
                <a:extLst>
                  <a:ext uri="{FF2B5EF4-FFF2-40B4-BE49-F238E27FC236}">
                    <a16:creationId xmlns:a16="http://schemas.microsoft.com/office/drawing/2014/main" id="{57689433-8D9D-062C-93B9-F02B7CF9FC0D}"/>
                  </a:ext>
                </a:extLst>
              </p:cNvPr>
              <p:cNvSpPr/>
              <p:nvPr/>
            </p:nvSpPr>
            <p:spPr>
              <a:xfrm>
                <a:off x="7297769" y="3752008"/>
                <a:ext cx="75152" cy="37988"/>
              </a:xfrm>
              <a:custGeom>
                <a:avLst/>
                <a:gdLst/>
                <a:ahLst/>
                <a:cxnLst/>
                <a:rect l="l" t="t" r="r" b="b"/>
                <a:pathLst>
                  <a:path w="75152" h="37988" extrusionOk="0">
                    <a:moveTo>
                      <a:pt x="40863" y="20748"/>
                    </a:moveTo>
                    <a:cubicBezTo>
                      <a:pt x="27242" y="26463"/>
                      <a:pt x="13621" y="32274"/>
                      <a:pt x="0" y="37989"/>
                    </a:cubicBezTo>
                    <a:cubicBezTo>
                      <a:pt x="13240" y="-1826"/>
                      <a:pt x="39814" y="-8017"/>
                      <a:pt x="75152" y="8652"/>
                    </a:cubicBezTo>
                    <a:cubicBezTo>
                      <a:pt x="63722" y="12652"/>
                      <a:pt x="52292" y="16748"/>
                      <a:pt x="40863" y="20748"/>
                    </a:cubicBezTo>
                    <a:close/>
                  </a:path>
                </a:pathLst>
              </a:custGeom>
              <a:solidFill>
                <a:srgbClr val="D4D9D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2" name="Google Shape;1622;p28">
                <a:extLst>
                  <a:ext uri="{FF2B5EF4-FFF2-40B4-BE49-F238E27FC236}">
                    <a16:creationId xmlns:a16="http://schemas.microsoft.com/office/drawing/2014/main" id="{6829C68B-850C-2E88-225F-B80316C44682}"/>
                  </a:ext>
                </a:extLst>
              </p:cNvPr>
              <p:cNvSpPr/>
              <p:nvPr/>
            </p:nvSpPr>
            <p:spPr>
              <a:xfrm>
                <a:off x="7134415" y="3951445"/>
                <a:ext cx="31908" cy="54533"/>
              </a:xfrm>
              <a:custGeom>
                <a:avLst/>
                <a:gdLst/>
                <a:ahLst/>
                <a:cxnLst/>
                <a:rect l="l" t="t" r="r" b="b"/>
                <a:pathLst>
                  <a:path w="31908" h="54533" extrusionOk="0">
                    <a:moveTo>
                      <a:pt x="20383" y="0"/>
                    </a:moveTo>
                    <a:cubicBezTo>
                      <a:pt x="37433" y="13335"/>
                      <a:pt x="26003" y="33433"/>
                      <a:pt x="31909" y="49339"/>
                    </a:cubicBezTo>
                    <a:cubicBezTo>
                      <a:pt x="6382" y="64008"/>
                      <a:pt x="4000" y="44672"/>
                      <a:pt x="0" y="27718"/>
                    </a:cubicBezTo>
                    <a:cubicBezTo>
                      <a:pt x="6762" y="18478"/>
                      <a:pt x="13525" y="9239"/>
                      <a:pt x="20383" y="0"/>
                    </a:cubicBezTo>
                    <a:close/>
                  </a:path>
                </a:pathLst>
              </a:custGeom>
              <a:solidFill>
                <a:srgbClr val="DBDDE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3" name="Google Shape;1623;p28">
                <a:extLst>
                  <a:ext uri="{FF2B5EF4-FFF2-40B4-BE49-F238E27FC236}">
                    <a16:creationId xmlns:a16="http://schemas.microsoft.com/office/drawing/2014/main" id="{6185EB52-662C-F360-5F71-50CAE658BC61}"/>
                  </a:ext>
                </a:extLst>
              </p:cNvPr>
              <p:cNvSpPr/>
              <p:nvPr/>
            </p:nvSpPr>
            <p:spPr>
              <a:xfrm>
                <a:off x="7080041" y="3874024"/>
                <a:ext cx="64566" cy="56942"/>
              </a:xfrm>
              <a:custGeom>
                <a:avLst/>
                <a:gdLst/>
                <a:ahLst/>
                <a:cxnLst/>
                <a:rect l="l" t="t" r="r" b="b"/>
                <a:pathLst>
                  <a:path w="64566" h="56942" extrusionOk="0">
                    <a:moveTo>
                      <a:pt x="64471" y="3507"/>
                    </a:moveTo>
                    <a:cubicBezTo>
                      <a:pt x="42564" y="17509"/>
                      <a:pt x="25418" y="36273"/>
                      <a:pt x="10178" y="56942"/>
                    </a:cubicBezTo>
                    <a:cubicBezTo>
                      <a:pt x="-4490" y="42179"/>
                      <a:pt x="-2014" y="27225"/>
                      <a:pt x="9416" y="11984"/>
                    </a:cubicBezTo>
                    <a:cubicBezTo>
                      <a:pt x="26752" y="2364"/>
                      <a:pt x="44468" y="-4399"/>
                      <a:pt x="64566" y="3412"/>
                    </a:cubicBezTo>
                    <a:close/>
                  </a:path>
                </a:pathLst>
              </a:custGeom>
              <a:solidFill>
                <a:srgbClr val="DDE2E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4" name="Google Shape;1624;p28">
                <a:extLst>
                  <a:ext uri="{FF2B5EF4-FFF2-40B4-BE49-F238E27FC236}">
                    <a16:creationId xmlns:a16="http://schemas.microsoft.com/office/drawing/2014/main" id="{6BCD345E-5E23-2BFD-BC7E-E6F47927D3FB}"/>
                  </a:ext>
                </a:extLst>
              </p:cNvPr>
              <p:cNvSpPr/>
              <p:nvPr/>
            </p:nvSpPr>
            <p:spPr>
              <a:xfrm>
                <a:off x="7287842" y="3809999"/>
                <a:ext cx="37985" cy="99164"/>
              </a:xfrm>
              <a:custGeom>
                <a:avLst/>
                <a:gdLst/>
                <a:ahLst/>
                <a:cxnLst/>
                <a:rect l="l" t="t" r="r" b="b"/>
                <a:pathLst>
                  <a:path w="37985" h="99164" extrusionOk="0">
                    <a:moveTo>
                      <a:pt x="1831" y="0"/>
                    </a:moveTo>
                    <a:cubicBezTo>
                      <a:pt x="33072" y="15907"/>
                      <a:pt x="32120" y="48101"/>
                      <a:pt x="37359" y="75533"/>
                    </a:cubicBezTo>
                    <a:cubicBezTo>
                      <a:pt x="40311" y="90678"/>
                      <a:pt x="33072" y="107061"/>
                      <a:pt x="10594" y="94964"/>
                    </a:cubicBezTo>
                    <a:cubicBezTo>
                      <a:pt x="29358" y="81439"/>
                      <a:pt x="27072" y="68580"/>
                      <a:pt x="9451" y="56197"/>
                    </a:cubicBezTo>
                    <a:cubicBezTo>
                      <a:pt x="4307" y="37814"/>
                      <a:pt x="-3503" y="19812"/>
                      <a:pt x="1735" y="0"/>
                    </a:cubicBezTo>
                    <a:close/>
                  </a:path>
                </a:pathLst>
              </a:custGeom>
              <a:solidFill>
                <a:srgbClr val="D8DAD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5" name="Google Shape;1625;p28">
                <a:extLst>
                  <a:ext uri="{FF2B5EF4-FFF2-40B4-BE49-F238E27FC236}">
                    <a16:creationId xmlns:a16="http://schemas.microsoft.com/office/drawing/2014/main" id="{5ABDA78D-9803-6884-E4A8-D9580C5ED217}"/>
                  </a:ext>
                </a:extLst>
              </p:cNvPr>
              <p:cNvSpPr/>
              <p:nvPr/>
            </p:nvSpPr>
            <p:spPr>
              <a:xfrm>
                <a:off x="7127748" y="3827593"/>
                <a:ext cx="56387" cy="27363"/>
              </a:xfrm>
              <a:custGeom>
                <a:avLst/>
                <a:gdLst/>
                <a:ahLst/>
                <a:cxnLst/>
                <a:rect l="l" t="t" r="r" b="b"/>
                <a:pathLst>
                  <a:path w="56387" h="27363" extrusionOk="0">
                    <a:moveTo>
                      <a:pt x="53340" y="27364"/>
                    </a:moveTo>
                    <a:cubicBezTo>
                      <a:pt x="38100" y="8600"/>
                      <a:pt x="18859" y="14600"/>
                      <a:pt x="0" y="18791"/>
                    </a:cubicBezTo>
                    <a:cubicBezTo>
                      <a:pt x="7239" y="-7307"/>
                      <a:pt x="27813" y="1265"/>
                      <a:pt x="45148" y="1646"/>
                    </a:cubicBezTo>
                    <a:cubicBezTo>
                      <a:pt x="48863" y="7457"/>
                      <a:pt x="52578" y="13362"/>
                      <a:pt x="56388" y="19172"/>
                    </a:cubicBezTo>
                    <a:cubicBezTo>
                      <a:pt x="54673" y="21649"/>
                      <a:pt x="53721" y="24316"/>
                      <a:pt x="53435" y="27364"/>
                    </a:cubicBezTo>
                    <a:close/>
                  </a:path>
                </a:pathLst>
              </a:custGeom>
              <a:solidFill>
                <a:srgbClr val="DAE0E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626" name="Google Shape;1626;p28">
              <a:hlinkClick r:id="rId6" action="ppaction://hlinksldjump"/>
              <a:extLst>
                <a:ext uri="{FF2B5EF4-FFF2-40B4-BE49-F238E27FC236}">
                  <a16:creationId xmlns:a16="http://schemas.microsoft.com/office/drawing/2014/main" id="{07FCD5D3-51E5-152D-CD48-26956286041C}"/>
                </a:ext>
              </a:extLst>
            </p:cNvPr>
            <p:cNvSpPr/>
            <p:nvPr/>
          </p:nvSpPr>
          <p:spPr>
            <a:xfrm>
              <a:off x="6397144" y="2902031"/>
              <a:ext cx="2132736" cy="2702262"/>
            </a:xfrm>
            <a:custGeom>
              <a:avLst/>
              <a:gdLst/>
              <a:ahLst/>
              <a:cxnLst/>
              <a:rect l="l" t="t" r="r" b="b"/>
              <a:pathLst>
                <a:path w="2132736" h="2702262" extrusionOk="0">
                  <a:moveTo>
                    <a:pt x="1162375" y="2502861"/>
                  </a:moveTo>
                  <a:lnTo>
                    <a:pt x="1161626" y="2513527"/>
                  </a:lnTo>
                  <a:lnTo>
                    <a:pt x="1163709" y="2511529"/>
                  </a:lnTo>
                  <a:lnTo>
                    <a:pt x="1169111" y="2511166"/>
                  </a:lnTo>
                  <a:close/>
                  <a:moveTo>
                    <a:pt x="437573" y="2321618"/>
                  </a:moveTo>
                  <a:lnTo>
                    <a:pt x="438666" y="2322839"/>
                  </a:lnTo>
                  <a:lnTo>
                    <a:pt x="438650" y="2323165"/>
                  </a:lnTo>
                  <a:lnTo>
                    <a:pt x="438761" y="2322933"/>
                  </a:lnTo>
                  <a:lnTo>
                    <a:pt x="439847" y="2321747"/>
                  </a:lnTo>
                  <a:close/>
                  <a:moveTo>
                    <a:pt x="422093" y="2320914"/>
                  </a:moveTo>
                  <a:lnTo>
                    <a:pt x="413729" y="2328425"/>
                  </a:lnTo>
                  <a:lnTo>
                    <a:pt x="419057" y="2329415"/>
                  </a:lnTo>
                  <a:close/>
                  <a:moveTo>
                    <a:pt x="1167618" y="2116703"/>
                  </a:moveTo>
                  <a:lnTo>
                    <a:pt x="1167519" y="2116908"/>
                  </a:lnTo>
                  <a:lnTo>
                    <a:pt x="1167426" y="2116911"/>
                  </a:lnTo>
                  <a:lnTo>
                    <a:pt x="1170757" y="2121289"/>
                  </a:lnTo>
                  <a:lnTo>
                    <a:pt x="1170752" y="2121303"/>
                  </a:lnTo>
                  <a:lnTo>
                    <a:pt x="1171003" y="2121389"/>
                  </a:lnTo>
                  <a:lnTo>
                    <a:pt x="1170757" y="2121098"/>
                  </a:lnTo>
                  <a:close/>
                  <a:moveTo>
                    <a:pt x="1297566" y="2028044"/>
                  </a:moveTo>
                  <a:lnTo>
                    <a:pt x="1291725" y="2036993"/>
                  </a:lnTo>
                  <a:lnTo>
                    <a:pt x="1291131" y="2039540"/>
                  </a:lnTo>
                  <a:lnTo>
                    <a:pt x="1297446" y="2028546"/>
                  </a:lnTo>
                  <a:close/>
                  <a:moveTo>
                    <a:pt x="457224" y="1976487"/>
                  </a:moveTo>
                  <a:lnTo>
                    <a:pt x="457144" y="1976700"/>
                  </a:lnTo>
                  <a:lnTo>
                    <a:pt x="457126" y="1976940"/>
                  </a:lnTo>
                  <a:lnTo>
                    <a:pt x="457471" y="1977074"/>
                  </a:lnTo>
                  <a:lnTo>
                    <a:pt x="457240" y="1976509"/>
                  </a:lnTo>
                  <a:lnTo>
                    <a:pt x="457240" y="1976700"/>
                  </a:lnTo>
                  <a:close/>
                  <a:moveTo>
                    <a:pt x="1093742" y="1947690"/>
                  </a:moveTo>
                  <a:lnTo>
                    <a:pt x="1093496" y="1947936"/>
                  </a:lnTo>
                  <a:lnTo>
                    <a:pt x="1093823" y="1947855"/>
                  </a:lnTo>
                  <a:lnTo>
                    <a:pt x="1093796" y="1947839"/>
                  </a:lnTo>
                  <a:close/>
                  <a:moveTo>
                    <a:pt x="451726" y="1935248"/>
                  </a:moveTo>
                  <a:lnTo>
                    <a:pt x="454382" y="1939933"/>
                  </a:lnTo>
                  <a:lnTo>
                    <a:pt x="454493" y="1940131"/>
                  </a:lnTo>
                  <a:lnTo>
                    <a:pt x="454478" y="1939933"/>
                  </a:lnTo>
                  <a:lnTo>
                    <a:pt x="454475" y="1935905"/>
                  </a:lnTo>
                  <a:close/>
                  <a:moveTo>
                    <a:pt x="835573" y="1902785"/>
                  </a:moveTo>
                  <a:lnTo>
                    <a:pt x="821822" y="1917946"/>
                  </a:lnTo>
                  <a:lnTo>
                    <a:pt x="828241" y="1915145"/>
                  </a:lnTo>
                  <a:lnTo>
                    <a:pt x="846669" y="1917978"/>
                  </a:lnTo>
                  <a:lnTo>
                    <a:pt x="845960" y="1913090"/>
                  </a:lnTo>
                  <a:cubicBezTo>
                    <a:pt x="844348" y="1909107"/>
                    <a:pt x="841312" y="1905523"/>
                    <a:pt x="835573" y="1902785"/>
                  </a:cubicBezTo>
                  <a:close/>
                  <a:moveTo>
                    <a:pt x="788419" y="1873232"/>
                  </a:moveTo>
                  <a:lnTo>
                    <a:pt x="788624" y="1873892"/>
                  </a:lnTo>
                  <a:lnTo>
                    <a:pt x="788998" y="1873384"/>
                  </a:lnTo>
                  <a:lnTo>
                    <a:pt x="788996" y="1873258"/>
                  </a:lnTo>
                  <a:close/>
                  <a:moveTo>
                    <a:pt x="1796591" y="1809825"/>
                  </a:moveTo>
                  <a:lnTo>
                    <a:pt x="1798550" y="1816013"/>
                  </a:lnTo>
                  <a:lnTo>
                    <a:pt x="1799967" y="1813872"/>
                  </a:lnTo>
                  <a:close/>
                  <a:moveTo>
                    <a:pt x="343362" y="1768681"/>
                  </a:moveTo>
                  <a:lnTo>
                    <a:pt x="344766" y="1770642"/>
                  </a:lnTo>
                  <a:lnTo>
                    <a:pt x="345511" y="1769722"/>
                  </a:lnTo>
                  <a:lnTo>
                    <a:pt x="345535" y="1769396"/>
                  </a:lnTo>
                  <a:lnTo>
                    <a:pt x="345417" y="1769531"/>
                  </a:lnTo>
                  <a:close/>
                  <a:moveTo>
                    <a:pt x="818413" y="1768621"/>
                  </a:moveTo>
                  <a:lnTo>
                    <a:pt x="817718" y="1770549"/>
                  </a:lnTo>
                  <a:lnTo>
                    <a:pt x="820238" y="1769572"/>
                  </a:lnTo>
                  <a:close/>
                  <a:moveTo>
                    <a:pt x="806228" y="1750356"/>
                  </a:moveTo>
                  <a:lnTo>
                    <a:pt x="805915" y="1750986"/>
                  </a:lnTo>
                  <a:lnTo>
                    <a:pt x="807085" y="1751046"/>
                  </a:lnTo>
                  <a:close/>
                  <a:moveTo>
                    <a:pt x="238491" y="1720512"/>
                  </a:moveTo>
                  <a:lnTo>
                    <a:pt x="238545" y="1720572"/>
                  </a:lnTo>
                  <a:lnTo>
                    <a:pt x="238450" y="1720668"/>
                  </a:lnTo>
                  <a:close/>
                  <a:moveTo>
                    <a:pt x="1017233" y="1631689"/>
                  </a:moveTo>
                  <a:lnTo>
                    <a:pt x="1016833" y="1635800"/>
                  </a:lnTo>
                  <a:lnTo>
                    <a:pt x="1010987" y="1636418"/>
                  </a:lnTo>
                  <a:lnTo>
                    <a:pt x="1011003" y="1636436"/>
                  </a:lnTo>
                  <a:lnTo>
                    <a:pt x="1017024" y="1635800"/>
                  </a:lnTo>
                  <a:lnTo>
                    <a:pt x="1022069" y="1633573"/>
                  </a:lnTo>
                  <a:close/>
                  <a:moveTo>
                    <a:pt x="407870" y="1615784"/>
                  </a:moveTo>
                  <a:lnTo>
                    <a:pt x="407614" y="1616084"/>
                  </a:lnTo>
                  <a:lnTo>
                    <a:pt x="407289" y="1616169"/>
                  </a:lnTo>
                  <a:lnTo>
                    <a:pt x="407519" y="1616178"/>
                  </a:lnTo>
                  <a:lnTo>
                    <a:pt x="407824" y="1616199"/>
                  </a:lnTo>
                  <a:close/>
                  <a:moveTo>
                    <a:pt x="923869" y="1605224"/>
                  </a:moveTo>
                  <a:lnTo>
                    <a:pt x="915936" y="1608750"/>
                  </a:lnTo>
                  <a:lnTo>
                    <a:pt x="916967" y="1608955"/>
                  </a:lnTo>
                  <a:lnTo>
                    <a:pt x="919718" y="1612493"/>
                  </a:lnTo>
                  <a:close/>
                  <a:moveTo>
                    <a:pt x="813018" y="1596471"/>
                  </a:moveTo>
                  <a:lnTo>
                    <a:pt x="820313" y="1603204"/>
                  </a:lnTo>
                  <a:lnTo>
                    <a:pt x="822809" y="1600176"/>
                  </a:lnTo>
                  <a:close/>
                  <a:moveTo>
                    <a:pt x="636157" y="1551692"/>
                  </a:moveTo>
                  <a:lnTo>
                    <a:pt x="636105" y="1551780"/>
                  </a:lnTo>
                  <a:lnTo>
                    <a:pt x="638761" y="1557146"/>
                  </a:lnTo>
                  <a:lnTo>
                    <a:pt x="638792" y="1557016"/>
                  </a:lnTo>
                  <a:close/>
                  <a:moveTo>
                    <a:pt x="1300584" y="1551266"/>
                  </a:moveTo>
                  <a:lnTo>
                    <a:pt x="1298368" y="1551790"/>
                  </a:lnTo>
                  <a:lnTo>
                    <a:pt x="1300678" y="1551790"/>
                  </a:lnTo>
                  <a:close/>
                  <a:moveTo>
                    <a:pt x="539135" y="1522554"/>
                  </a:moveTo>
                  <a:lnTo>
                    <a:pt x="539540" y="1523449"/>
                  </a:lnTo>
                  <a:lnTo>
                    <a:pt x="540981" y="1523858"/>
                  </a:lnTo>
                  <a:lnTo>
                    <a:pt x="541689" y="1522937"/>
                  </a:lnTo>
                  <a:close/>
                  <a:moveTo>
                    <a:pt x="572782" y="1521675"/>
                  </a:moveTo>
                  <a:lnTo>
                    <a:pt x="572783" y="1521678"/>
                  </a:lnTo>
                  <a:lnTo>
                    <a:pt x="572785" y="1521677"/>
                  </a:lnTo>
                  <a:close/>
                  <a:moveTo>
                    <a:pt x="1661427" y="1503301"/>
                  </a:moveTo>
                  <a:lnTo>
                    <a:pt x="1661310" y="1503399"/>
                  </a:lnTo>
                  <a:lnTo>
                    <a:pt x="1661469" y="1503349"/>
                  </a:lnTo>
                  <a:close/>
                  <a:moveTo>
                    <a:pt x="1093080" y="1465803"/>
                  </a:moveTo>
                  <a:lnTo>
                    <a:pt x="1092842" y="1466064"/>
                  </a:lnTo>
                  <a:lnTo>
                    <a:pt x="1093195" y="1466056"/>
                  </a:lnTo>
                  <a:close/>
                  <a:moveTo>
                    <a:pt x="264769" y="1372601"/>
                  </a:moveTo>
                  <a:lnTo>
                    <a:pt x="264835" y="1372624"/>
                  </a:lnTo>
                  <a:lnTo>
                    <a:pt x="264740" y="1372624"/>
                  </a:lnTo>
                  <a:close/>
                  <a:moveTo>
                    <a:pt x="1919422" y="1361956"/>
                  </a:moveTo>
                  <a:lnTo>
                    <a:pt x="1919482" y="1362039"/>
                  </a:lnTo>
                  <a:lnTo>
                    <a:pt x="1919422" y="1362051"/>
                  </a:lnTo>
                  <a:close/>
                  <a:moveTo>
                    <a:pt x="1295587" y="1359898"/>
                  </a:moveTo>
                  <a:lnTo>
                    <a:pt x="1295345" y="1361480"/>
                  </a:lnTo>
                  <a:lnTo>
                    <a:pt x="1295338" y="1361523"/>
                  </a:lnTo>
                  <a:lnTo>
                    <a:pt x="1297093" y="1360505"/>
                  </a:lnTo>
                  <a:close/>
                  <a:moveTo>
                    <a:pt x="283369" y="1354516"/>
                  </a:moveTo>
                  <a:lnTo>
                    <a:pt x="282398" y="1358397"/>
                  </a:lnTo>
                  <a:lnTo>
                    <a:pt x="283342" y="1357631"/>
                  </a:lnTo>
                  <a:close/>
                  <a:moveTo>
                    <a:pt x="1298138" y="1313058"/>
                  </a:moveTo>
                  <a:lnTo>
                    <a:pt x="1297192" y="1313110"/>
                  </a:lnTo>
                  <a:lnTo>
                    <a:pt x="1297230" y="1313202"/>
                  </a:lnTo>
                  <a:lnTo>
                    <a:pt x="1298095" y="1313156"/>
                  </a:lnTo>
                  <a:close/>
                  <a:moveTo>
                    <a:pt x="969649" y="1256359"/>
                  </a:moveTo>
                  <a:lnTo>
                    <a:pt x="964384" y="1256861"/>
                  </a:lnTo>
                  <a:lnTo>
                    <a:pt x="964525" y="1256943"/>
                  </a:lnTo>
                  <a:lnTo>
                    <a:pt x="969543" y="1256465"/>
                  </a:lnTo>
                  <a:close/>
                  <a:moveTo>
                    <a:pt x="1970902" y="1226516"/>
                  </a:moveTo>
                  <a:lnTo>
                    <a:pt x="1970857" y="1226606"/>
                  </a:lnTo>
                  <a:lnTo>
                    <a:pt x="1970694" y="1228025"/>
                  </a:lnTo>
                  <a:lnTo>
                    <a:pt x="1971632" y="1228152"/>
                  </a:lnTo>
                  <a:close/>
                  <a:moveTo>
                    <a:pt x="183967" y="1205651"/>
                  </a:moveTo>
                  <a:lnTo>
                    <a:pt x="183066" y="1205767"/>
                  </a:lnTo>
                  <a:lnTo>
                    <a:pt x="183620" y="1206422"/>
                  </a:lnTo>
                  <a:close/>
                  <a:moveTo>
                    <a:pt x="799475" y="1189749"/>
                  </a:moveTo>
                  <a:lnTo>
                    <a:pt x="799473" y="1189840"/>
                  </a:lnTo>
                  <a:lnTo>
                    <a:pt x="799025" y="1189903"/>
                  </a:lnTo>
                  <a:lnTo>
                    <a:pt x="799543" y="1190169"/>
                  </a:lnTo>
                  <a:lnTo>
                    <a:pt x="799568" y="1189840"/>
                  </a:lnTo>
                  <a:close/>
                  <a:moveTo>
                    <a:pt x="1585858" y="1189363"/>
                  </a:moveTo>
                  <a:lnTo>
                    <a:pt x="1585872" y="1191153"/>
                  </a:lnTo>
                  <a:lnTo>
                    <a:pt x="1588110" y="1190972"/>
                  </a:lnTo>
                  <a:close/>
                  <a:moveTo>
                    <a:pt x="504515" y="1168377"/>
                  </a:moveTo>
                  <a:lnTo>
                    <a:pt x="504949" y="1169396"/>
                  </a:lnTo>
                  <a:lnTo>
                    <a:pt x="505218" y="1168596"/>
                  </a:lnTo>
                  <a:close/>
                  <a:moveTo>
                    <a:pt x="1550531" y="1161753"/>
                  </a:moveTo>
                  <a:cubicBezTo>
                    <a:pt x="1549710" y="1163122"/>
                    <a:pt x="1549757" y="1164836"/>
                    <a:pt x="1552424" y="1163074"/>
                  </a:cubicBezTo>
                  <a:lnTo>
                    <a:pt x="1553866" y="1164764"/>
                  </a:lnTo>
                  <a:lnTo>
                    <a:pt x="1553942" y="1178668"/>
                  </a:lnTo>
                  <a:lnTo>
                    <a:pt x="1554963" y="1166050"/>
                  </a:lnTo>
                  <a:lnTo>
                    <a:pt x="1553866" y="1164764"/>
                  </a:lnTo>
                  <a:lnTo>
                    <a:pt x="1553853" y="1162503"/>
                  </a:lnTo>
                  <a:cubicBezTo>
                    <a:pt x="1553044" y="1159359"/>
                    <a:pt x="1551353" y="1160383"/>
                    <a:pt x="1550531" y="1161753"/>
                  </a:cubicBezTo>
                  <a:close/>
                  <a:moveTo>
                    <a:pt x="1587844" y="1148913"/>
                  </a:moveTo>
                  <a:lnTo>
                    <a:pt x="1586580" y="1150165"/>
                  </a:lnTo>
                  <a:lnTo>
                    <a:pt x="1587849" y="1149816"/>
                  </a:lnTo>
                  <a:close/>
                  <a:moveTo>
                    <a:pt x="926859" y="1072190"/>
                  </a:moveTo>
                  <a:lnTo>
                    <a:pt x="929965" y="1075349"/>
                  </a:lnTo>
                  <a:lnTo>
                    <a:pt x="929870" y="1075349"/>
                  </a:lnTo>
                  <a:lnTo>
                    <a:pt x="929971" y="1075431"/>
                  </a:lnTo>
                  <a:lnTo>
                    <a:pt x="930107" y="1072195"/>
                  </a:lnTo>
                  <a:close/>
                  <a:moveTo>
                    <a:pt x="878146" y="1022333"/>
                  </a:moveTo>
                  <a:lnTo>
                    <a:pt x="878009" y="1023703"/>
                  </a:lnTo>
                  <a:lnTo>
                    <a:pt x="879006" y="1023533"/>
                  </a:lnTo>
                  <a:close/>
                  <a:moveTo>
                    <a:pt x="1615597" y="1016984"/>
                  </a:moveTo>
                  <a:lnTo>
                    <a:pt x="1614632" y="1017282"/>
                  </a:lnTo>
                  <a:lnTo>
                    <a:pt x="1616882" y="1019151"/>
                  </a:lnTo>
                  <a:lnTo>
                    <a:pt x="1617014" y="1018573"/>
                  </a:lnTo>
                  <a:close/>
                  <a:moveTo>
                    <a:pt x="664813" y="980431"/>
                  </a:moveTo>
                  <a:lnTo>
                    <a:pt x="663593" y="980939"/>
                  </a:lnTo>
                  <a:lnTo>
                    <a:pt x="663646" y="980956"/>
                  </a:lnTo>
                  <a:cubicBezTo>
                    <a:pt x="663646" y="980956"/>
                    <a:pt x="664408" y="981528"/>
                    <a:pt x="664408" y="981528"/>
                  </a:cubicBezTo>
                  <a:lnTo>
                    <a:pt x="664365" y="981603"/>
                  </a:lnTo>
                  <a:lnTo>
                    <a:pt x="665316" y="982087"/>
                  </a:lnTo>
                  <a:close/>
                  <a:moveTo>
                    <a:pt x="1702722" y="968731"/>
                  </a:moveTo>
                  <a:lnTo>
                    <a:pt x="1701396" y="970002"/>
                  </a:lnTo>
                  <a:lnTo>
                    <a:pt x="1703097" y="970145"/>
                  </a:lnTo>
                  <a:close/>
                  <a:moveTo>
                    <a:pt x="1321443" y="952857"/>
                  </a:moveTo>
                  <a:lnTo>
                    <a:pt x="1321443" y="952858"/>
                  </a:lnTo>
                  <a:lnTo>
                    <a:pt x="1321555" y="952873"/>
                  </a:lnTo>
                  <a:lnTo>
                    <a:pt x="1321538" y="952857"/>
                  </a:lnTo>
                  <a:close/>
                  <a:moveTo>
                    <a:pt x="1320148" y="951196"/>
                  </a:moveTo>
                  <a:lnTo>
                    <a:pt x="1313241" y="952677"/>
                  </a:lnTo>
                  <a:lnTo>
                    <a:pt x="1321367" y="952761"/>
                  </a:lnTo>
                  <a:close/>
                  <a:moveTo>
                    <a:pt x="1265564" y="932540"/>
                  </a:moveTo>
                  <a:lnTo>
                    <a:pt x="1265715" y="932727"/>
                  </a:lnTo>
                  <a:lnTo>
                    <a:pt x="1265566" y="932540"/>
                  </a:lnTo>
                  <a:close/>
                  <a:moveTo>
                    <a:pt x="779023" y="848438"/>
                  </a:moveTo>
                  <a:lnTo>
                    <a:pt x="777756" y="850940"/>
                  </a:lnTo>
                  <a:lnTo>
                    <a:pt x="777772" y="851041"/>
                  </a:lnTo>
                  <a:lnTo>
                    <a:pt x="777851" y="850940"/>
                  </a:lnTo>
                  <a:lnTo>
                    <a:pt x="780389" y="849724"/>
                  </a:lnTo>
                  <a:lnTo>
                    <a:pt x="779089" y="849225"/>
                  </a:lnTo>
                  <a:close/>
                  <a:moveTo>
                    <a:pt x="1187799" y="844875"/>
                  </a:moveTo>
                  <a:lnTo>
                    <a:pt x="1187699" y="845694"/>
                  </a:lnTo>
                  <a:lnTo>
                    <a:pt x="1187772" y="845690"/>
                  </a:lnTo>
                  <a:lnTo>
                    <a:pt x="1187864" y="844941"/>
                  </a:lnTo>
                  <a:close/>
                  <a:moveTo>
                    <a:pt x="199369" y="820185"/>
                  </a:moveTo>
                  <a:lnTo>
                    <a:pt x="199232" y="820188"/>
                  </a:lnTo>
                  <a:lnTo>
                    <a:pt x="199296" y="820465"/>
                  </a:lnTo>
                  <a:close/>
                  <a:moveTo>
                    <a:pt x="683691" y="743308"/>
                  </a:moveTo>
                  <a:lnTo>
                    <a:pt x="683798" y="744420"/>
                  </a:lnTo>
                  <a:lnTo>
                    <a:pt x="684634" y="743384"/>
                  </a:lnTo>
                  <a:lnTo>
                    <a:pt x="684506" y="743403"/>
                  </a:lnTo>
                  <a:lnTo>
                    <a:pt x="684508" y="743401"/>
                  </a:lnTo>
                  <a:lnTo>
                    <a:pt x="684601" y="743308"/>
                  </a:lnTo>
                  <a:close/>
                  <a:moveTo>
                    <a:pt x="932156" y="722767"/>
                  </a:moveTo>
                  <a:lnTo>
                    <a:pt x="932156" y="724639"/>
                  </a:lnTo>
                  <a:lnTo>
                    <a:pt x="932176" y="724729"/>
                  </a:lnTo>
                  <a:lnTo>
                    <a:pt x="932650" y="724600"/>
                  </a:lnTo>
                  <a:close/>
                  <a:moveTo>
                    <a:pt x="1999636" y="722461"/>
                  </a:moveTo>
                  <a:lnTo>
                    <a:pt x="1999623" y="722543"/>
                  </a:lnTo>
                  <a:cubicBezTo>
                    <a:pt x="1998385" y="723591"/>
                    <a:pt x="1997242" y="724639"/>
                    <a:pt x="1996099" y="725782"/>
                  </a:cubicBezTo>
                  <a:lnTo>
                    <a:pt x="1989551" y="724665"/>
                  </a:lnTo>
                  <a:lnTo>
                    <a:pt x="1989551" y="724666"/>
                  </a:lnTo>
                  <a:lnTo>
                    <a:pt x="1996098" y="725782"/>
                  </a:lnTo>
                  <a:lnTo>
                    <a:pt x="1996134" y="726009"/>
                  </a:lnTo>
                  <a:lnTo>
                    <a:pt x="2002915" y="725845"/>
                  </a:lnTo>
                  <a:close/>
                  <a:moveTo>
                    <a:pt x="1862513" y="713766"/>
                  </a:moveTo>
                  <a:lnTo>
                    <a:pt x="1861900" y="715100"/>
                  </a:lnTo>
                  <a:lnTo>
                    <a:pt x="1863987" y="714352"/>
                  </a:lnTo>
                  <a:lnTo>
                    <a:pt x="1863987" y="714351"/>
                  </a:lnTo>
                  <a:close/>
                  <a:moveTo>
                    <a:pt x="1179234" y="656341"/>
                  </a:moveTo>
                  <a:lnTo>
                    <a:pt x="1178083" y="658322"/>
                  </a:lnTo>
                  <a:lnTo>
                    <a:pt x="1179234" y="658535"/>
                  </a:lnTo>
                  <a:close/>
                  <a:moveTo>
                    <a:pt x="294163" y="637713"/>
                  </a:moveTo>
                  <a:lnTo>
                    <a:pt x="294154" y="637766"/>
                  </a:lnTo>
                  <a:lnTo>
                    <a:pt x="294268" y="637759"/>
                  </a:lnTo>
                  <a:close/>
                  <a:moveTo>
                    <a:pt x="1723836" y="633206"/>
                  </a:moveTo>
                  <a:lnTo>
                    <a:pt x="1721934" y="633615"/>
                  </a:lnTo>
                  <a:lnTo>
                    <a:pt x="1719858" y="637225"/>
                  </a:lnTo>
                  <a:close/>
                  <a:moveTo>
                    <a:pt x="960724" y="615316"/>
                  </a:moveTo>
                  <a:lnTo>
                    <a:pt x="959751" y="616807"/>
                  </a:lnTo>
                  <a:lnTo>
                    <a:pt x="959779" y="616815"/>
                  </a:lnTo>
                  <a:lnTo>
                    <a:pt x="961069" y="616704"/>
                  </a:lnTo>
                  <a:close/>
                  <a:moveTo>
                    <a:pt x="931585" y="581968"/>
                  </a:moveTo>
                  <a:lnTo>
                    <a:pt x="931627" y="582129"/>
                  </a:lnTo>
                  <a:lnTo>
                    <a:pt x="931709" y="582242"/>
                  </a:lnTo>
                  <a:lnTo>
                    <a:pt x="931919" y="582087"/>
                  </a:lnTo>
                  <a:close/>
                  <a:moveTo>
                    <a:pt x="530379" y="574273"/>
                  </a:moveTo>
                  <a:lnTo>
                    <a:pt x="530047" y="575059"/>
                  </a:lnTo>
                  <a:lnTo>
                    <a:pt x="530867" y="575477"/>
                  </a:lnTo>
                  <a:lnTo>
                    <a:pt x="530867" y="575573"/>
                  </a:lnTo>
                  <a:lnTo>
                    <a:pt x="530826" y="575600"/>
                  </a:lnTo>
                  <a:lnTo>
                    <a:pt x="530962" y="575667"/>
                  </a:lnTo>
                  <a:lnTo>
                    <a:pt x="530963" y="575667"/>
                  </a:lnTo>
                  <a:close/>
                  <a:moveTo>
                    <a:pt x="1765721" y="537338"/>
                  </a:moveTo>
                  <a:lnTo>
                    <a:pt x="1753323" y="548358"/>
                  </a:lnTo>
                  <a:lnTo>
                    <a:pt x="1753415" y="548361"/>
                  </a:lnTo>
                  <a:lnTo>
                    <a:pt x="1765787" y="537364"/>
                  </a:lnTo>
                  <a:close/>
                  <a:moveTo>
                    <a:pt x="1739988" y="523266"/>
                  </a:moveTo>
                  <a:lnTo>
                    <a:pt x="1739495" y="524232"/>
                  </a:lnTo>
                  <a:lnTo>
                    <a:pt x="1739325" y="524501"/>
                  </a:lnTo>
                  <a:lnTo>
                    <a:pt x="1739590" y="524233"/>
                  </a:lnTo>
                  <a:lnTo>
                    <a:pt x="1740212" y="524282"/>
                  </a:lnTo>
                  <a:close/>
                  <a:moveTo>
                    <a:pt x="485667" y="488200"/>
                  </a:moveTo>
                  <a:lnTo>
                    <a:pt x="481814" y="492120"/>
                  </a:lnTo>
                  <a:lnTo>
                    <a:pt x="487910" y="493371"/>
                  </a:lnTo>
                  <a:lnTo>
                    <a:pt x="488050" y="493374"/>
                  </a:lnTo>
                  <a:lnTo>
                    <a:pt x="487910" y="493276"/>
                  </a:lnTo>
                  <a:close/>
                  <a:moveTo>
                    <a:pt x="1749408" y="487975"/>
                  </a:moveTo>
                  <a:lnTo>
                    <a:pt x="1749196" y="488002"/>
                  </a:lnTo>
                  <a:lnTo>
                    <a:pt x="1749270" y="488045"/>
                  </a:lnTo>
                  <a:close/>
                  <a:moveTo>
                    <a:pt x="1587071" y="477824"/>
                  </a:moveTo>
                  <a:lnTo>
                    <a:pt x="1587013" y="477962"/>
                  </a:lnTo>
                  <a:lnTo>
                    <a:pt x="1587065" y="478051"/>
                  </a:lnTo>
                  <a:lnTo>
                    <a:pt x="1587095" y="477845"/>
                  </a:lnTo>
                  <a:close/>
                  <a:moveTo>
                    <a:pt x="354171" y="469737"/>
                  </a:moveTo>
                  <a:lnTo>
                    <a:pt x="354027" y="469987"/>
                  </a:lnTo>
                  <a:lnTo>
                    <a:pt x="354368" y="469750"/>
                  </a:lnTo>
                  <a:close/>
                  <a:moveTo>
                    <a:pt x="1079718" y="404631"/>
                  </a:moveTo>
                  <a:lnTo>
                    <a:pt x="1084271" y="407837"/>
                  </a:lnTo>
                  <a:lnTo>
                    <a:pt x="1084352" y="408002"/>
                  </a:lnTo>
                  <a:lnTo>
                    <a:pt x="1084365" y="407932"/>
                  </a:lnTo>
                  <a:lnTo>
                    <a:pt x="1084787" y="405042"/>
                  </a:lnTo>
                  <a:close/>
                  <a:moveTo>
                    <a:pt x="892969" y="400351"/>
                  </a:moveTo>
                  <a:lnTo>
                    <a:pt x="892913" y="400408"/>
                  </a:lnTo>
                  <a:lnTo>
                    <a:pt x="893137" y="400377"/>
                  </a:lnTo>
                  <a:close/>
                  <a:moveTo>
                    <a:pt x="1093653" y="405"/>
                  </a:moveTo>
                  <a:cubicBezTo>
                    <a:pt x="1106060" y="-1714"/>
                    <a:pt x="1119609" y="4453"/>
                    <a:pt x="1135896" y="19122"/>
                  </a:cubicBezTo>
                  <a:cubicBezTo>
                    <a:pt x="1143992" y="26361"/>
                    <a:pt x="1152279" y="33409"/>
                    <a:pt x="1160566" y="40458"/>
                  </a:cubicBezTo>
                  <a:cubicBezTo>
                    <a:pt x="1179139" y="57127"/>
                    <a:pt x="1186283" y="86940"/>
                    <a:pt x="1216954" y="89988"/>
                  </a:cubicBezTo>
                  <a:lnTo>
                    <a:pt x="1216958" y="89991"/>
                  </a:lnTo>
                  <a:lnTo>
                    <a:pt x="1245290" y="108538"/>
                  </a:lnTo>
                  <a:cubicBezTo>
                    <a:pt x="1252125" y="117372"/>
                    <a:pt x="1257435" y="127754"/>
                    <a:pt x="1264483" y="136375"/>
                  </a:cubicBezTo>
                  <a:lnTo>
                    <a:pt x="1264351" y="136420"/>
                  </a:lnTo>
                  <a:lnTo>
                    <a:pt x="1264484" y="136469"/>
                  </a:lnTo>
                  <a:lnTo>
                    <a:pt x="1264484" y="136374"/>
                  </a:lnTo>
                  <a:cubicBezTo>
                    <a:pt x="1265055" y="139136"/>
                    <a:pt x="1265246" y="141994"/>
                    <a:pt x="1265055" y="144851"/>
                  </a:cubicBezTo>
                  <a:lnTo>
                    <a:pt x="1265055" y="144853"/>
                  </a:lnTo>
                  <a:lnTo>
                    <a:pt x="1284515" y="161098"/>
                  </a:lnTo>
                  <a:cubicBezTo>
                    <a:pt x="1296999" y="180690"/>
                    <a:pt x="1292392" y="208479"/>
                    <a:pt x="1305250" y="227910"/>
                  </a:cubicBezTo>
                  <a:cubicBezTo>
                    <a:pt x="1316013" y="239435"/>
                    <a:pt x="1321347" y="253056"/>
                    <a:pt x="1321347" y="268772"/>
                  </a:cubicBezTo>
                  <a:lnTo>
                    <a:pt x="1321253" y="268867"/>
                  </a:lnTo>
                  <a:cubicBezTo>
                    <a:pt x="1325920" y="287631"/>
                    <a:pt x="1330587" y="306396"/>
                    <a:pt x="1335350" y="325160"/>
                  </a:cubicBezTo>
                  <a:cubicBezTo>
                    <a:pt x="1337540" y="328303"/>
                    <a:pt x="1339731" y="331351"/>
                    <a:pt x="1341922" y="334494"/>
                  </a:cubicBezTo>
                  <a:lnTo>
                    <a:pt x="1359421" y="373393"/>
                  </a:lnTo>
                  <a:lnTo>
                    <a:pt x="1359342" y="373503"/>
                  </a:lnTo>
                  <a:lnTo>
                    <a:pt x="1359447" y="373452"/>
                  </a:lnTo>
                  <a:lnTo>
                    <a:pt x="1359447" y="373451"/>
                  </a:lnTo>
                  <a:lnTo>
                    <a:pt x="1359421" y="373393"/>
                  </a:lnTo>
                  <a:lnTo>
                    <a:pt x="1359447" y="373356"/>
                  </a:lnTo>
                  <a:lnTo>
                    <a:pt x="1359447" y="373357"/>
                  </a:lnTo>
                  <a:lnTo>
                    <a:pt x="1369995" y="386659"/>
                  </a:lnTo>
                  <a:lnTo>
                    <a:pt x="1370021" y="386596"/>
                  </a:lnTo>
                  <a:cubicBezTo>
                    <a:pt x="1395643" y="394788"/>
                    <a:pt x="1397834" y="420219"/>
                    <a:pt x="1408978" y="439079"/>
                  </a:cubicBezTo>
                  <a:lnTo>
                    <a:pt x="1408950" y="439179"/>
                  </a:lnTo>
                  <a:lnTo>
                    <a:pt x="1456596" y="443165"/>
                  </a:lnTo>
                  <a:cubicBezTo>
                    <a:pt x="1502972" y="440620"/>
                    <a:pt x="1545853" y="420743"/>
                    <a:pt x="1589857" y="404027"/>
                  </a:cubicBezTo>
                  <a:cubicBezTo>
                    <a:pt x="1614718" y="394597"/>
                    <a:pt x="1639197" y="406217"/>
                    <a:pt x="1655771" y="428887"/>
                  </a:cubicBezTo>
                  <a:lnTo>
                    <a:pt x="1655610" y="429270"/>
                  </a:lnTo>
                  <a:lnTo>
                    <a:pt x="1655771" y="428983"/>
                  </a:lnTo>
                  <a:cubicBezTo>
                    <a:pt x="1693584" y="436698"/>
                    <a:pt x="1731684" y="442889"/>
                    <a:pt x="1769022" y="452605"/>
                  </a:cubicBezTo>
                  <a:cubicBezTo>
                    <a:pt x="1789501" y="457939"/>
                    <a:pt x="1805789" y="422411"/>
                    <a:pt x="1826458" y="448890"/>
                  </a:cubicBezTo>
                  <a:lnTo>
                    <a:pt x="1826363" y="448890"/>
                  </a:lnTo>
                  <a:lnTo>
                    <a:pt x="1826330" y="448939"/>
                  </a:lnTo>
                  <a:lnTo>
                    <a:pt x="1910846" y="515507"/>
                  </a:lnTo>
                  <a:lnTo>
                    <a:pt x="1911136" y="515565"/>
                  </a:lnTo>
                  <a:cubicBezTo>
                    <a:pt x="1911993" y="518422"/>
                    <a:pt x="1912374" y="521375"/>
                    <a:pt x="1912279" y="524423"/>
                  </a:cubicBezTo>
                  <a:lnTo>
                    <a:pt x="1912254" y="524539"/>
                  </a:lnTo>
                  <a:lnTo>
                    <a:pt x="1912279" y="524518"/>
                  </a:lnTo>
                  <a:cubicBezTo>
                    <a:pt x="1918804" y="533090"/>
                    <a:pt x="1926138" y="541210"/>
                    <a:pt x="1932020" y="550128"/>
                  </a:cubicBezTo>
                  <a:lnTo>
                    <a:pt x="1943008" y="580421"/>
                  </a:lnTo>
                  <a:lnTo>
                    <a:pt x="1943045" y="580430"/>
                  </a:lnTo>
                  <a:lnTo>
                    <a:pt x="1943045" y="580525"/>
                  </a:lnTo>
                  <a:cubicBezTo>
                    <a:pt x="1960952" y="621292"/>
                    <a:pt x="2010006" y="634532"/>
                    <a:pt x="2027436" y="675680"/>
                  </a:cubicBezTo>
                  <a:lnTo>
                    <a:pt x="2027347" y="675701"/>
                  </a:lnTo>
                  <a:lnTo>
                    <a:pt x="2033161" y="696049"/>
                  </a:lnTo>
                  <a:lnTo>
                    <a:pt x="2033341" y="696254"/>
                  </a:lnTo>
                  <a:cubicBezTo>
                    <a:pt x="2040676" y="718066"/>
                    <a:pt x="2047915" y="739783"/>
                    <a:pt x="2055249" y="761595"/>
                  </a:cubicBezTo>
                  <a:lnTo>
                    <a:pt x="2055154" y="761595"/>
                  </a:lnTo>
                  <a:lnTo>
                    <a:pt x="2055153" y="761595"/>
                  </a:lnTo>
                  <a:lnTo>
                    <a:pt x="2055154" y="761596"/>
                  </a:lnTo>
                  <a:lnTo>
                    <a:pt x="2091634" y="848178"/>
                  </a:lnTo>
                  <a:lnTo>
                    <a:pt x="2091612" y="848220"/>
                  </a:lnTo>
                  <a:lnTo>
                    <a:pt x="2091730" y="848178"/>
                  </a:lnTo>
                  <a:cubicBezTo>
                    <a:pt x="2105446" y="867609"/>
                    <a:pt x="2102684" y="890278"/>
                    <a:pt x="2104398" y="912091"/>
                  </a:cubicBezTo>
                  <a:lnTo>
                    <a:pt x="2104303" y="912091"/>
                  </a:lnTo>
                  <a:lnTo>
                    <a:pt x="2104302" y="912091"/>
                  </a:lnTo>
                  <a:lnTo>
                    <a:pt x="2129315" y="962402"/>
                  </a:lnTo>
                  <a:lnTo>
                    <a:pt x="2129544" y="962382"/>
                  </a:lnTo>
                  <a:lnTo>
                    <a:pt x="2129354" y="962477"/>
                  </a:lnTo>
                  <a:cubicBezTo>
                    <a:pt x="2133925" y="997053"/>
                    <a:pt x="2136307" y="1031153"/>
                    <a:pt x="2120019" y="1064014"/>
                  </a:cubicBezTo>
                  <a:cubicBezTo>
                    <a:pt x="2114590" y="1075063"/>
                    <a:pt x="2114781" y="1086588"/>
                    <a:pt x="2117733" y="1099828"/>
                  </a:cubicBezTo>
                  <a:cubicBezTo>
                    <a:pt x="2127734" y="1144500"/>
                    <a:pt x="2126877" y="1186124"/>
                    <a:pt x="2069727" y="1199269"/>
                  </a:cubicBezTo>
                  <a:cubicBezTo>
                    <a:pt x="2062774" y="1200888"/>
                    <a:pt x="2056868" y="1203746"/>
                    <a:pt x="2058107" y="1210985"/>
                  </a:cubicBezTo>
                  <a:cubicBezTo>
                    <a:pt x="2066107" y="1258038"/>
                    <a:pt x="2028103" y="1292328"/>
                    <a:pt x="2024293" y="1336619"/>
                  </a:cubicBezTo>
                  <a:cubicBezTo>
                    <a:pt x="2021150" y="1372910"/>
                    <a:pt x="2000195" y="1394341"/>
                    <a:pt x="1959904" y="1387673"/>
                  </a:cubicBezTo>
                  <a:lnTo>
                    <a:pt x="1959900" y="1387670"/>
                  </a:lnTo>
                  <a:lnTo>
                    <a:pt x="1959903" y="1387674"/>
                  </a:lnTo>
                  <a:cubicBezTo>
                    <a:pt x="1949616" y="1389007"/>
                    <a:pt x="1941258" y="1387245"/>
                    <a:pt x="1934590" y="1382816"/>
                  </a:cubicBezTo>
                  <a:lnTo>
                    <a:pt x="1919482" y="1362039"/>
                  </a:lnTo>
                  <a:lnTo>
                    <a:pt x="1926924" y="1360538"/>
                  </a:lnTo>
                  <a:lnTo>
                    <a:pt x="1926957" y="1360456"/>
                  </a:lnTo>
                  <a:lnTo>
                    <a:pt x="1919518" y="1361956"/>
                  </a:lnTo>
                  <a:cubicBezTo>
                    <a:pt x="1873607" y="1328904"/>
                    <a:pt x="1843794" y="1345192"/>
                    <a:pt x="1835317" y="1407867"/>
                  </a:cubicBezTo>
                  <a:lnTo>
                    <a:pt x="1835221" y="1407867"/>
                  </a:lnTo>
                  <a:lnTo>
                    <a:pt x="1834867" y="1407835"/>
                  </a:lnTo>
                  <a:lnTo>
                    <a:pt x="1835030" y="1407962"/>
                  </a:lnTo>
                  <a:cubicBezTo>
                    <a:pt x="1858605" y="1424607"/>
                    <a:pt x="1886037" y="1436858"/>
                    <a:pt x="1905553" y="1458178"/>
                  </a:cubicBezTo>
                  <a:lnTo>
                    <a:pt x="1921737" y="1482630"/>
                  </a:lnTo>
                  <a:lnTo>
                    <a:pt x="1922471" y="1482924"/>
                  </a:lnTo>
                  <a:lnTo>
                    <a:pt x="1922185" y="1482924"/>
                  </a:lnTo>
                  <a:cubicBezTo>
                    <a:pt x="1954379" y="1574745"/>
                    <a:pt x="1935139" y="1656946"/>
                    <a:pt x="1866654" y="1716572"/>
                  </a:cubicBezTo>
                  <a:cubicBezTo>
                    <a:pt x="1832936" y="1745909"/>
                    <a:pt x="1845128" y="1782486"/>
                    <a:pt x="1851128" y="1816871"/>
                  </a:cubicBezTo>
                  <a:cubicBezTo>
                    <a:pt x="1857320" y="1852494"/>
                    <a:pt x="1868654" y="1887165"/>
                    <a:pt x="1876656" y="1922503"/>
                  </a:cubicBezTo>
                  <a:cubicBezTo>
                    <a:pt x="1883799" y="1954221"/>
                    <a:pt x="1874751" y="1986035"/>
                    <a:pt x="1842365" y="1990321"/>
                  </a:cubicBezTo>
                  <a:cubicBezTo>
                    <a:pt x="1765785" y="2000227"/>
                    <a:pt x="1764165" y="2054900"/>
                    <a:pt x="1759974" y="2110622"/>
                  </a:cubicBezTo>
                  <a:lnTo>
                    <a:pt x="1759603" y="2110602"/>
                  </a:lnTo>
                  <a:lnTo>
                    <a:pt x="1759784" y="2110716"/>
                  </a:lnTo>
                  <a:cubicBezTo>
                    <a:pt x="1776167" y="2113050"/>
                    <a:pt x="1787454" y="2120718"/>
                    <a:pt x="1796312" y="2130921"/>
                  </a:cubicBezTo>
                  <a:lnTo>
                    <a:pt x="1818139" y="2166135"/>
                  </a:lnTo>
                  <a:lnTo>
                    <a:pt x="1818552" y="2166152"/>
                  </a:lnTo>
                  <a:cubicBezTo>
                    <a:pt x="1824648" y="2171581"/>
                    <a:pt x="1828649" y="2177867"/>
                    <a:pt x="1826458" y="2186440"/>
                  </a:cubicBezTo>
                  <a:lnTo>
                    <a:pt x="1826267" y="2186630"/>
                  </a:lnTo>
                  <a:lnTo>
                    <a:pt x="1826065" y="2186628"/>
                  </a:lnTo>
                  <a:lnTo>
                    <a:pt x="1826268" y="2186726"/>
                  </a:lnTo>
                  <a:lnTo>
                    <a:pt x="1826269" y="2186731"/>
                  </a:lnTo>
                  <a:lnTo>
                    <a:pt x="1826268" y="2186631"/>
                  </a:lnTo>
                  <a:cubicBezTo>
                    <a:pt x="1834126" y="2200871"/>
                    <a:pt x="1837698" y="2215159"/>
                    <a:pt x="1837579" y="2229470"/>
                  </a:cubicBezTo>
                  <a:lnTo>
                    <a:pt x="1826765" y="2272370"/>
                  </a:lnTo>
                  <a:lnTo>
                    <a:pt x="1826744" y="2272547"/>
                  </a:lnTo>
                  <a:lnTo>
                    <a:pt x="1826744" y="2272451"/>
                  </a:lnTo>
                  <a:cubicBezTo>
                    <a:pt x="1760164" y="2401420"/>
                    <a:pt x="1709111" y="2541056"/>
                    <a:pt x="1560330" y="2606779"/>
                  </a:cubicBezTo>
                  <a:cubicBezTo>
                    <a:pt x="1465175" y="2648784"/>
                    <a:pt x="1366687" y="2675930"/>
                    <a:pt x="1264769" y="2688122"/>
                  </a:cubicBezTo>
                  <a:cubicBezTo>
                    <a:pt x="1066840" y="2711744"/>
                    <a:pt x="869768" y="2710792"/>
                    <a:pt x="677839" y="2646022"/>
                  </a:cubicBezTo>
                  <a:cubicBezTo>
                    <a:pt x="586494" y="2615161"/>
                    <a:pt x="501245" y="2572965"/>
                    <a:pt x="427807" y="2509338"/>
                  </a:cubicBezTo>
                  <a:lnTo>
                    <a:pt x="427724" y="2509082"/>
                  </a:lnTo>
                  <a:lnTo>
                    <a:pt x="400149" y="2484192"/>
                  </a:lnTo>
                  <a:cubicBezTo>
                    <a:pt x="391922" y="2474977"/>
                    <a:pt x="384992" y="2464666"/>
                    <a:pt x="380182" y="2452569"/>
                  </a:cubicBezTo>
                  <a:lnTo>
                    <a:pt x="380019" y="2452299"/>
                  </a:lnTo>
                  <a:lnTo>
                    <a:pt x="359168" y="2429983"/>
                  </a:lnTo>
                  <a:lnTo>
                    <a:pt x="344794" y="2403111"/>
                  </a:lnTo>
                  <a:lnTo>
                    <a:pt x="344654" y="2402944"/>
                  </a:lnTo>
                  <a:cubicBezTo>
                    <a:pt x="343321" y="2400658"/>
                    <a:pt x="342273" y="2398181"/>
                    <a:pt x="341511" y="2395609"/>
                  </a:cubicBezTo>
                  <a:lnTo>
                    <a:pt x="341590" y="2395588"/>
                  </a:lnTo>
                  <a:lnTo>
                    <a:pt x="332105" y="2383215"/>
                  </a:lnTo>
                  <a:cubicBezTo>
                    <a:pt x="331248" y="2378226"/>
                    <a:pt x="331843" y="2372702"/>
                    <a:pt x="331319" y="2367606"/>
                  </a:cubicBezTo>
                  <a:lnTo>
                    <a:pt x="331224" y="2367606"/>
                  </a:lnTo>
                  <a:lnTo>
                    <a:pt x="331306" y="2367573"/>
                  </a:lnTo>
                  <a:lnTo>
                    <a:pt x="324044" y="2348722"/>
                  </a:lnTo>
                  <a:cubicBezTo>
                    <a:pt x="323842" y="2342102"/>
                    <a:pt x="325080" y="2335268"/>
                    <a:pt x="325413" y="2328553"/>
                  </a:cubicBezTo>
                  <a:lnTo>
                    <a:pt x="325548" y="2328133"/>
                  </a:lnTo>
                  <a:lnTo>
                    <a:pt x="325318" y="2328553"/>
                  </a:lnTo>
                  <a:cubicBezTo>
                    <a:pt x="317889" y="2300835"/>
                    <a:pt x="310459" y="2273022"/>
                    <a:pt x="303030" y="2245305"/>
                  </a:cubicBezTo>
                  <a:cubicBezTo>
                    <a:pt x="281503" y="2212348"/>
                    <a:pt x="283504" y="2183202"/>
                    <a:pt x="311793" y="2153579"/>
                  </a:cubicBezTo>
                  <a:cubicBezTo>
                    <a:pt x="328843" y="2135767"/>
                    <a:pt x="352845" y="2115384"/>
                    <a:pt x="316651" y="2087761"/>
                  </a:cubicBezTo>
                  <a:cubicBezTo>
                    <a:pt x="307412" y="2080713"/>
                    <a:pt x="314650" y="2052233"/>
                    <a:pt x="314269" y="2033659"/>
                  </a:cubicBezTo>
                  <a:cubicBezTo>
                    <a:pt x="310601" y="2015752"/>
                    <a:pt x="299957" y="2004965"/>
                    <a:pt x="287420" y="1996106"/>
                  </a:cubicBezTo>
                  <a:lnTo>
                    <a:pt x="249328" y="1970205"/>
                  </a:lnTo>
                  <a:lnTo>
                    <a:pt x="249308" y="1970223"/>
                  </a:lnTo>
                  <a:lnTo>
                    <a:pt x="249306" y="1970190"/>
                  </a:lnTo>
                  <a:lnTo>
                    <a:pt x="249213" y="1970127"/>
                  </a:lnTo>
                  <a:lnTo>
                    <a:pt x="249296" y="1969936"/>
                  </a:lnTo>
                  <a:lnTo>
                    <a:pt x="248070" y="1939938"/>
                  </a:lnTo>
                  <a:lnTo>
                    <a:pt x="247880" y="1939933"/>
                  </a:lnTo>
                  <a:lnTo>
                    <a:pt x="247975" y="1939838"/>
                  </a:lnTo>
                  <a:cubicBezTo>
                    <a:pt x="271216" y="1878211"/>
                    <a:pt x="265406" y="1813822"/>
                    <a:pt x="265882" y="1750004"/>
                  </a:cubicBezTo>
                  <a:lnTo>
                    <a:pt x="265904" y="1750022"/>
                  </a:lnTo>
                  <a:lnTo>
                    <a:pt x="238641" y="1720667"/>
                  </a:lnTo>
                  <a:lnTo>
                    <a:pt x="238540" y="1720324"/>
                  </a:lnTo>
                  <a:lnTo>
                    <a:pt x="238491" y="1720512"/>
                  </a:lnTo>
                  <a:lnTo>
                    <a:pt x="214422" y="1693891"/>
                  </a:lnTo>
                  <a:cubicBezTo>
                    <a:pt x="200505" y="1663964"/>
                    <a:pt x="211756" y="1626013"/>
                    <a:pt x="199112" y="1595509"/>
                  </a:cubicBezTo>
                  <a:cubicBezTo>
                    <a:pt x="194540" y="1584555"/>
                    <a:pt x="200541" y="1569220"/>
                    <a:pt x="196064" y="1558171"/>
                  </a:cubicBezTo>
                  <a:cubicBezTo>
                    <a:pt x="175204" y="1506355"/>
                    <a:pt x="201874" y="1474351"/>
                    <a:pt x="244832" y="1460159"/>
                  </a:cubicBezTo>
                  <a:cubicBezTo>
                    <a:pt x="277479" y="1449300"/>
                    <a:pt x="287355" y="1434584"/>
                    <a:pt x="283019" y="1413238"/>
                  </a:cubicBezTo>
                  <a:lnTo>
                    <a:pt x="274333" y="1389765"/>
                  </a:lnTo>
                  <a:lnTo>
                    <a:pt x="274074" y="1389674"/>
                  </a:lnTo>
                  <a:cubicBezTo>
                    <a:pt x="270931" y="1384055"/>
                    <a:pt x="267787" y="1378340"/>
                    <a:pt x="264644" y="1372720"/>
                  </a:cubicBezTo>
                  <a:lnTo>
                    <a:pt x="264834" y="1372625"/>
                  </a:lnTo>
                  <a:lnTo>
                    <a:pt x="267344" y="1370592"/>
                  </a:lnTo>
                  <a:lnTo>
                    <a:pt x="264769" y="1372601"/>
                  </a:lnTo>
                  <a:lnTo>
                    <a:pt x="233478" y="1361835"/>
                  </a:lnTo>
                  <a:cubicBezTo>
                    <a:pt x="201523" y="1357598"/>
                    <a:pt x="168108" y="1369100"/>
                    <a:pt x="136247" y="1361099"/>
                  </a:cubicBezTo>
                  <a:cubicBezTo>
                    <a:pt x="120150" y="1357003"/>
                    <a:pt x="101481" y="1361861"/>
                    <a:pt x="92051" y="1342621"/>
                  </a:cubicBezTo>
                  <a:cubicBezTo>
                    <a:pt x="82812" y="1339382"/>
                    <a:pt x="83383" y="1331096"/>
                    <a:pt x="82145" y="1323666"/>
                  </a:cubicBezTo>
                  <a:lnTo>
                    <a:pt x="82305" y="1323598"/>
                  </a:lnTo>
                  <a:lnTo>
                    <a:pt x="82145" y="1323571"/>
                  </a:lnTo>
                  <a:cubicBezTo>
                    <a:pt x="80240" y="1302282"/>
                    <a:pt x="78287" y="1280994"/>
                    <a:pt x="74668" y="1260039"/>
                  </a:cubicBezTo>
                  <a:lnTo>
                    <a:pt x="57214" y="1198592"/>
                  </a:lnTo>
                  <a:lnTo>
                    <a:pt x="57189" y="1198603"/>
                  </a:lnTo>
                  <a:cubicBezTo>
                    <a:pt x="53761" y="1189268"/>
                    <a:pt x="50427" y="1180029"/>
                    <a:pt x="46998" y="1170694"/>
                  </a:cubicBezTo>
                  <a:lnTo>
                    <a:pt x="46994" y="1170595"/>
                  </a:lnTo>
                  <a:lnTo>
                    <a:pt x="32572" y="1157500"/>
                  </a:lnTo>
                  <a:cubicBezTo>
                    <a:pt x="22334" y="1142673"/>
                    <a:pt x="23067" y="1123331"/>
                    <a:pt x="20423" y="1105543"/>
                  </a:cubicBezTo>
                  <a:cubicBezTo>
                    <a:pt x="18947" y="1095685"/>
                    <a:pt x="18780" y="1085588"/>
                    <a:pt x="17590" y="1075706"/>
                  </a:cubicBezTo>
                  <a:lnTo>
                    <a:pt x="8721" y="1047501"/>
                  </a:lnTo>
                  <a:lnTo>
                    <a:pt x="8517" y="1047441"/>
                  </a:lnTo>
                  <a:lnTo>
                    <a:pt x="8612" y="1047250"/>
                  </a:lnTo>
                  <a:cubicBezTo>
                    <a:pt x="-9105" y="1030296"/>
                    <a:pt x="4040" y="1015723"/>
                    <a:pt x="16517" y="1008769"/>
                  </a:cubicBezTo>
                  <a:cubicBezTo>
                    <a:pt x="46807" y="991815"/>
                    <a:pt x="46045" y="964192"/>
                    <a:pt x="47760" y="936475"/>
                  </a:cubicBezTo>
                  <a:cubicBezTo>
                    <a:pt x="50998" y="886087"/>
                    <a:pt x="61952" y="837986"/>
                    <a:pt x="93956" y="797505"/>
                  </a:cubicBezTo>
                  <a:cubicBezTo>
                    <a:pt x="111958" y="774645"/>
                    <a:pt x="101386" y="748927"/>
                    <a:pt x="104719" y="724734"/>
                  </a:cubicBezTo>
                  <a:lnTo>
                    <a:pt x="104720" y="724731"/>
                  </a:lnTo>
                  <a:lnTo>
                    <a:pt x="105032" y="702606"/>
                  </a:lnTo>
                  <a:cubicBezTo>
                    <a:pt x="109488" y="682264"/>
                    <a:pt x="124793" y="666583"/>
                    <a:pt x="136723" y="649296"/>
                  </a:cubicBezTo>
                  <a:cubicBezTo>
                    <a:pt x="148058" y="633008"/>
                    <a:pt x="178348" y="625769"/>
                    <a:pt x="163393" y="596242"/>
                  </a:cubicBezTo>
                  <a:cubicBezTo>
                    <a:pt x="225116" y="561380"/>
                    <a:pt x="235307" y="472988"/>
                    <a:pt x="311984" y="453557"/>
                  </a:cubicBezTo>
                  <a:cubicBezTo>
                    <a:pt x="315032" y="452795"/>
                    <a:pt x="319127" y="451938"/>
                    <a:pt x="320556" y="449747"/>
                  </a:cubicBezTo>
                  <a:cubicBezTo>
                    <a:pt x="360656" y="387454"/>
                    <a:pt x="415996" y="425649"/>
                    <a:pt x="463145" y="432602"/>
                  </a:cubicBezTo>
                  <a:cubicBezTo>
                    <a:pt x="489625" y="436507"/>
                    <a:pt x="490197" y="414314"/>
                    <a:pt x="504103" y="411647"/>
                  </a:cubicBezTo>
                  <a:cubicBezTo>
                    <a:pt x="519248" y="408742"/>
                    <a:pt x="534154" y="409051"/>
                    <a:pt x="548525" y="412302"/>
                  </a:cubicBezTo>
                  <a:lnTo>
                    <a:pt x="589618" y="430551"/>
                  </a:lnTo>
                  <a:lnTo>
                    <a:pt x="589732" y="430411"/>
                  </a:lnTo>
                  <a:lnTo>
                    <a:pt x="702994" y="497321"/>
                  </a:lnTo>
                  <a:lnTo>
                    <a:pt x="702984" y="497277"/>
                  </a:lnTo>
                  <a:cubicBezTo>
                    <a:pt x="745847" y="505373"/>
                    <a:pt x="770421" y="463368"/>
                    <a:pt x="808711" y="458986"/>
                  </a:cubicBezTo>
                  <a:lnTo>
                    <a:pt x="808614" y="459160"/>
                  </a:lnTo>
                  <a:lnTo>
                    <a:pt x="808807" y="458986"/>
                  </a:lnTo>
                  <a:cubicBezTo>
                    <a:pt x="817284" y="452033"/>
                    <a:pt x="825857" y="445080"/>
                    <a:pt x="834334" y="438031"/>
                  </a:cubicBezTo>
                  <a:lnTo>
                    <a:pt x="834367" y="438093"/>
                  </a:lnTo>
                  <a:lnTo>
                    <a:pt x="851945" y="419886"/>
                  </a:lnTo>
                  <a:lnTo>
                    <a:pt x="875702" y="411101"/>
                  </a:lnTo>
                  <a:lnTo>
                    <a:pt x="875753" y="411143"/>
                  </a:lnTo>
                  <a:lnTo>
                    <a:pt x="875759" y="411080"/>
                  </a:lnTo>
                  <a:lnTo>
                    <a:pt x="875702" y="411101"/>
                  </a:lnTo>
                  <a:lnTo>
                    <a:pt x="875673" y="411076"/>
                  </a:lnTo>
                  <a:lnTo>
                    <a:pt x="875759" y="411076"/>
                  </a:lnTo>
                  <a:lnTo>
                    <a:pt x="875768" y="410980"/>
                  </a:lnTo>
                  <a:lnTo>
                    <a:pt x="892950" y="400348"/>
                  </a:lnTo>
                  <a:lnTo>
                    <a:pt x="892722" y="400313"/>
                  </a:lnTo>
                  <a:cubicBezTo>
                    <a:pt x="908724" y="376024"/>
                    <a:pt x="909962" y="349735"/>
                    <a:pt x="896628" y="325256"/>
                  </a:cubicBezTo>
                  <a:cubicBezTo>
                    <a:pt x="878625" y="292490"/>
                    <a:pt x="875768" y="257819"/>
                    <a:pt x="875959" y="222005"/>
                  </a:cubicBezTo>
                  <a:lnTo>
                    <a:pt x="876149" y="222099"/>
                  </a:lnTo>
                  <a:lnTo>
                    <a:pt x="876149" y="222099"/>
                  </a:lnTo>
                  <a:cubicBezTo>
                    <a:pt x="893580" y="175427"/>
                    <a:pt x="927585" y="149138"/>
                    <a:pt x="972542" y="127230"/>
                  </a:cubicBezTo>
                  <a:cubicBezTo>
                    <a:pt x="1010642" y="108657"/>
                    <a:pt x="1035122" y="67985"/>
                    <a:pt x="1058267" y="31409"/>
                  </a:cubicBezTo>
                  <a:cubicBezTo>
                    <a:pt x="1069983" y="12930"/>
                    <a:pt x="1081247" y="2524"/>
                    <a:pt x="1093653" y="405"/>
                  </a:cubicBezTo>
                  <a:close/>
                </a:path>
              </a:pathLst>
            </a:custGeom>
            <a:solidFill>
              <a:srgbClr val="2D2D2C">
                <a:alpha val="9803"/>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46072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75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750"/>
                                        <p:tgtEl>
                                          <p:spTgt spid="141"/>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9"/>
                                        </p:tgtEl>
                                        <p:attrNameLst>
                                          <p:attrName>style.visibility</p:attrName>
                                        </p:attrNameLst>
                                      </p:cBhvr>
                                      <p:to>
                                        <p:strVal val="visible"/>
                                      </p:to>
                                    </p:set>
                                    <p:animEffect transition="in" filter="fade">
                                      <p:cBhvr>
                                        <p:cTn id="14" dur="1000"/>
                                        <p:tgtEl>
                                          <p:spTgt spid="829"/>
                                        </p:tgtEl>
                                      </p:cBhvr>
                                    </p:animEffec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fade">
                                      <p:cBhvr>
                                        <p:cTn id="18" dur="1000"/>
                                        <p:tgtEl>
                                          <p:spTgt spid="143"/>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1228"/>
                                        </p:tgtEl>
                                        <p:attrNameLst>
                                          <p:attrName>style.visibility</p:attrName>
                                        </p:attrNameLst>
                                      </p:cBhvr>
                                      <p:to>
                                        <p:strVal val="visible"/>
                                      </p:to>
                                    </p:set>
                                    <p:animEffect transition="in" filter="fade">
                                      <p:cBhvr>
                                        <p:cTn id="22" dur="1000"/>
                                        <p:tgtEl>
                                          <p:spTgt spid="1228"/>
                                        </p:tgtEl>
                                      </p:cBhvr>
                                    </p:animEffect>
                                  </p:childTnLst>
                                </p:cTn>
                              </p:par>
                            </p:childTnLst>
                          </p:cTn>
                        </p:par>
                        <p:par>
                          <p:cTn id="23" fill="hold">
                            <p:stCondLst>
                              <p:cond delay="3750"/>
                            </p:stCondLst>
                            <p:childTnLst>
                              <p:par>
                                <p:cTn id="24" presetID="10" presetClass="entr" presetSubtype="0" fill="hold" nodeType="afterEffect">
                                  <p:stCondLst>
                                    <p:cond delay="0"/>
                                  </p:stCondLst>
                                  <p:childTnLst>
                                    <p:set>
                                      <p:cBhvr>
                                        <p:cTn id="25" dur="1" fill="hold">
                                          <p:stCondLst>
                                            <p:cond delay="0"/>
                                          </p:stCondLst>
                                        </p:cTn>
                                        <p:tgtEl>
                                          <p:spTgt spid="454"/>
                                        </p:tgtEl>
                                        <p:attrNameLst>
                                          <p:attrName>style.visibility</p:attrName>
                                        </p:attrNameLst>
                                      </p:cBhvr>
                                      <p:to>
                                        <p:strVal val="visible"/>
                                      </p:to>
                                    </p:set>
                                    <p:animEffect transition="in" filter="fade">
                                      <p:cBhvr>
                                        <p:cTn id="26" dur="10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E2E4A1AE-3A1B-268E-8C07-6CF2AD270D9D}"/>
            </a:ext>
          </a:extLst>
        </p:cNvPr>
        <p:cNvGrpSpPr/>
        <p:nvPr/>
      </p:nvGrpSpPr>
      <p:grpSpPr>
        <a:xfrm>
          <a:off x="0" y="0"/>
          <a:ext cx="0" cy="0"/>
          <a:chOff x="0" y="0"/>
          <a:chExt cx="0" cy="0"/>
        </a:xfrm>
      </p:grpSpPr>
      <p:sp>
        <p:nvSpPr>
          <p:cNvPr id="140" name="Google Shape;140;p28">
            <a:extLst>
              <a:ext uri="{FF2B5EF4-FFF2-40B4-BE49-F238E27FC236}">
                <a16:creationId xmlns:a16="http://schemas.microsoft.com/office/drawing/2014/main" id="{E56937C5-46EA-125E-739D-DBD6FFF6FC45}"/>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1" name="Google Shape;141;p28">
            <a:extLst>
              <a:ext uri="{FF2B5EF4-FFF2-40B4-BE49-F238E27FC236}">
                <a16:creationId xmlns:a16="http://schemas.microsoft.com/office/drawing/2014/main" id="{F0CE48F7-428F-10F2-ACA1-ED51F5BCCBE9}"/>
              </a:ext>
            </a:extLst>
          </p:cNvPr>
          <p:cNvSpPr txBox="1"/>
          <p:nvPr/>
        </p:nvSpPr>
        <p:spPr>
          <a:xfrm>
            <a:off x="1563872" y="409576"/>
            <a:ext cx="6016256" cy="76171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4500" i="0" u="none" strike="noStrike" cap="none" dirty="0">
                <a:solidFill>
                  <a:srgbClr val="F2F2F2"/>
                </a:solidFill>
                <a:latin typeface="EB Garamond Medium"/>
                <a:ea typeface="EB Garamond Medium"/>
                <a:cs typeface="EB Garamond Medium"/>
                <a:sym typeface="EB Garamond Medium"/>
              </a:rPr>
              <a:t>Text </a:t>
            </a:r>
            <a:r>
              <a:rPr lang="cs-CZ" sz="4500" i="0" u="none" strike="noStrike" cap="none" dirty="0" err="1">
                <a:solidFill>
                  <a:srgbClr val="F2F2F2"/>
                </a:solidFill>
                <a:latin typeface="EB Garamond Medium"/>
                <a:ea typeface="EB Garamond Medium"/>
                <a:cs typeface="EB Garamond Medium"/>
                <a:sym typeface="EB Garamond Medium"/>
              </a:rPr>
              <a:t>preprocessing</a:t>
            </a:r>
            <a:endParaRPr sz="4500" i="0" u="none" strike="noStrike" cap="none" dirty="0">
              <a:solidFill>
                <a:srgbClr val="F2F2F2"/>
              </a:solidFill>
              <a:latin typeface="EB Garamond Medium"/>
              <a:ea typeface="EB Garamond Medium"/>
              <a:cs typeface="EB Garamond Medium"/>
              <a:sym typeface="EB Garamond Medium"/>
            </a:endParaRPr>
          </a:p>
        </p:txBody>
      </p:sp>
      <p:sp>
        <p:nvSpPr>
          <p:cNvPr id="142" name="Google Shape;142;p28">
            <a:extLst>
              <a:ext uri="{FF2B5EF4-FFF2-40B4-BE49-F238E27FC236}">
                <a16:creationId xmlns:a16="http://schemas.microsoft.com/office/drawing/2014/main" id="{B09C50E5-1253-5E5B-F0CF-E5BEEB0F27A6}"/>
              </a:ext>
            </a:extLst>
          </p:cNvPr>
          <p:cNvSpPr txBox="1"/>
          <p:nvPr/>
        </p:nvSpPr>
        <p:spPr>
          <a:xfrm>
            <a:off x="407193" y="1580869"/>
            <a:ext cx="8336757" cy="2026678"/>
          </a:xfrm>
          <a:prstGeom prst="rect">
            <a:avLst/>
          </a:prstGeom>
          <a:noFill/>
          <a:ln>
            <a:noFill/>
          </a:ln>
        </p:spPr>
        <p:txBody>
          <a:bodyPr spcFirstLastPara="1" wrap="square" lIns="68575" tIns="34275" rIns="68575" bIns="34275" anchor="t" anchorCtr="0">
            <a:spAutoFit/>
          </a:bodyPr>
          <a:lstStyle/>
          <a:p>
            <a:pPr lvl="0" algn="ctr">
              <a:lnSpc>
                <a:spcPct val="120000"/>
              </a:lnSpc>
            </a:pPr>
            <a:r>
              <a:rPr lang="en-US" dirty="0">
                <a:solidFill>
                  <a:srgbClr val="D8D8D8"/>
                </a:solidFill>
                <a:latin typeface="Modern Antiqua"/>
              </a:rPr>
              <a:t>Tokenization</a:t>
            </a:r>
            <a:r>
              <a:rPr lang="en-US" dirty="0">
                <a:solidFill>
                  <a:srgbClr val="D8D8D8"/>
                </a:solidFill>
                <a:latin typeface="Modern Antiqua"/>
                <a:sym typeface="Modern Antiqua"/>
              </a:rPr>
              <a:t>: „</a:t>
            </a:r>
            <a:r>
              <a:rPr lang="en-US" dirty="0">
                <a:solidFill>
                  <a:srgbClr val="D8D8D8"/>
                </a:solidFill>
                <a:latin typeface="Modern Antiqua"/>
                <a:sym typeface="Wingdings" panose="05000000000000000000" pitchFamily="2" charset="2"/>
              </a:rPr>
              <a:t>Harry Potter“  [„Harry“, „Potter“]</a:t>
            </a:r>
          </a:p>
          <a:p>
            <a:pPr lvl="0" algn="ctr">
              <a:lnSpc>
                <a:spcPct val="120000"/>
              </a:lnSpc>
            </a:pPr>
            <a:r>
              <a:rPr lang="en-US" dirty="0">
                <a:solidFill>
                  <a:srgbClr val="D8D8D8"/>
                </a:solidFill>
                <a:latin typeface="Modern Antiqua"/>
                <a:sym typeface="Wingdings" panose="05000000000000000000" pitchFamily="2" charset="2"/>
              </a:rPr>
              <a:t>Stop words removal: Removing „the“, „and“, etc.</a:t>
            </a:r>
          </a:p>
          <a:p>
            <a:pPr lvl="0" algn="ctr">
              <a:lnSpc>
                <a:spcPct val="120000"/>
              </a:lnSpc>
            </a:pPr>
            <a:r>
              <a:rPr lang="en-US" dirty="0">
                <a:solidFill>
                  <a:srgbClr val="D8D8D8"/>
                </a:solidFill>
                <a:latin typeface="Modern Antiqua"/>
                <a:sym typeface="Wingdings" panose="05000000000000000000" pitchFamily="2" charset="2"/>
              </a:rPr>
              <a:t>Stemming: „running“  „run“</a:t>
            </a:r>
          </a:p>
          <a:p>
            <a:pPr lvl="0" algn="ctr">
              <a:lnSpc>
                <a:spcPct val="120000"/>
              </a:lnSpc>
            </a:pPr>
            <a:r>
              <a:rPr lang="en-US" dirty="0">
                <a:solidFill>
                  <a:srgbClr val="D8D8D8"/>
                </a:solidFill>
                <a:latin typeface="Modern Antiqua"/>
                <a:sym typeface="Wingdings" panose="05000000000000000000" pitchFamily="2" charset="2"/>
              </a:rPr>
              <a:t>Lemmatization: „better“  „good“</a:t>
            </a:r>
          </a:p>
          <a:p>
            <a:pPr lvl="0" algn="ctr">
              <a:lnSpc>
                <a:spcPct val="120000"/>
              </a:lnSpc>
            </a:pPr>
            <a:r>
              <a:rPr lang="en-US" dirty="0">
                <a:solidFill>
                  <a:srgbClr val="D8D8D8"/>
                </a:solidFill>
                <a:latin typeface="Modern Antiqua"/>
                <a:sym typeface="Wingdings" panose="05000000000000000000" pitchFamily="2" charset="2"/>
              </a:rPr>
              <a:t>Text normalization: Lowercase, punctuation, extra spaces</a:t>
            </a:r>
          </a:p>
          <a:p>
            <a:pPr lvl="0" algn="ctr">
              <a:lnSpc>
                <a:spcPct val="120000"/>
              </a:lnSpc>
            </a:pPr>
            <a:endParaRPr lang="en-US" dirty="0">
              <a:solidFill>
                <a:srgbClr val="D8D8D8"/>
              </a:solidFill>
              <a:latin typeface="Modern Antiqua"/>
              <a:sym typeface="Wingdings" panose="05000000000000000000" pitchFamily="2" charset="2"/>
            </a:endParaRPr>
          </a:p>
          <a:p>
            <a:pPr lvl="0" algn="ctr">
              <a:lnSpc>
                <a:spcPct val="120000"/>
              </a:lnSpc>
            </a:pPr>
            <a:r>
              <a:rPr lang="en-US" sz="1100" i="1" dirty="0">
                <a:solidFill>
                  <a:srgbClr val="D8D8D8"/>
                </a:solidFill>
                <a:latin typeface="Modern Antiqua"/>
                <a:sym typeface="Wingdings" panose="05000000000000000000" pitchFamily="2" charset="2"/>
              </a:rPr>
              <a:t>Libraries used: NLTK for tokenization, stop</a:t>
            </a:r>
            <a:r>
              <a:rPr lang="cs-CZ" sz="1100" i="1" dirty="0">
                <a:solidFill>
                  <a:srgbClr val="D8D8D8"/>
                </a:solidFill>
                <a:latin typeface="Modern Antiqua"/>
                <a:sym typeface="Wingdings" panose="05000000000000000000" pitchFamily="2" charset="2"/>
              </a:rPr>
              <a:t> </a:t>
            </a:r>
            <a:r>
              <a:rPr lang="en-US" sz="1100" i="1" dirty="0">
                <a:solidFill>
                  <a:srgbClr val="D8D8D8"/>
                </a:solidFill>
                <a:latin typeface="Modern Antiqua"/>
                <a:sym typeface="Wingdings" panose="05000000000000000000" pitchFamily="2" charset="2"/>
              </a:rPr>
              <a:t>word removal, stemming, lemmatization and re for regex-based text cleaning</a:t>
            </a:r>
            <a:endParaRPr lang="en-US" sz="1100" i="1" dirty="0">
              <a:solidFill>
                <a:srgbClr val="D8D8D8"/>
              </a:solidFill>
              <a:latin typeface="Modern Antiqua"/>
            </a:endParaRPr>
          </a:p>
        </p:txBody>
      </p:sp>
      <p:pic>
        <p:nvPicPr>
          <p:cNvPr id="2" name="Google Shape;3198;p35">
            <a:extLst>
              <a:ext uri="{FF2B5EF4-FFF2-40B4-BE49-F238E27FC236}">
                <a16:creationId xmlns:a16="http://schemas.microsoft.com/office/drawing/2014/main" id="{CB0A30DD-9665-D4D1-EBD7-CD31A95F486F}"/>
              </a:ext>
            </a:extLst>
          </p:cNvPr>
          <p:cNvPicPr preferRelativeResize="0"/>
          <p:nvPr/>
        </p:nvPicPr>
        <p:blipFill rotWithShape="1">
          <a:blip r:embed="rId3">
            <a:alphaModFix/>
          </a:blip>
          <a:srcRect/>
          <a:stretch/>
        </p:blipFill>
        <p:spPr>
          <a:xfrm>
            <a:off x="1226267" y="4348268"/>
            <a:ext cx="2901581" cy="485214"/>
          </a:xfrm>
          <a:prstGeom prst="rect">
            <a:avLst/>
          </a:prstGeom>
          <a:noFill/>
          <a:ln>
            <a:noFill/>
          </a:ln>
        </p:spPr>
      </p:pic>
      <p:pic>
        <p:nvPicPr>
          <p:cNvPr id="3" name="Google Shape;3199;p35">
            <a:extLst>
              <a:ext uri="{FF2B5EF4-FFF2-40B4-BE49-F238E27FC236}">
                <a16:creationId xmlns:a16="http://schemas.microsoft.com/office/drawing/2014/main" id="{A76E4CB1-FB4A-05B1-450F-83E04D178834}"/>
              </a:ext>
            </a:extLst>
          </p:cNvPr>
          <p:cNvPicPr preferRelativeResize="0"/>
          <p:nvPr/>
        </p:nvPicPr>
        <p:blipFill rotWithShape="1">
          <a:blip r:embed="rId4">
            <a:alphaModFix/>
          </a:blip>
          <a:srcRect/>
          <a:stretch/>
        </p:blipFill>
        <p:spPr>
          <a:xfrm>
            <a:off x="5262679" y="4539118"/>
            <a:ext cx="2891874" cy="294364"/>
          </a:xfrm>
          <a:prstGeom prst="rect">
            <a:avLst/>
          </a:prstGeom>
          <a:noFill/>
          <a:ln>
            <a:noFill/>
          </a:ln>
        </p:spPr>
      </p:pic>
    </p:spTree>
    <p:extLst>
      <p:ext uri="{BB962C8B-B14F-4D97-AF65-F5344CB8AC3E}">
        <p14:creationId xmlns:p14="http://schemas.microsoft.com/office/powerpoint/2010/main" val="60523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75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750"/>
                                        <p:tgtEl>
                                          <p:spTgt spid="141"/>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3">
          <a:extLst>
            <a:ext uri="{FF2B5EF4-FFF2-40B4-BE49-F238E27FC236}">
              <a16:creationId xmlns:a16="http://schemas.microsoft.com/office/drawing/2014/main" id="{20750E7F-8413-8407-8151-13710EAC400C}"/>
            </a:ext>
          </a:extLst>
        </p:cNvPr>
        <p:cNvGrpSpPr/>
        <p:nvPr/>
      </p:nvGrpSpPr>
      <p:grpSpPr>
        <a:xfrm>
          <a:off x="0" y="0"/>
          <a:ext cx="0" cy="0"/>
          <a:chOff x="0" y="0"/>
          <a:chExt cx="0" cy="0"/>
        </a:xfrm>
      </p:grpSpPr>
      <p:sp>
        <p:nvSpPr>
          <p:cNvPr id="3194" name="Google Shape;3194;p35">
            <a:extLst>
              <a:ext uri="{FF2B5EF4-FFF2-40B4-BE49-F238E27FC236}">
                <a16:creationId xmlns:a16="http://schemas.microsoft.com/office/drawing/2014/main" id="{899F8ECC-E259-489F-7B9A-E6A295DE5397}"/>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95" name="Google Shape;3195;p35">
            <a:extLst>
              <a:ext uri="{FF2B5EF4-FFF2-40B4-BE49-F238E27FC236}">
                <a16:creationId xmlns:a16="http://schemas.microsoft.com/office/drawing/2014/main" id="{195FBC07-3632-AE2D-F29C-51D38B24F358}"/>
              </a:ext>
            </a:extLst>
          </p:cNvPr>
          <p:cNvSpPr txBox="1"/>
          <p:nvPr/>
        </p:nvSpPr>
        <p:spPr>
          <a:xfrm flipH="1">
            <a:off x="1909950" y="457200"/>
            <a:ext cx="5324100" cy="762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4500" dirty="0" err="1">
                <a:solidFill>
                  <a:srgbClr val="F2F2F2"/>
                </a:solidFill>
                <a:latin typeface="EB Garamond Medium"/>
                <a:ea typeface="EB Garamond Medium"/>
                <a:cs typeface="EB Garamond Medium"/>
                <a:sym typeface="EB Garamond Medium"/>
              </a:rPr>
              <a:t>Query</a:t>
            </a:r>
            <a:r>
              <a:rPr lang="cs-CZ" sz="4500" dirty="0">
                <a:solidFill>
                  <a:srgbClr val="F2F2F2"/>
                </a:solidFill>
                <a:latin typeface="EB Garamond Medium"/>
                <a:ea typeface="EB Garamond Medium"/>
                <a:cs typeface="EB Garamond Medium"/>
                <a:sym typeface="EB Garamond Medium"/>
              </a:rPr>
              <a:t> </a:t>
            </a:r>
            <a:r>
              <a:rPr lang="cs-CZ" sz="4500" dirty="0" err="1">
                <a:solidFill>
                  <a:srgbClr val="F2F2F2"/>
                </a:solidFill>
                <a:latin typeface="EB Garamond Medium"/>
                <a:ea typeface="EB Garamond Medium"/>
                <a:cs typeface="EB Garamond Medium"/>
                <a:sym typeface="EB Garamond Medium"/>
              </a:rPr>
              <a:t>expansion</a:t>
            </a:r>
            <a:endParaRPr sz="4500" dirty="0">
              <a:solidFill>
                <a:srgbClr val="F2F2F2"/>
              </a:solidFill>
              <a:latin typeface="EB Garamond Medium"/>
              <a:ea typeface="EB Garamond Medium"/>
              <a:cs typeface="EB Garamond Medium"/>
              <a:sym typeface="EB Garamond Medium"/>
            </a:endParaRPr>
          </a:p>
        </p:txBody>
      </p:sp>
      <p:pic>
        <p:nvPicPr>
          <p:cNvPr id="3196" name="Google Shape;3196;p35">
            <a:extLst>
              <a:ext uri="{FF2B5EF4-FFF2-40B4-BE49-F238E27FC236}">
                <a16:creationId xmlns:a16="http://schemas.microsoft.com/office/drawing/2014/main" id="{51D7676A-24D2-A81B-B7CB-4BAE51E4AEA1}"/>
              </a:ext>
            </a:extLst>
          </p:cNvPr>
          <p:cNvPicPr preferRelativeResize="0"/>
          <p:nvPr/>
        </p:nvPicPr>
        <p:blipFill rotWithShape="1">
          <a:blip r:embed="rId3">
            <a:alphaModFix/>
          </a:blip>
          <a:srcRect/>
          <a:stretch/>
        </p:blipFill>
        <p:spPr>
          <a:xfrm>
            <a:off x="1226267" y="1662135"/>
            <a:ext cx="2843357" cy="284659"/>
          </a:xfrm>
          <a:prstGeom prst="rect">
            <a:avLst/>
          </a:prstGeom>
          <a:noFill/>
          <a:ln>
            <a:noFill/>
          </a:ln>
        </p:spPr>
      </p:pic>
      <p:pic>
        <p:nvPicPr>
          <p:cNvPr id="3197" name="Google Shape;3197;p35">
            <a:extLst>
              <a:ext uri="{FF2B5EF4-FFF2-40B4-BE49-F238E27FC236}">
                <a16:creationId xmlns:a16="http://schemas.microsoft.com/office/drawing/2014/main" id="{1A8ADBA5-7568-0E7B-92E4-81F99D0D5213}"/>
              </a:ext>
            </a:extLst>
          </p:cNvPr>
          <p:cNvPicPr preferRelativeResize="0"/>
          <p:nvPr/>
        </p:nvPicPr>
        <p:blipFill rotWithShape="1">
          <a:blip r:embed="rId4">
            <a:alphaModFix/>
          </a:blip>
          <a:srcRect/>
          <a:stretch/>
        </p:blipFill>
        <p:spPr>
          <a:xfrm>
            <a:off x="5290174" y="1767515"/>
            <a:ext cx="2836884" cy="168208"/>
          </a:xfrm>
          <a:prstGeom prst="rect">
            <a:avLst/>
          </a:prstGeom>
          <a:noFill/>
          <a:ln>
            <a:noFill/>
          </a:ln>
        </p:spPr>
      </p:pic>
      <p:sp>
        <p:nvSpPr>
          <p:cNvPr id="3200" name="Google Shape;3200;p35">
            <a:extLst>
              <a:ext uri="{FF2B5EF4-FFF2-40B4-BE49-F238E27FC236}">
                <a16:creationId xmlns:a16="http://schemas.microsoft.com/office/drawing/2014/main" id="{9F82D452-206A-5EB7-68E6-902D211D4D94}"/>
              </a:ext>
            </a:extLst>
          </p:cNvPr>
          <p:cNvSpPr txBox="1"/>
          <p:nvPr/>
        </p:nvSpPr>
        <p:spPr>
          <a:xfrm>
            <a:off x="1073674" y="1965850"/>
            <a:ext cx="30252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2400" dirty="0" err="1">
                <a:solidFill>
                  <a:srgbClr val="F2F2F2"/>
                </a:solidFill>
                <a:latin typeface="EB Garamond Medium"/>
                <a:ea typeface="EB Garamond Medium"/>
                <a:cs typeface="EB Garamond Medium"/>
                <a:sym typeface="EB Garamond Medium"/>
              </a:rPr>
              <a:t>Traditional</a:t>
            </a:r>
            <a:r>
              <a:rPr lang="cs-CZ" sz="2400" dirty="0">
                <a:solidFill>
                  <a:srgbClr val="F2F2F2"/>
                </a:solidFill>
                <a:latin typeface="EB Garamond Medium"/>
                <a:ea typeface="EB Garamond Medium"/>
                <a:cs typeface="EB Garamond Medium"/>
                <a:sym typeface="EB Garamond Medium"/>
              </a:rPr>
              <a:t> </a:t>
            </a:r>
            <a:r>
              <a:rPr lang="cs-CZ" sz="2400" dirty="0" err="1">
                <a:solidFill>
                  <a:srgbClr val="F2F2F2"/>
                </a:solidFill>
                <a:latin typeface="EB Garamond Medium"/>
                <a:ea typeface="EB Garamond Medium"/>
                <a:cs typeface="EB Garamond Medium"/>
                <a:sym typeface="EB Garamond Medium"/>
              </a:rPr>
              <a:t>approach</a:t>
            </a:r>
            <a:endParaRPr sz="2400" dirty="0">
              <a:solidFill>
                <a:srgbClr val="F2F2F2"/>
              </a:solidFill>
              <a:latin typeface="EB Garamond Medium"/>
              <a:ea typeface="EB Garamond Medium"/>
              <a:cs typeface="EB Garamond Medium"/>
              <a:sym typeface="EB Garamond Medium"/>
            </a:endParaRPr>
          </a:p>
        </p:txBody>
      </p:sp>
      <p:sp>
        <p:nvSpPr>
          <p:cNvPr id="3201" name="Google Shape;3201;p35">
            <a:extLst>
              <a:ext uri="{FF2B5EF4-FFF2-40B4-BE49-F238E27FC236}">
                <a16:creationId xmlns:a16="http://schemas.microsoft.com/office/drawing/2014/main" id="{7C9D6A4A-552D-D7C7-6183-6AB4420F5223}"/>
              </a:ext>
            </a:extLst>
          </p:cNvPr>
          <p:cNvSpPr txBox="1"/>
          <p:nvPr/>
        </p:nvSpPr>
        <p:spPr>
          <a:xfrm>
            <a:off x="1073677" y="2372770"/>
            <a:ext cx="3025200" cy="1038716"/>
          </a:xfrm>
          <a:prstGeom prst="rect">
            <a:avLst/>
          </a:prstGeom>
          <a:noFill/>
          <a:ln>
            <a:noFill/>
          </a:ln>
        </p:spPr>
        <p:txBody>
          <a:bodyPr spcFirstLastPara="1" wrap="square" lIns="68575" tIns="34275" rIns="68575" bIns="34275" anchor="t" anchorCtr="0">
            <a:spAutoFit/>
          </a:bodyPr>
          <a:lstStyle/>
          <a:p>
            <a:pPr marL="0" marR="0" lvl="0" indent="0" algn="ctr" defTabSz="914400" rtl="0" eaLnBrk="0" fontAlgn="base" latinLnBrk="0" hangingPunct="0">
              <a:lnSpc>
                <a:spcPct val="100000"/>
              </a:lnSpc>
              <a:spcBef>
                <a:spcPct val="0"/>
              </a:spcBef>
              <a:spcAft>
                <a:spcPct val="0"/>
              </a:spcAft>
              <a:buClrTx/>
              <a:buSzTx/>
              <a:tabLst/>
            </a:pPr>
            <a:r>
              <a:rPr lang="cs-CZ" altLang="en-US" sz="1050" dirty="0" err="1">
                <a:solidFill>
                  <a:srgbClr val="D8D8D8"/>
                </a:solidFill>
                <a:latin typeface="Modern Antiqua"/>
              </a:rPr>
              <a:t>Generated</a:t>
            </a:r>
            <a:r>
              <a:rPr lang="cs-CZ" altLang="en-US" sz="1050" dirty="0">
                <a:solidFill>
                  <a:srgbClr val="D8D8D8"/>
                </a:solidFill>
                <a:latin typeface="Modern Antiqua"/>
              </a:rPr>
              <a:t> </a:t>
            </a:r>
            <a:r>
              <a:rPr lang="cs-CZ" altLang="en-US" sz="1050" dirty="0" err="1">
                <a:solidFill>
                  <a:srgbClr val="D8D8D8"/>
                </a:solidFill>
                <a:latin typeface="Modern Antiqua"/>
              </a:rPr>
              <a:t>bigrams</a:t>
            </a:r>
            <a:r>
              <a:rPr lang="cs-CZ" altLang="en-US" sz="1050" dirty="0">
                <a:solidFill>
                  <a:srgbClr val="D8D8D8"/>
                </a:solidFill>
                <a:latin typeface="Modern Antiqua"/>
              </a:rPr>
              <a:t> by </a:t>
            </a:r>
            <a:r>
              <a:rPr lang="cs-CZ" altLang="en-US" sz="1050" dirty="0" err="1">
                <a:solidFill>
                  <a:srgbClr val="D8D8D8"/>
                </a:solidFill>
                <a:latin typeface="Modern Antiqua"/>
              </a:rPr>
              <a:t>using</a:t>
            </a:r>
            <a:r>
              <a:rPr lang="cs-CZ" altLang="en-US" sz="1050" dirty="0">
                <a:solidFill>
                  <a:srgbClr val="D8D8D8"/>
                </a:solidFill>
                <a:latin typeface="Modern Antiqua"/>
              </a:rPr>
              <a:t> </a:t>
            </a:r>
            <a:r>
              <a:rPr lang="cs-CZ" altLang="en-US" sz="1050" dirty="0" err="1">
                <a:solidFill>
                  <a:srgbClr val="D8D8D8"/>
                </a:solidFill>
                <a:latin typeface="Modern Antiqua"/>
              </a:rPr>
              <a:t>sliding</a:t>
            </a:r>
            <a:r>
              <a:rPr lang="cs-CZ" altLang="en-US" sz="1050" dirty="0">
                <a:solidFill>
                  <a:srgbClr val="D8D8D8"/>
                </a:solidFill>
                <a:latin typeface="Modern Antiqua"/>
              </a:rPr>
              <a:t> </a:t>
            </a:r>
            <a:r>
              <a:rPr lang="cs-CZ" altLang="en-US" sz="1050" dirty="0" err="1">
                <a:solidFill>
                  <a:srgbClr val="D8D8D8"/>
                </a:solidFill>
                <a:latin typeface="Modern Antiqua"/>
              </a:rPr>
              <a:t>windows</a:t>
            </a:r>
            <a:endParaRPr lang="cs-CZ" altLang="en-US" sz="1050" dirty="0">
              <a:solidFill>
                <a:srgbClr val="D8D8D8"/>
              </a:solidFill>
              <a:latin typeface="Modern Antiqua"/>
            </a:endParaRPr>
          </a:p>
          <a:p>
            <a:pPr marL="0" marR="0" lvl="0" indent="0" algn="ctr" defTabSz="914400" rtl="0" eaLnBrk="0" fontAlgn="base" latinLnBrk="0" hangingPunct="0">
              <a:lnSpc>
                <a:spcPct val="100000"/>
              </a:lnSpc>
              <a:spcBef>
                <a:spcPct val="0"/>
              </a:spcBef>
              <a:spcAft>
                <a:spcPct val="0"/>
              </a:spcAft>
              <a:buClrTx/>
              <a:buSzTx/>
              <a:tabLst/>
            </a:pPr>
            <a:r>
              <a:rPr lang="cs-CZ" altLang="en-US" sz="1050" dirty="0" err="1">
                <a:solidFill>
                  <a:srgbClr val="D8D8D8"/>
                </a:solidFill>
                <a:latin typeface="Modern Antiqua"/>
              </a:rPr>
              <a:t>Indexed</a:t>
            </a:r>
            <a:r>
              <a:rPr lang="cs-CZ" altLang="en-US" sz="1050" dirty="0">
                <a:solidFill>
                  <a:srgbClr val="D8D8D8"/>
                </a:solidFill>
                <a:latin typeface="Modern Antiqua"/>
              </a:rPr>
              <a:t> </a:t>
            </a:r>
            <a:r>
              <a:rPr lang="cs-CZ" altLang="en-US" sz="1050" dirty="0" err="1">
                <a:solidFill>
                  <a:srgbClr val="D8D8D8"/>
                </a:solidFill>
                <a:latin typeface="Modern Antiqua"/>
              </a:rPr>
              <a:t>bigrams</a:t>
            </a:r>
            <a:r>
              <a:rPr lang="cs-CZ" altLang="en-US" sz="1050" dirty="0">
                <a:solidFill>
                  <a:srgbClr val="D8D8D8"/>
                </a:solidFill>
                <a:latin typeface="Modern Antiqua"/>
              </a:rPr>
              <a:t> </a:t>
            </a:r>
            <a:r>
              <a:rPr lang="cs-CZ" altLang="en-US" sz="1050" dirty="0" err="1">
                <a:solidFill>
                  <a:srgbClr val="D8D8D8"/>
                </a:solidFill>
                <a:latin typeface="Modern Antiqua"/>
              </a:rPr>
              <a:t>for</a:t>
            </a:r>
            <a:r>
              <a:rPr lang="cs-CZ" altLang="en-US" sz="1050" dirty="0">
                <a:solidFill>
                  <a:srgbClr val="D8D8D8"/>
                </a:solidFill>
                <a:latin typeface="Modern Antiqua"/>
              </a:rPr>
              <a:t> </a:t>
            </a:r>
            <a:r>
              <a:rPr lang="cs-CZ" altLang="en-US" sz="1050" dirty="0" err="1">
                <a:solidFill>
                  <a:srgbClr val="D8D8D8"/>
                </a:solidFill>
                <a:latin typeface="Modern Antiqua"/>
              </a:rPr>
              <a:t>query</a:t>
            </a:r>
            <a:r>
              <a:rPr lang="cs-CZ" altLang="en-US" sz="1050" dirty="0">
                <a:solidFill>
                  <a:srgbClr val="D8D8D8"/>
                </a:solidFill>
                <a:latin typeface="Modern Antiqua"/>
              </a:rPr>
              <a:t> </a:t>
            </a:r>
            <a:r>
              <a:rPr lang="cs-CZ" altLang="en-US" sz="1050" dirty="0" err="1">
                <a:solidFill>
                  <a:srgbClr val="D8D8D8"/>
                </a:solidFill>
                <a:latin typeface="Modern Antiqua"/>
              </a:rPr>
              <a:t>suggestion</a:t>
            </a:r>
            <a:r>
              <a:rPr lang="cs-CZ" altLang="en-US" sz="1050" dirty="0">
                <a:solidFill>
                  <a:srgbClr val="D8D8D8"/>
                </a:solidFill>
                <a:latin typeface="Modern Antiqua"/>
              </a:rPr>
              <a:t> – „Google </a:t>
            </a:r>
            <a:r>
              <a:rPr lang="cs-CZ" altLang="en-US" sz="1050" dirty="0" err="1">
                <a:solidFill>
                  <a:srgbClr val="D8D8D8"/>
                </a:solidFill>
                <a:latin typeface="Modern Antiqua"/>
              </a:rPr>
              <a:t>autocomplete</a:t>
            </a:r>
            <a:r>
              <a:rPr lang="cs-CZ" altLang="en-US" sz="1050" dirty="0">
                <a:solidFill>
                  <a:srgbClr val="D8D8D8"/>
                </a:solidFill>
                <a:latin typeface="Modern Antiqua"/>
              </a:rPr>
              <a:t>“</a:t>
            </a:r>
          </a:p>
          <a:p>
            <a:pPr marL="0" marR="0" lvl="0" indent="0" algn="ctr" defTabSz="914400" rtl="0" eaLnBrk="0" fontAlgn="base" latinLnBrk="0" hangingPunct="0">
              <a:lnSpc>
                <a:spcPct val="100000"/>
              </a:lnSpc>
              <a:spcBef>
                <a:spcPct val="0"/>
              </a:spcBef>
              <a:spcAft>
                <a:spcPct val="0"/>
              </a:spcAft>
              <a:buClrTx/>
              <a:buSzTx/>
              <a:tabLst/>
            </a:pPr>
            <a:r>
              <a:rPr lang="cs-CZ" altLang="en-US" sz="1050" dirty="0" err="1">
                <a:solidFill>
                  <a:srgbClr val="D8D8D8"/>
                </a:solidFill>
                <a:latin typeface="Modern Antiqua"/>
              </a:rPr>
              <a:t>Ranked</a:t>
            </a:r>
            <a:r>
              <a:rPr lang="cs-CZ" altLang="en-US" sz="1050" dirty="0">
                <a:solidFill>
                  <a:srgbClr val="D8D8D8"/>
                </a:solidFill>
                <a:latin typeface="Modern Antiqua"/>
              </a:rPr>
              <a:t> </a:t>
            </a:r>
            <a:r>
              <a:rPr lang="cs-CZ" altLang="en-US" sz="1050" dirty="0" err="1">
                <a:solidFill>
                  <a:srgbClr val="D8D8D8"/>
                </a:solidFill>
                <a:latin typeface="Modern Antiqua"/>
              </a:rPr>
              <a:t>docs</a:t>
            </a:r>
            <a:r>
              <a:rPr lang="cs-CZ" altLang="en-US" sz="1050" dirty="0">
                <a:solidFill>
                  <a:srgbClr val="D8D8D8"/>
                </a:solidFill>
                <a:latin typeface="Modern Antiqua"/>
              </a:rPr>
              <a:t> </a:t>
            </a:r>
            <a:r>
              <a:rPr lang="cs-CZ" altLang="en-US" sz="1050" dirty="0" err="1">
                <a:solidFill>
                  <a:srgbClr val="D8D8D8"/>
                </a:solidFill>
                <a:latin typeface="Modern Antiqua"/>
              </a:rPr>
              <a:t>using</a:t>
            </a:r>
            <a:r>
              <a:rPr lang="cs-CZ" altLang="en-US" sz="1050" dirty="0">
                <a:solidFill>
                  <a:srgbClr val="D8D8D8"/>
                </a:solidFill>
                <a:latin typeface="Modern Antiqua"/>
              </a:rPr>
              <a:t> TF-IDF and Cosine </a:t>
            </a:r>
            <a:r>
              <a:rPr lang="cs-CZ" altLang="en-US" sz="1050" dirty="0" err="1">
                <a:solidFill>
                  <a:srgbClr val="D8D8D8"/>
                </a:solidFill>
                <a:latin typeface="Modern Antiqua"/>
              </a:rPr>
              <a:t>similarity</a:t>
            </a:r>
            <a:endParaRPr lang="en-US" altLang="en-US" sz="1050" dirty="0">
              <a:solidFill>
                <a:srgbClr val="D8D8D8"/>
              </a:solidFill>
              <a:latin typeface="Modern Antiqua"/>
            </a:endParaRPr>
          </a:p>
        </p:txBody>
      </p:sp>
      <p:sp>
        <p:nvSpPr>
          <p:cNvPr id="3202" name="Google Shape;3202;p35">
            <a:extLst>
              <a:ext uri="{FF2B5EF4-FFF2-40B4-BE49-F238E27FC236}">
                <a16:creationId xmlns:a16="http://schemas.microsoft.com/office/drawing/2014/main" id="{6929FC22-47FB-A1E5-C959-ABB0754530F6}"/>
              </a:ext>
            </a:extLst>
          </p:cNvPr>
          <p:cNvSpPr txBox="1"/>
          <p:nvPr/>
        </p:nvSpPr>
        <p:spPr>
          <a:xfrm>
            <a:off x="5007650" y="1965850"/>
            <a:ext cx="33546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cs-CZ" sz="2400" dirty="0" err="1">
                <a:solidFill>
                  <a:srgbClr val="F2F2F2"/>
                </a:solidFill>
                <a:latin typeface="EB Garamond Medium"/>
                <a:ea typeface="EB Garamond Medium"/>
                <a:cs typeface="EB Garamond Medium"/>
                <a:sym typeface="EB Garamond Medium"/>
              </a:rPr>
              <a:t>Modern</a:t>
            </a:r>
            <a:r>
              <a:rPr lang="cs-CZ" sz="2400" dirty="0">
                <a:solidFill>
                  <a:srgbClr val="F2F2F2"/>
                </a:solidFill>
                <a:latin typeface="EB Garamond Medium"/>
                <a:ea typeface="EB Garamond Medium"/>
                <a:cs typeface="EB Garamond Medium"/>
                <a:sym typeface="EB Garamond Medium"/>
              </a:rPr>
              <a:t> </a:t>
            </a:r>
            <a:r>
              <a:rPr lang="cs-CZ" sz="2400" dirty="0" err="1">
                <a:solidFill>
                  <a:srgbClr val="F2F2F2"/>
                </a:solidFill>
                <a:latin typeface="EB Garamond Medium"/>
                <a:ea typeface="EB Garamond Medium"/>
                <a:cs typeface="EB Garamond Medium"/>
                <a:sym typeface="EB Garamond Medium"/>
              </a:rPr>
              <a:t>approach</a:t>
            </a:r>
            <a:endParaRPr sz="2400" dirty="0">
              <a:solidFill>
                <a:srgbClr val="F2F2F2"/>
              </a:solidFill>
              <a:latin typeface="EB Garamond Medium"/>
              <a:ea typeface="EB Garamond Medium"/>
              <a:cs typeface="EB Garamond Medium"/>
              <a:sym typeface="EB Garamond Medium"/>
            </a:endParaRPr>
          </a:p>
        </p:txBody>
      </p:sp>
      <p:sp>
        <p:nvSpPr>
          <p:cNvPr id="3203" name="Google Shape;3203;p35">
            <a:extLst>
              <a:ext uri="{FF2B5EF4-FFF2-40B4-BE49-F238E27FC236}">
                <a16:creationId xmlns:a16="http://schemas.microsoft.com/office/drawing/2014/main" id="{4DDC0857-B663-1C0B-D5B1-928C9E3F7A6B}"/>
              </a:ext>
            </a:extLst>
          </p:cNvPr>
          <p:cNvSpPr txBox="1"/>
          <p:nvPr/>
        </p:nvSpPr>
        <p:spPr>
          <a:xfrm>
            <a:off x="5172412" y="2372770"/>
            <a:ext cx="3025200" cy="1620413"/>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None/>
            </a:pPr>
            <a:r>
              <a:rPr lang="cs-CZ" sz="1050" dirty="0" err="1">
                <a:solidFill>
                  <a:srgbClr val="D8D8D8"/>
                </a:solidFill>
                <a:latin typeface="Modern Antiqua"/>
                <a:ea typeface="Modern Antiqua"/>
                <a:cs typeface="Modern Antiqua"/>
                <a:sym typeface="Modern Antiqua"/>
              </a:rPr>
              <a:t>Explore</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embeddings</a:t>
            </a:r>
            <a:endParaRPr lang="cs-CZ" sz="1050" dirty="0">
              <a:solidFill>
                <a:srgbClr val="D8D8D8"/>
              </a:solidFill>
              <a:latin typeface="Modern Antiqua"/>
              <a:ea typeface="Modern Antiqua"/>
              <a:cs typeface="Modern Antiqua"/>
              <a:sym typeface="Modern Antiqua"/>
            </a:endParaRPr>
          </a:p>
          <a:p>
            <a:pPr marL="0" marR="0" lvl="0" indent="0" algn="ctr" rtl="0">
              <a:lnSpc>
                <a:spcPct val="120000"/>
              </a:lnSpc>
              <a:spcBef>
                <a:spcPts val="0"/>
              </a:spcBef>
              <a:spcAft>
                <a:spcPts val="0"/>
              </a:spcAft>
              <a:buNone/>
            </a:pPr>
            <a:r>
              <a:rPr lang="cs-CZ" sz="1050" dirty="0" err="1">
                <a:solidFill>
                  <a:srgbClr val="D8D8D8"/>
                </a:solidFill>
                <a:latin typeface="Modern Antiqua"/>
                <a:ea typeface="Modern Antiqua"/>
                <a:cs typeface="Modern Antiqua"/>
                <a:sym typeface="Modern Antiqua"/>
              </a:rPr>
              <a:t>Using</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pre-trained</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transformer</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from</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Hugging</a:t>
            </a:r>
            <a:r>
              <a:rPr lang="cs-CZ" sz="1050" dirty="0">
                <a:solidFill>
                  <a:srgbClr val="D8D8D8"/>
                </a:solidFill>
                <a:latin typeface="Modern Antiqua"/>
                <a:ea typeface="Modern Antiqua"/>
                <a:cs typeface="Modern Antiqua"/>
                <a:sym typeface="Modern Antiqua"/>
              </a:rPr>
              <a:t> face: </a:t>
            </a:r>
            <a:r>
              <a:rPr lang="en-US" sz="1050" dirty="0">
                <a:solidFill>
                  <a:srgbClr val="D8D8D8"/>
                </a:solidFill>
                <a:latin typeface="Modern Antiqua"/>
              </a:rPr>
              <a:t>all-MiniLM-L6-v2 </a:t>
            </a:r>
            <a:endParaRPr lang="cs-CZ" sz="1050" dirty="0">
              <a:solidFill>
                <a:srgbClr val="D8D8D8"/>
              </a:solidFill>
              <a:latin typeface="Modern Antiqua"/>
            </a:endParaRPr>
          </a:p>
          <a:p>
            <a:pPr marL="0" marR="0" lvl="0" indent="0" algn="ctr" rtl="0">
              <a:lnSpc>
                <a:spcPct val="120000"/>
              </a:lnSpc>
              <a:spcBef>
                <a:spcPts val="0"/>
              </a:spcBef>
              <a:spcAft>
                <a:spcPts val="0"/>
              </a:spcAft>
              <a:buNone/>
            </a:pPr>
            <a:r>
              <a:rPr lang="cs-CZ" sz="1050" dirty="0" err="1">
                <a:solidFill>
                  <a:srgbClr val="D8D8D8"/>
                </a:solidFill>
                <a:latin typeface="Modern Antiqua"/>
                <a:sym typeface="Modern Antiqua"/>
              </a:rPr>
              <a:t>Retrieving</a:t>
            </a:r>
            <a:r>
              <a:rPr lang="cs-CZ" sz="1050" dirty="0">
                <a:solidFill>
                  <a:srgbClr val="D8D8D8"/>
                </a:solidFill>
                <a:latin typeface="Modern Antiqua"/>
                <a:sym typeface="Modern Antiqua"/>
              </a:rPr>
              <a:t> most </a:t>
            </a:r>
            <a:r>
              <a:rPr lang="cs-CZ" sz="1050" dirty="0" err="1">
                <a:solidFill>
                  <a:srgbClr val="D8D8D8"/>
                </a:solidFill>
                <a:latin typeface="Modern Antiqua"/>
                <a:sym typeface="Modern Antiqua"/>
              </a:rPr>
              <a:t>related</a:t>
            </a:r>
            <a:r>
              <a:rPr lang="cs-CZ" sz="1050" dirty="0">
                <a:solidFill>
                  <a:srgbClr val="D8D8D8"/>
                </a:solidFill>
                <a:latin typeface="Modern Antiqua"/>
                <a:sym typeface="Modern Antiqua"/>
              </a:rPr>
              <a:t> </a:t>
            </a:r>
            <a:r>
              <a:rPr lang="cs-CZ" sz="1050" dirty="0" err="1">
                <a:solidFill>
                  <a:srgbClr val="D8D8D8"/>
                </a:solidFill>
                <a:latin typeface="Modern Antiqua"/>
                <a:sym typeface="Modern Antiqua"/>
              </a:rPr>
              <a:t>sentences</a:t>
            </a:r>
            <a:r>
              <a:rPr lang="cs-CZ" sz="1050" dirty="0">
                <a:solidFill>
                  <a:srgbClr val="D8D8D8"/>
                </a:solidFill>
                <a:latin typeface="Modern Antiqua"/>
                <a:sym typeface="Modern Antiqua"/>
              </a:rPr>
              <a:t> </a:t>
            </a:r>
            <a:r>
              <a:rPr lang="cs-CZ" sz="1050" dirty="0" err="1">
                <a:solidFill>
                  <a:srgbClr val="D8D8D8"/>
                </a:solidFill>
                <a:latin typeface="Modern Antiqua"/>
                <a:sym typeface="Modern Antiqua"/>
              </a:rPr>
              <a:t>from</a:t>
            </a:r>
            <a:r>
              <a:rPr lang="cs-CZ" sz="1050" dirty="0">
                <a:solidFill>
                  <a:srgbClr val="D8D8D8"/>
                </a:solidFill>
                <a:latin typeface="Modern Antiqua"/>
                <a:sym typeface="Modern Antiqua"/>
              </a:rPr>
              <a:t> a </a:t>
            </a:r>
            <a:r>
              <a:rPr lang="cs-CZ" sz="1050" dirty="0" err="1">
                <a:solidFill>
                  <a:srgbClr val="D8D8D8"/>
                </a:solidFill>
                <a:latin typeface="Modern Antiqua"/>
                <a:sym typeface="Modern Antiqua"/>
              </a:rPr>
              <a:t>query</a:t>
            </a:r>
            <a:endParaRPr lang="cs-CZ" sz="1050" dirty="0">
              <a:solidFill>
                <a:srgbClr val="D8D8D8"/>
              </a:solidFill>
              <a:latin typeface="Modern Antiqua"/>
              <a:sym typeface="Modern Antiqua"/>
            </a:endParaRPr>
          </a:p>
          <a:p>
            <a:pPr marL="0" marR="0" lvl="0" indent="0" algn="ctr" rtl="0">
              <a:lnSpc>
                <a:spcPct val="120000"/>
              </a:lnSpc>
              <a:spcBef>
                <a:spcPts val="0"/>
              </a:spcBef>
              <a:spcAft>
                <a:spcPts val="0"/>
              </a:spcAft>
              <a:buNone/>
            </a:pPr>
            <a:endParaRPr lang="cs-CZ" sz="1050" dirty="0">
              <a:solidFill>
                <a:srgbClr val="D8D8D8"/>
              </a:solidFill>
              <a:latin typeface="Modern Antiqua"/>
              <a:sym typeface="Modern Antiqua"/>
            </a:endParaRPr>
          </a:p>
          <a:p>
            <a:pPr marL="0" marR="0" lvl="0" indent="0" algn="ctr" rtl="0">
              <a:lnSpc>
                <a:spcPct val="120000"/>
              </a:lnSpc>
              <a:spcBef>
                <a:spcPts val="0"/>
              </a:spcBef>
              <a:spcAft>
                <a:spcPts val="0"/>
              </a:spcAft>
              <a:buNone/>
            </a:pPr>
            <a:r>
              <a:rPr lang="cs-CZ" sz="1050" i="1" dirty="0" err="1">
                <a:solidFill>
                  <a:srgbClr val="D8D8D8"/>
                </a:solidFill>
                <a:latin typeface="Modern Antiqua"/>
                <a:sym typeface="Modern Antiqua"/>
              </a:rPr>
              <a:t>Library</a:t>
            </a:r>
            <a:r>
              <a:rPr lang="cs-CZ" sz="1050" i="1" dirty="0">
                <a:solidFill>
                  <a:srgbClr val="D8D8D8"/>
                </a:solidFill>
                <a:latin typeface="Modern Antiqua"/>
                <a:sym typeface="Modern Antiqua"/>
              </a:rPr>
              <a:t> </a:t>
            </a:r>
            <a:r>
              <a:rPr lang="cs-CZ" sz="1050" i="1" dirty="0" err="1">
                <a:solidFill>
                  <a:srgbClr val="D8D8D8"/>
                </a:solidFill>
                <a:latin typeface="Modern Antiqua"/>
                <a:sym typeface="Modern Antiqua"/>
              </a:rPr>
              <a:t>used</a:t>
            </a:r>
            <a:r>
              <a:rPr lang="cs-CZ" sz="1050" i="1" dirty="0">
                <a:solidFill>
                  <a:srgbClr val="D8D8D8"/>
                </a:solidFill>
                <a:latin typeface="Modern Antiqua"/>
                <a:sym typeface="Modern Antiqua"/>
              </a:rPr>
              <a:t> </a:t>
            </a:r>
            <a:r>
              <a:rPr lang="cs-CZ" sz="1050" i="1" dirty="0" err="1">
                <a:solidFill>
                  <a:srgbClr val="D8D8D8"/>
                </a:solidFill>
                <a:latin typeface="Modern Antiqua"/>
                <a:sym typeface="Modern Antiqua"/>
              </a:rPr>
              <a:t>for</a:t>
            </a:r>
            <a:r>
              <a:rPr lang="cs-CZ" sz="1050" i="1" dirty="0">
                <a:solidFill>
                  <a:srgbClr val="D8D8D8"/>
                </a:solidFill>
                <a:latin typeface="Modern Antiqua"/>
                <a:sym typeface="Modern Antiqua"/>
              </a:rPr>
              <a:t> </a:t>
            </a:r>
            <a:r>
              <a:rPr lang="cs-CZ" sz="1050" i="1" dirty="0" err="1">
                <a:solidFill>
                  <a:srgbClr val="D8D8D8"/>
                </a:solidFill>
                <a:latin typeface="Modern Antiqua"/>
                <a:sym typeface="Modern Antiqua"/>
              </a:rPr>
              <a:t>embeddings</a:t>
            </a:r>
            <a:r>
              <a:rPr lang="cs-CZ" sz="1050" i="1" dirty="0">
                <a:solidFill>
                  <a:srgbClr val="D8D8D8"/>
                </a:solidFill>
                <a:latin typeface="Modern Antiqua"/>
                <a:sym typeface="Modern Antiqua"/>
              </a:rPr>
              <a:t>: sentence-</a:t>
            </a:r>
            <a:r>
              <a:rPr lang="cs-CZ" sz="1050" i="1" dirty="0" err="1">
                <a:solidFill>
                  <a:srgbClr val="D8D8D8"/>
                </a:solidFill>
                <a:latin typeface="Modern Antiqua"/>
                <a:sym typeface="Modern Antiqua"/>
              </a:rPr>
              <a:t>transformers</a:t>
            </a:r>
            <a:endParaRPr lang="cs-CZ" sz="1050" i="1" dirty="0">
              <a:solidFill>
                <a:srgbClr val="D8D8D8"/>
              </a:solidFill>
              <a:latin typeface="Modern Antiqua"/>
              <a:sym typeface="Modern Antiqua"/>
            </a:endParaRPr>
          </a:p>
        </p:txBody>
      </p:sp>
    </p:spTree>
    <p:extLst>
      <p:ext uri="{BB962C8B-B14F-4D97-AF65-F5344CB8AC3E}">
        <p14:creationId xmlns:p14="http://schemas.microsoft.com/office/powerpoint/2010/main" val="30309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95"/>
                                        </p:tgtEl>
                                        <p:attrNameLst>
                                          <p:attrName>style.visibility</p:attrName>
                                        </p:attrNameLst>
                                      </p:cBhvr>
                                      <p:to>
                                        <p:strVal val="visible"/>
                                      </p:to>
                                    </p:set>
                                    <p:animEffect transition="in" filter="fade">
                                      <p:cBhvr>
                                        <p:cTn id="7" dur="750"/>
                                        <p:tgtEl>
                                          <p:spTgt spid="319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196"/>
                                        </p:tgtEl>
                                        <p:attrNameLst>
                                          <p:attrName>style.visibility</p:attrName>
                                        </p:attrNameLst>
                                      </p:cBhvr>
                                      <p:to>
                                        <p:strVal val="visible"/>
                                      </p:to>
                                    </p:set>
                                    <p:animEffect transition="in" filter="fade">
                                      <p:cBhvr>
                                        <p:cTn id="11" dur="500"/>
                                        <p:tgtEl>
                                          <p:spTgt spid="3196"/>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3197"/>
                                        </p:tgtEl>
                                        <p:attrNameLst>
                                          <p:attrName>style.visibility</p:attrName>
                                        </p:attrNameLst>
                                      </p:cBhvr>
                                      <p:to>
                                        <p:strVal val="visible"/>
                                      </p:to>
                                    </p:set>
                                    <p:animEffect transition="in" filter="fade">
                                      <p:cBhvr>
                                        <p:cTn id="15" dur="5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grpSp>
        <p:nvGrpSpPr>
          <p:cNvPr id="124" name="Google Shape;124;p26"/>
          <p:cNvGrpSpPr/>
          <p:nvPr/>
        </p:nvGrpSpPr>
        <p:grpSpPr>
          <a:xfrm>
            <a:off x="1418033" y="266112"/>
            <a:ext cx="6307931" cy="2816757"/>
            <a:chOff x="1890711" y="354816"/>
            <a:chExt cx="8410575" cy="3755675"/>
          </a:xfrm>
        </p:grpSpPr>
        <p:sp>
          <p:nvSpPr>
            <p:cNvPr id="125" name="Google Shape;125;p26"/>
            <p:cNvSpPr txBox="1"/>
            <p:nvPr/>
          </p:nvSpPr>
          <p:spPr>
            <a:xfrm>
              <a:off x="2339691" y="354816"/>
              <a:ext cx="7512614" cy="19389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4500" dirty="0">
                  <a:solidFill>
                    <a:srgbClr val="F2F2F2"/>
                  </a:solidFill>
                  <a:latin typeface="EB Garamond Medium"/>
                  <a:ea typeface="EB Garamond Medium"/>
                </a:rPr>
                <a:t>Information Retrieval Results</a:t>
              </a:r>
              <a:endParaRPr sz="4500" dirty="0">
                <a:solidFill>
                  <a:srgbClr val="F2F2F2"/>
                </a:solidFill>
                <a:latin typeface="EB Garamond Medium"/>
                <a:ea typeface="EB Garamond Medium"/>
                <a:sym typeface="EB Garamond Medium"/>
              </a:endParaRPr>
            </a:p>
          </p:txBody>
        </p:sp>
        <p:sp>
          <p:nvSpPr>
            <p:cNvPr id="126" name="Google Shape;126;p26"/>
            <p:cNvSpPr txBox="1"/>
            <p:nvPr/>
          </p:nvSpPr>
          <p:spPr>
            <a:xfrm>
              <a:off x="1890711" y="2836337"/>
              <a:ext cx="8410575" cy="1274154"/>
            </a:xfrm>
            <a:prstGeom prst="rect">
              <a:avLst/>
            </a:prstGeom>
            <a:noFill/>
            <a:ln>
              <a:noFill/>
            </a:ln>
          </p:spPr>
          <p:txBody>
            <a:bodyPr spcFirstLastPara="1" wrap="square" lIns="68575" tIns="34275" rIns="68575" bIns="34275" anchor="t" anchorCtr="0">
              <a:spAutoFit/>
            </a:bodyPr>
            <a:lstStyle/>
            <a:p>
              <a:pPr marL="171450" marR="0" lvl="0" indent="-171450" rtl="0">
                <a:lnSpc>
                  <a:spcPct val="120000"/>
                </a:lnSpc>
                <a:spcBef>
                  <a:spcPts val="0"/>
                </a:spcBef>
                <a:spcAft>
                  <a:spcPts val="0"/>
                </a:spcAft>
                <a:buClr>
                  <a:schemeClr val="bg1"/>
                </a:buClr>
                <a:buFont typeface="Arial" panose="020B0604020202020204" pitchFamily="34" charset="0"/>
                <a:buChar char="•"/>
              </a:pPr>
              <a:r>
                <a:rPr lang="cs-CZ" sz="1200" b="0" i="0" u="none" strike="noStrike" cap="none" dirty="0" err="1">
                  <a:solidFill>
                    <a:srgbClr val="D8D8D8"/>
                  </a:solidFill>
                  <a:latin typeface="Modern Antiqua"/>
                  <a:ea typeface="Modern Antiqua"/>
                  <a:cs typeface="Modern Antiqua"/>
                  <a:sym typeface="Modern Antiqua"/>
                </a:rPr>
                <a:t>Precision@K</a:t>
              </a:r>
              <a:r>
                <a:rPr lang="cs-CZ" sz="1200" b="0" i="0" u="none" strike="noStrike" cap="none" dirty="0">
                  <a:solidFill>
                    <a:srgbClr val="D8D8D8"/>
                  </a:solidFill>
                  <a:latin typeface="Modern Antiqua"/>
                  <a:ea typeface="Modern Antiqua"/>
                  <a:cs typeface="Modern Antiqua"/>
                  <a:sym typeface="Modern Antiqua"/>
                </a:rPr>
                <a:t> – </a:t>
              </a:r>
              <a:r>
                <a:rPr lang="cs-CZ" sz="1200" b="0" i="0" u="none" strike="noStrike" cap="none" dirty="0" err="1">
                  <a:solidFill>
                    <a:srgbClr val="D8D8D8"/>
                  </a:solidFill>
                  <a:latin typeface="Modern Antiqua"/>
                  <a:ea typeface="Modern Antiqua"/>
                  <a:cs typeface="Modern Antiqua"/>
                  <a:sym typeface="Modern Antiqua"/>
                </a:rPr>
                <a:t>sharp</a:t>
              </a:r>
              <a:r>
                <a:rPr lang="cs-CZ" sz="1200" b="0" i="0" u="none" strike="noStrike" cap="none" dirty="0">
                  <a:solidFill>
                    <a:srgbClr val="D8D8D8"/>
                  </a:solidFill>
                  <a:latin typeface="Modern Antiqua"/>
                  <a:ea typeface="Modern Antiqua"/>
                  <a:cs typeface="Modern Antiqua"/>
                  <a:sym typeface="Modern Antiqua"/>
                </a:rPr>
                <a:t> drop </a:t>
              </a:r>
              <a:r>
                <a:rPr lang="cs-CZ" sz="1200" b="0" i="0" u="none" strike="noStrike" cap="none" dirty="0" err="1">
                  <a:solidFill>
                    <a:srgbClr val="D8D8D8"/>
                  </a:solidFill>
                  <a:latin typeface="Modern Antiqua"/>
                  <a:ea typeface="Modern Antiqua"/>
                  <a:cs typeface="Modern Antiqua"/>
                  <a:sym typeface="Modern Antiqua"/>
                </a:rPr>
                <a:t>for</a:t>
              </a:r>
              <a:r>
                <a:rPr lang="cs-CZ" sz="1200" b="0" i="0" u="none" strike="noStrike" cap="none" dirty="0">
                  <a:solidFill>
                    <a:srgbClr val="D8D8D8"/>
                  </a:solidFill>
                  <a:latin typeface="Modern Antiqua"/>
                  <a:ea typeface="Modern Antiqua"/>
                  <a:cs typeface="Modern Antiqua"/>
                  <a:sym typeface="Modern Antiqua"/>
                </a:rPr>
                <a:t> </a:t>
              </a:r>
              <a:r>
                <a:rPr lang="cs-CZ" sz="1200" b="0" i="0" u="none" strike="noStrike" cap="none" dirty="0" err="1">
                  <a:solidFill>
                    <a:srgbClr val="D8D8D8"/>
                  </a:solidFill>
                  <a:latin typeface="Modern Antiqua"/>
                  <a:ea typeface="Modern Antiqua"/>
                  <a:cs typeface="Modern Antiqua"/>
                  <a:sym typeface="Modern Antiqua"/>
                </a:rPr>
                <a:t>higher</a:t>
              </a:r>
              <a:r>
                <a:rPr lang="cs-CZ" sz="1200" b="0" i="0" u="none" strike="noStrike" cap="none" dirty="0">
                  <a:solidFill>
                    <a:srgbClr val="D8D8D8"/>
                  </a:solidFill>
                  <a:latin typeface="Modern Antiqua"/>
                  <a:ea typeface="Modern Antiqua"/>
                  <a:cs typeface="Modern Antiqua"/>
                  <a:sym typeface="Modern Antiqua"/>
                </a:rPr>
                <a:t> K</a:t>
              </a:r>
            </a:p>
            <a:p>
              <a:pPr marL="171450" marR="0" lvl="0" indent="-171450" rtl="0">
                <a:lnSpc>
                  <a:spcPct val="120000"/>
                </a:lnSpc>
                <a:spcBef>
                  <a:spcPts val="0"/>
                </a:spcBef>
                <a:spcAft>
                  <a:spcPts val="0"/>
                </a:spcAft>
                <a:buClr>
                  <a:schemeClr val="bg1"/>
                </a:buClr>
                <a:buFont typeface="Arial" panose="020B0604020202020204" pitchFamily="34" charset="0"/>
                <a:buChar char="•"/>
              </a:pPr>
              <a:r>
                <a:rPr lang="cs-CZ" sz="1200" dirty="0" err="1">
                  <a:solidFill>
                    <a:srgbClr val="D8D8D8"/>
                  </a:solidFill>
                  <a:latin typeface="Modern Antiqua"/>
                  <a:ea typeface="Modern Antiqua"/>
                  <a:cs typeface="Modern Antiqua"/>
                  <a:sym typeface="Modern Antiqua"/>
                </a:rPr>
                <a:t>Mean</a:t>
              </a:r>
              <a:r>
                <a:rPr lang="cs-CZ" sz="1200" dirty="0">
                  <a:solidFill>
                    <a:srgbClr val="D8D8D8"/>
                  </a:solidFill>
                  <a:latin typeface="Modern Antiqua"/>
                  <a:ea typeface="Modern Antiqua"/>
                  <a:cs typeface="Modern Antiqua"/>
                  <a:sym typeface="Modern Antiqua"/>
                </a:rPr>
                <a:t> </a:t>
              </a:r>
              <a:r>
                <a:rPr lang="cs-CZ" sz="1200" dirty="0" err="1">
                  <a:solidFill>
                    <a:srgbClr val="D8D8D8"/>
                  </a:solidFill>
                  <a:latin typeface="Modern Antiqua"/>
                  <a:ea typeface="Modern Antiqua"/>
                  <a:cs typeface="Modern Antiqua"/>
                  <a:sym typeface="Modern Antiqua"/>
                </a:rPr>
                <a:t>Reciprocal</a:t>
              </a:r>
              <a:r>
                <a:rPr lang="cs-CZ" sz="1200" dirty="0">
                  <a:solidFill>
                    <a:srgbClr val="D8D8D8"/>
                  </a:solidFill>
                  <a:latin typeface="Modern Antiqua"/>
                  <a:ea typeface="Modern Antiqua"/>
                  <a:cs typeface="Modern Antiqua"/>
                  <a:sym typeface="Modern Antiqua"/>
                </a:rPr>
                <a:t> Rank: 0.25</a:t>
              </a:r>
            </a:p>
            <a:p>
              <a:pPr marL="171450" marR="0" lvl="0" indent="-171450" rtl="0">
                <a:lnSpc>
                  <a:spcPct val="120000"/>
                </a:lnSpc>
                <a:spcBef>
                  <a:spcPts val="0"/>
                </a:spcBef>
                <a:spcAft>
                  <a:spcPts val="0"/>
                </a:spcAft>
                <a:buClr>
                  <a:schemeClr val="bg1"/>
                </a:buClr>
                <a:buFont typeface="Arial" panose="020B0604020202020204" pitchFamily="34" charset="0"/>
                <a:buChar char="•"/>
              </a:pPr>
              <a:r>
                <a:rPr lang="cs-CZ" sz="1200" b="0" i="0" u="none" strike="noStrike" cap="none" dirty="0" err="1">
                  <a:solidFill>
                    <a:srgbClr val="D8D8D8"/>
                  </a:solidFill>
                  <a:latin typeface="Modern Antiqua"/>
                  <a:ea typeface="Modern Antiqua"/>
                  <a:cs typeface="Modern Antiqua"/>
                  <a:sym typeface="Modern Antiqua"/>
                </a:rPr>
                <a:t>Struggled</a:t>
              </a:r>
              <a:r>
                <a:rPr lang="cs-CZ" sz="1200" b="0" i="0" u="none" strike="noStrike" cap="none" dirty="0">
                  <a:solidFill>
                    <a:srgbClr val="D8D8D8"/>
                  </a:solidFill>
                  <a:latin typeface="Modern Antiqua"/>
                  <a:ea typeface="Modern Antiqua"/>
                  <a:cs typeface="Modern Antiqua"/>
                  <a:sym typeface="Modern Antiqua"/>
                </a:rPr>
                <a:t> </a:t>
              </a:r>
              <a:r>
                <a:rPr lang="cs-CZ" sz="1200" b="0" i="0" u="none" strike="noStrike" cap="none" dirty="0" err="1">
                  <a:solidFill>
                    <a:srgbClr val="D8D8D8"/>
                  </a:solidFill>
                  <a:latin typeface="Modern Antiqua"/>
                  <a:ea typeface="Modern Antiqua"/>
                  <a:cs typeface="Modern Antiqua"/>
                  <a:sym typeface="Modern Antiqua"/>
                </a:rPr>
                <a:t>with</a:t>
              </a:r>
              <a:r>
                <a:rPr lang="cs-CZ" sz="1200" b="0" i="0" u="none" strike="noStrike" cap="none" dirty="0">
                  <a:solidFill>
                    <a:srgbClr val="D8D8D8"/>
                  </a:solidFill>
                  <a:latin typeface="Modern Antiqua"/>
                  <a:ea typeface="Modern Antiqua"/>
                  <a:cs typeface="Modern Antiqua"/>
                  <a:sym typeface="Modern Antiqua"/>
                </a:rPr>
                <a:t> </a:t>
              </a:r>
              <a:r>
                <a:rPr lang="cs-CZ" sz="1200" b="0" i="0" u="none" strike="noStrike" cap="none" dirty="0" err="1">
                  <a:solidFill>
                    <a:srgbClr val="D8D8D8"/>
                  </a:solidFill>
                  <a:latin typeface="Modern Antiqua"/>
                  <a:ea typeface="Modern Antiqua"/>
                  <a:cs typeface="Modern Antiqua"/>
                  <a:sym typeface="Modern Antiqua"/>
                </a:rPr>
                <a:t>large</a:t>
              </a:r>
              <a:r>
                <a:rPr lang="cs-CZ" sz="1200" b="0" i="0" u="none" strike="noStrike" cap="none" dirty="0">
                  <a:solidFill>
                    <a:srgbClr val="D8D8D8"/>
                  </a:solidFill>
                  <a:latin typeface="Modern Antiqua"/>
                  <a:ea typeface="Modern Antiqua"/>
                  <a:cs typeface="Modern Antiqua"/>
                  <a:sym typeface="Modern Antiqua"/>
                </a:rPr>
                <a:t> </a:t>
              </a:r>
              <a:r>
                <a:rPr lang="cs-CZ" sz="1200" b="0" i="0" u="none" strike="noStrike" cap="none" dirty="0" err="1">
                  <a:solidFill>
                    <a:srgbClr val="D8D8D8"/>
                  </a:solidFill>
                  <a:latin typeface="Modern Antiqua"/>
                  <a:ea typeface="Modern Antiqua"/>
                  <a:cs typeface="Modern Antiqua"/>
                  <a:sym typeface="Modern Antiqua"/>
                </a:rPr>
                <a:t>result</a:t>
              </a:r>
              <a:r>
                <a:rPr lang="cs-CZ" sz="1200" dirty="0" err="1">
                  <a:solidFill>
                    <a:srgbClr val="D8D8D8"/>
                  </a:solidFill>
                  <a:latin typeface="Modern Antiqua"/>
                  <a:ea typeface="Modern Antiqua"/>
                  <a:cs typeface="Modern Antiqua"/>
                  <a:sym typeface="Modern Antiqua"/>
                </a:rPr>
                <a:t>s</a:t>
              </a:r>
              <a:r>
                <a:rPr lang="cs-CZ" sz="1200" dirty="0">
                  <a:solidFill>
                    <a:srgbClr val="D8D8D8"/>
                  </a:solidFill>
                  <a:latin typeface="Modern Antiqua"/>
                  <a:ea typeface="Modern Antiqua"/>
                  <a:cs typeface="Modern Antiqua"/>
                  <a:sym typeface="Modern Antiqua"/>
                </a:rPr>
                <a:t> set</a:t>
              </a:r>
            </a:p>
            <a:p>
              <a:pPr marL="0" marR="0" lvl="0" indent="0" rtl="0">
                <a:lnSpc>
                  <a:spcPct val="120000"/>
                </a:lnSpc>
                <a:spcBef>
                  <a:spcPts val="0"/>
                </a:spcBef>
                <a:spcAft>
                  <a:spcPts val="0"/>
                </a:spcAft>
                <a:buNone/>
              </a:pPr>
              <a:r>
                <a:rPr lang="cs-CZ" sz="1200" dirty="0">
                  <a:solidFill>
                    <a:srgbClr val="D8D8D8"/>
                  </a:solidFill>
                  <a:latin typeface="Modern Antiqua"/>
                  <a:ea typeface="Modern Antiqua"/>
                  <a:cs typeface="Modern Antiqua"/>
                  <a:sym typeface="Modern Antiqua"/>
                </a:rPr>
                <a:t>	- not </a:t>
              </a:r>
              <a:r>
                <a:rPr lang="cs-CZ" sz="1200" dirty="0" err="1">
                  <a:solidFill>
                    <a:srgbClr val="D8D8D8"/>
                  </a:solidFill>
                  <a:latin typeface="Modern Antiqua"/>
                  <a:ea typeface="Modern Antiqua"/>
                  <a:cs typeface="Modern Antiqua"/>
                  <a:sym typeface="Modern Antiqua"/>
                </a:rPr>
                <a:t>giving</a:t>
              </a:r>
              <a:r>
                <a:rPr lang="cs-CZ" sz="1200" dirty="0">
                  <a:solidFill>
                    <a:srgbClr val="D8D8D8"/>
                  </a:solidFill>
                  <a:latin typeface="Modern Antiqua"/>
                  <a:ea typeface="Modern Antiqua"/>
                  <a:cs typeface="Modern Antiqua"/>
                  <a:sym typeface="Modern Antiqua"/>
                </a:rPr>
                <a:t> </a:t>
              </a:r>
              <a:r>
                <a:rPr lang="cs-CZ" sz="1200" dirty="0" err="1">
                  <a:solidFill>
                    <a:srgbClr val="D8D8D8"/>
                  </a:solidFill>
                  <a:latin typeface="Modern Antiqua"/>
                  <a:ea typeface="Modern Antiqua"/>
                  <a:cs typeface="Modern Antiqua"/>
                  <a:sym typeface="Modern Antiqua"/>
                </a:rPr>
                <a:t>an</a:t>
              </a:r>
              <a:r>
                <a:rPr lang="cs-CZ" sz="1200" dirty="0">
                  <a:solidFill>
                    <a:srgbClr val="D8D8D8"/>
                  </a:solidFill>
                  <a:latin typeface="Modern Antiqua"/>
                  <a:ea typeface="Modern Antiqua"/>
                  <a:cs typeface="Modern Antiqua"/>
                  <a:sym typeface="Modern Antiqua"/>
                </a:rPr>
                <a:t> </a:t>
              </a:r>
              <a:r>
                <a:rPr lang="cs-CZ" sz="1200" dirty="0" err="1">
                  <a:solidFill>
                    <a:srgbClr val="D8D8D8"/>
                  </a:solidFill>
                  <a:latin typeface="Modern Antiqua"/>
                  <a:ea typeface="Modern Antiqua"/>
                  <a:cs typeface="Modern Antiqua"/>
                  <a:sym typeface="Modern Antiqua"/>
                </a:rPr>
                <a:t>answer</a:t>
              </a:r>
              <a:r>
                <a:rPr lang="cs-CZ" sz="1200" dirty="0">
                  <a:solidFill>
                    <a:srgbClr val="D8D8D8"/>
                  </a:solidFill>
                  <a:latin typeface="Modern Antiqua"/>
                  <a:ea typeface="Modern Antiqua"/>
                  <a:cs typeface="Modern Antiqua"/>
                  <a:sym typeface="Modern Antiqua"/>
                </a:rPr>
                <a:t> </a:t>
              </a:r>
              <a:r>
                <a:rPr lang="cs-CZ" sz="1200" dirty="0" err="1">
                  <a:solidFill>
                    <a:srgbClr val="D8D8D8"/>
                  </a:solidFill>
                  <a:latin typeface="Modern Antiqua"/>
                  <a:ea typeface="Modern Antiqua"/>
                  <a:cs typeface="Modern Antiqua"/>
                  <a:sym typeface="Modern Antiqua"/>
                </a:rPr>
                <a:t>for</a:t>
              </a:r>
              <a:r>
                <a:rPr lang="cs-CZ" sz="1200" dirty="0">
                  <a:solidFill>
                    <a:srgbClr val="D8D8D8"/>
                  </a:solidFill>
                  <a:latin typeface="Modern Antiqua"/>
                  <a:ea typeface="Modern Antiqua"/>
                  <a:cs typeface="Modern Antiqua"/>
                  <a:sym typeface="Modern Antiqua"/>
                </a:rPr>
                <a:t> a </a:t>
              </a:r>
              <a:r>
                <a:rPr lang="cs-CZ" sz="1200" dirty="0" err="1">
                  <a:solidFill>
                    <a:srgbClr val="D8D8D8"/>
                  </a:solidFill>
                  <a:latin typeface="Modern Antiqua"/>
                  <a:ea typeface="Modern Antiqua"/>
                  <a:cs typeface="Modern Antiqua"/>
                  <a:sym typeface="Modern Antiqua"/>
                </a:rPr>
                <a:t>query</a:t>
              </a:r>
              <a:r>
                <a:rPr lang="cs-CZ" sz="1200" dirty="0">
                  <a:solidFill>
                    <a:srgbClr val="D8D8D8"/>
                  </a:solidFill>
                  <a:latin typeface="Modern Antiqua"/>
                  <a:ea typeface="Modern Antiqua"/>
                  <a:cs typeface="Modern Antiqua"/>
                  <a:sym typeface="Modern Antiqua"/>
                </a:rPr>
                <a:t> „</a:t>
              </a:r>
              <a:r>
                <a:rPr lang="cs-CZ" sz="1200" dirty="0" err="1">
                  <a:solidFill>
                    <a:srgbClr val="D8D8D8"/>
                  </a:solidFill>
                  <a:latin typeface="Modern Antiqua"/>
                  <a:ea typeface="Modern Antiqua"/>
                  <a:cs typeface="Modern Antiqua"/>
                  <a:sym typeface="Modern Antiqua"/>
                </a:rPr>
                <a:t>magic</a:t>
              </a:r>
              <a:r>
                <a:rPr lang="cs-CZ" sz="1200" dirty="0">
                  <a:solidFill>
                    <a:srgbClr val="D8D8D8"/>
                  </a:solidFill>
                  <a:latin typeface="Modern Antiqua"/>
                  <a:ea typeface="Modern Antiqua"/>
                  <a:cs typeface="Modern Antiqua"/>
                  <a:sym typeface="Modern Antiqua"/>
                </a:rPr>
                <a:t>“</a:t>
              </a:r>
            </a:p>
          </p:txBody>
        </p:sp>
      </p:grpSp>
      <p:pic>
        <p:nvPicPr>
          <p:cNvPr id="3" name="Obrázek 2">
            <a:extLst>
              <a:ext uri="{FF2B5EF4-FFF2-40B4-BE49-F238E27FC236}">
                <a16:creationId xmlns:a16="http://schemas.microsoft.com/office/drawing/2014/main" id="{37DCA21E-6817-54DC-E8A5-8F0168B959E8}"/>
              </a:ext>
            </a:extLst>
          </p:cNvPr>
          <p:cNvPicPr>
            <a:picLocks noChangeAspect="1"/>
          </p:cNvPicPr>
          <p:nvPr/>
        </p:nvPicPr>
        <p:blipFill>
          <a:blip r:embed="rId4"/>
          <a:stretch>
            <a:fillRect/>
          </a:stretch>
        </p:blipFill>
        <p:spPr>
          <a:xfrm>
            <a:off x="5676790" y="3082869"/>
            <a:ext cx="3111075" cy="19411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500"/>
                                        <p:tgtEl>
                                          <p:spTgt spid="124"/>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1">
          <a:extLst>
            <a:ext uri="{FF2B5EF4-FFF2-40B4-BE49-F238E27FC236}">
              <a16:creationId xmlns:a16="http://schemas.microsoft.com/office/drawing/2014/main" id="{84253A2A-DF08-B7E8-50BD-B072B46FBAF4}"/>
            </a:ext>
          </a:extLst>
        </p:cNvPr>
        <p:cNvGrpSpPr/>
        <p:nvPr/>
      </p:nvGrpSpPr>
      <p:grpSpPr>
        <a:xfrm>
          <a:off x="0" y="0"/>
          <a:ext cx="0" cy="0"/>
          <a:chOff x="0" y="0"/>
          <a:chExt cx="0" cy="0"/>
        </a:xfrm>
      </p:grpSpPr>
      <p:sp>
        <p:nvSpPr>
          <p:cNvPr id="3212" name="Google Shape;3212;p36">
            <a:extLst>
              <a:ext uri="{FF2B5EF4-FFF2-40B4-BE49-F238E27FC236}">
                <a16:creationId xmlns:a16="http://schemas.microsoft.com/office/drawing/2014/main" id="{E8950CDA-5944-A119-55D3-8EC3C77938A3}"/>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213" name="Google Shape;3213;p36">
            <a:extLst>
              <a:ext uri="{FF2B5EF4-FFF2-40B4-BE49-F238E27FC236}">
                <a16:creationId xmlns:a16="http://schemas.microsoft.com/office/drawing/2014/main" id="{3825DB43-8091-E86F-3CBD-A93FFF7DC3BA}"/>
              </a:ext>
            </a:extLst>
          </p:cNvPr>
          <p:cNvGrpSpPr/>
          <p:nvPr/>
        </p:nvGrpSpPr>
        <p:grpSpPr>
          <a:xfrm>
            <a:off x="400027" y="457200"/>
            <a:ext cx="11380641" cy="1252239"/>
            <a:chOff x="533369" y="609600"/>
            <a:chExt cx="11125230" cy="1938952"/>
          </a:xfrm>
        </p:grpSpPr>
        <p:sp>
          <p:nvSpPr>
            <p:cNvPr id="3214" name="Google Shape;3214;p36">
              <a:extLst>
                <a:ext uri="{FF2B5EF4-FFF2-40B4-BE49-F238E27FC236}">
                  <a16:creationId xmlns:a16="http://schemas.microsoft.com/office/drawing/2014/main" id="{4E05736D-E0DD-1C3F-1ECD-114EFA514F1C}"/>
                </a:ext>
              </a:extLst>
            </p:cNvPr>
            <p:cNvSpPr txBox="1"/>
            <p:nvPr/>
          </p:nvSpPr>
          <p:spPr>
            <a:xfrm flipH="1">
              <a:off x="533369" y="609600"/>
              <a:ext cx="8245200" cy="193895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cs-CZ" sz="4500" dirty="0" err="1">
                  <a:solidFill>
                    <a:srgbClr val="F2F2F2"/>
                  </a:solidFill>
                  <a:latin typeface="EB Garamond Medium"/>
                  <a:ea typeface="EB Garamond Medium"/>
                  <a:cs typeface="EB Garamond Medium"/>
                  <a:sym typeface="EB Garamond Medium"/>
                </a:rPr>
                <a:t>Comparison</a:t>
              </a:r>
              <a:r>
                <a:rPr lang="cs-CZ" sz="4500" dirty="0">
                  <a:solidFill>
                    <a:srgbClr val="F2F2F2"/>
                  </a:solidFill>
                  <a:latin typeface="EB Garamond Medium"/>
                  <a:ea typeface="EB Garamond Medium"/>
                  <a:cs typeface="EB Garamond Medium"/>
                  <a:sym typeface="EB Garamond Medium"/>
                </a:rPr>
                <a:t> </a:t>
              </a:r>
              <a:r>
                <a:rPr lang="cs-CZ" sz="4500" dirty="0" err="1">
                  <a:solidFill>
                    <a:srgbClr val="F2F2F2"/>
                  </a:solidFill>
                  <a:latin typeface="EB Garamond Medium"/>
                  <a:ea typeface="EB Garamond Medium"/>
                  <a:cs typeface="EB Garamond Medium"/>
                  <a:sym typeface="EB Garamond Medium"/>
                </a:rPr>
                <a:t>of</a:t>
              </a:r>
              <a:r>
                <a:rPr lang="cs-CZ" sz="4500" dirty="0">
                  <a:solidFill>
                    <a:srgbClr val="F2F2F2"/>
                  </a:solidFill>
                  <a:latin typeface="EB Garamond Medium"/>
                  <a:ea typeface="EB Garamond Medium"/>
                  <a:cs typeface="EB Garamond Medium"/>
                  <a:sym typeface="EB Garamond Medium"/>
                </a:rPr>
                <a:t> </a:t>
              </a:r>
              <a:r>
                <a:rPr lang="cs-CZ" sz="4500" dirty="0" err="1">
                  <a:solidFill>
                    <a:srgbClr val="F2F2F2"/>
                  </a:solidFill>
                  <a:latin typeface="EB Garamond Medium"/>
                  <a:ea typeface="EB Garamond Medium"/>
                  <a:cs typeface="EB Garamond Medium"/>
                  <a:sym typeface="EB Garamond Medium"/>
                </a:rPr>
                <a:t>Retrieval</a:t>
              </a:r>
              <a:r>
                <a:rPr lang="cs-CZ" sz="4500" dirty="0">
                  <a:solidFill>
                    <a:srgbClr val="F2F2F2"/>
                  </a:solidFill>
                  <a:latin typeface="EB Garamond Medium"/>
                  <a:ea typeface="EB Garamond Medium"/>
                  <a:cs typeface="EB Garamond Medium"/>
                  <a:sym typeface="EB Garamond Medium"/>
                </a:rPr>
                <a:t> </a:t>
              </a:r>
              <a:r>
                <a:rPr lang="cs-CZ" sz="4500" dirty="0" err="1">
                  <a:solidFill>
                    <a:srgbClr val="F2F2F2"/>
                  </a:solidFill>
                  <a:latin typeface="EB Garamond Medium"/>
                  <a:ea typeface="EB Garamond Medium"/>
                  <a:cs typeface="EB Garamond Medium"/>
                  <a:sym typeface="EB Garamond Medium"/>
                </a:rPr>
                <a:t>Methods</a:t>
              </a:r>
              <a:endParaRPr sz="4500" dirty="0">
                <a:solidFill>
                  <a:srgbClr val="F2F2F2"/>
                </a:solidFill>
                <a:latin typeface="EB Garamond Medium"/>
                <a:ea typeface="EB Garamond Medium"/>
                <a:cs typeface="EB Garamond Medium"/>
                <a:sym typeface="EB Garamond Medium"/>
              </a:endParaRPr>
            </a:p>
          </p:txBody>
        </p:sp>
        <p:sp>
          <p:nvSpPr>
            <p:cNvPr id="3215" name="Google Shape;3215;p36">
              <a:extLst>
                <a:ext uri="{FF2B5EF4-FFF2-40B4-BE49-F238E27FC236}">
                  <a16:creationId xmlns:a16="http://schemas.microsoft.com/office/drawing/2014/main" id="{32D9CAA0-697C-8533-9532-8A1B274EFC60}"/>
                </a:ext>
              </a:extLst>
            </p:cNvPr>
            <p:cNvSpPr txBox="1"/>
            <p:nvPr/>
          </p:nvSpPr>
          <p:spPr>
            <a:xfrm flipH="1">
              <a:off x="533398" y="1586981"/>
              <a:ext cx="11125201" cy="36452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endParaRPr lang="en-GB" sz="900" dirty="0">
                <a:solidFill>
                  <a:srgbClr val="D8D8D8"/>
                </a:solidFill>
                <a:latin typeface="Modern Antiqua"/>
                <a:ea typeface="Modern Antiqua"/>
                <a:cs typeface="Modern Antiqua"/>
                <a:sym typeface="Modern Antiqua"/>
              </a:endParaRPr>
            </a:p>
          </p:txBody>
        </p:sp>
      </p:grpSp>
      <p:grpSp>
        <p:nvGrpSpPr>
          <p:cNvPr id="3216" name="Google Shape;3216;p36">
            <a:extLst>
              <a:ext uri="{FF2B5EF4-FFF2-40B4-BE49-F238E27FC236}">
                <a16:creationId xmlns:a16="http://schemas.microsoft.com/office/drawing/2014/main" id="{1D11CACE-9A29-BFC2-4D7F-EE42E911E587}"/>
              </a:ext>
            </a:extLst>
          </p:cNvPr>
          <p:cNvGrpSpPr/>
          <p:nvPr/>
        </p:nvGrpSpPr>
        <p:grpSpPr>
          <a:xfrm>
            <a:off x="5417397" y="1389194"/>
            <a:ext cx="3326552" cy="895311"/>
            <a:chOff x="7866740" y="2654477"/>
            <a:chExt cx="3791859" cy="1193749"/>
          </a:xfrm>
        </p:grpSpPr>
        <p:sp>
          <p:nvSpPr>
            <p:cNvPr id="3217" name="Google Shape;3217;p36">
              <a:extLst>
                <a:ext uri="{FF2B5EF4-FFF2-40B4-BE49-F238E27FC236}">
                  <a16:creationId xmlns:a16="http://schemas.microsoft.com/office/drawing/2014/main" id="{82348433-D107-C39F-32F4-812C08B118D7}"/>
                </a:ext>
              </a:extLst>
            </p:cNvPr>
            <p:cNvSpPr txBox="1"/>
            <p:nvPr/>
          </p:nvSpPr>
          <p:spPr>
            <a:xfrm flipH="1">
              <a:off x="7866740" y="3091136"/>
              <a:ext cx="3791859" cy="75709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Simpler</a:t>
              </a:r>
              <a:r>
                <a:rPr lang="cs-CZ" sz="900" dirty="0">
                  <a:solidFill>
                    <a:srgbClr val="D8D8D8"/>
                  </a:solidFill>
                  <a:latin typeface="Modern Antiqua"/>
                  <a:ea typeface="Modern Antiqua"/>
                  <a:cs typeface="Modern Antiqua"/>
                  <a:sym typeface="Modern Antiqua"/>
                </a:rPr>
                <a:t> idea – just a </a:t>
              </a:r>
              <a:r>
                <a:rPr lang="cs-CZ" sz="900" dirty="0" err="1">
                  <a:solidFill>
                    <a:srgbClr val="D8D8D8"/>
                  </a:solidFill>
                  <a:latin typeface="Modern Antiqua"/>
                  <a:ea typeface="Modern Antiqua"/>
                  <a:cs typeface="Modern Antiqua"/>
                  <a:sym typeface="Modern Antiqua"/>
                </a:rPr>
                <a:t>recommendation</a:t>
              </a:r>
              <a:r>
                <a:rPr lang="cs-CZ" sz="900" dirty="0">
                  <a:solidFill>
                    <a:srgbClr val="D8D8D8"/>
                  </a:solidFill>
                  <a:latin typeface="Modern Antiqua"/>
                  <a:ea typeface="Modern Antiqua"/>
                  <a:cs typeface="Modern Antiqua"/>
                  <a:sym typeface="Modern Antiqua"/>
                </a:rPr>
                <a:t> </a:t>
              </a:r>
              <a:r>
                <a:rPr lang="cs-CZ" sz="900" dirty="0" err="1">
                  <a:solidFill>
                    <a:srgbClr val="D8D8D8"/>
                  </a:solidFill>
                  <a:latin typeface="Modern Antiqua"/>
                  <a:ea typeface="Modern Antiqua"/>
                  <a:cs typeface="Modern Antiqua"/>
                  <a:sym typeface="Modern Antiqua"/>
                </a:rPr>
                <a:t>of</a:t>
              </a:r>
              <a:r>
                <a:rPr lang="cs-CZ" sz="900" dirty="0">
                  <a:solidFill>
                    <a:srgbClr val="D8D8D8"/>
                  </a:solidFill>
                  <a:latin typeface="Modern Antiqua"/>
                  <a:ea typeface="Modern Antiqua"/>
                  <a:cs typeface="Modern Antiqua"/>
                  <a:sym typeface="Modern Antiqua"/>
                </a:rPr>
                <a:t> </a:t>
              </a:r>
              <a:r>
                <a:rPr lang="cs-CZ" sz="900" dirty="0" err="1">
                  <a:solidFill>
                    <a:srgbClr val="D8D8D8"/>
                  </a:solidFill>
                  <a:latin typeface="Modern Antiqua"/>
                  <a:ea typeface="Modern Antiqua"/>
                  <a:cs typeface="Modern Antiqua"/>
                  <a:sym typeface="Modern Antiqua"/>
                </a:rPr>
                <a:t>next</a:t>
              </a:r>
              <a:r>
                <a:rPr lang="cs-CZ" sz="900" dirty="0">
                  <a:solidFill>
                    <a:srgbClr val="D8D8D8"/>
                  </a:solidFill>
                  <a:latin typeface="Modern Antiqua"/>
                  <a:ea typeface="Modern Antiqua"/>
                  <a:cs typeface="Modern Antiqua"/>
                  <a:sym typeface="Modern Antiqua"/>
                </a:rPr>
                <a:t> </a:t>
              </a:r>
              <a:r>
                <a:rPr lang="cs-CZ" sz="900" dirty="0" err="1">
                  <a:solidFill>
                    <a:srgbClr val="D8D8D8"/>
                  </a:solidFill>
                  <a:latin typeface="Modern Antiqua"/>
                  <a:ea typeface="Modern Antiqua"/>
                  <a:cs typeface="Modern Antiqua"/>
                  <a:sym typeface="Modern Antiqua"/>
                </a:rPr>
                <a:t>word</a:t>
              </a:r>
              <a:endParaRPr lang="cs-CZ" sz="900" dirty="0">
                <a:solidFill>
                  <a:srgbClr val="D8D8D8"/>
                </a:solidFill>
                <a:latin typeface="Modern Antiqua"/>
                <a:ea typeface="Modern Antiqua"/>
                <a:cs typeface="Modern Antiqua"/>
                <a:sym typeface="Modern Antiqua"/>
              </a:endParaRPr>
            </a:p>
            <a:p>
              <a:pPr marL="0" marR="0" lvl="0" indent="0" algn="l" rtl="0">
                <a:lnSpc>
                  <a:spcPct val="120000"/>
                </a:lnSpc>
                <a:spcBef>
                  <a:spcPts val="0"/>
                </a:spcBef>
                <a:spcAft>
                  <a:spcPts val="0"/>
                </a:spcAft>
                <a:buNone/>
              </a:pPr>
              <a:r>
                <a:rPr lang="cs-CZ" sz="900" dirty="0">
                  <a:solidFill>
                    <a:srgbClr val="D8D8D8"/>
                  </a:solidFill>
                  <a:latin typeface="Modern Antiqua"/>
                  <a:sym typeface="Modern Antiqua"/>
                </a:rPr>
                <a:t>Lot </a:t>
              </a:r>
              <a:r>
                <a:rPr lang="cs-CZ" sz="900" dirty="0" err="1">
                  <a:solidFill>
                    <a:srgbClr val="D8D8D8"/>
                  </a:solidFill>
                  <a:latin typeface="Modern Antiqua"/>
                  <a:sym typeface="Modern Antiqua"/>
                </a:rPr>
                <a:t>of</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work</a:t>
              </a:r>
              <a:r>
                <a:rPr lang="cs-CZ" sz="900" dirty="0">
                  <a:solidFill>
                    <a:srgbClr val="D8D8D8"/>
                  </a:solidFill>
                  <a:latin typeface="Modern Antiqua"/>
                  <a:sym typeface="Modern Antiqua"/>
                </a:rPr>
                <a:t> on data </a:t>
              </a:r>
              <a:r>
                <a:rPr lang="cs-CZ" sz="900" dirty="0" err="1">
                  <a:solidFill>
                    <a:srgbClr val="D8D8D8"/>
                  </a:solidFill>
                  <a:latin typeface="Modern Antiqua"/>
                  <a:sym typeface="Modern Antiqua"/>
                </a:rPr>
                <a:t>cleaning</a:t>
              </a:r>
              <a:endParaRPr lang="cs-CZ" sz="900" dirty="0">
                <a:solidFill>
                  <a:srgbClr val="D8D8D8"/>
                </a:solidFill>
                <a:latin typeface="Modern Antiqua"/>
                <a:sym typeface="Modern Antiqua"/>
              </a:endParaRPr>
            </a:p>
            <a:p>
              <a:pPr marL="0" marR="0" lvl="0" indent="0" algn="l" rtl="0">
                <a:lnSpc>
                  <a:spcPct val="120000"/>
                </a:lnSpc>
                <a:spcBef>
                  <a:spcPts val="0"/>
                </a:spcBef>
                <a:spcAft>
                  <a:spcPts val="0"/>
                </a:spcAft>
                <a:buNone/>
              </a:pPr>
              <a:r>
                <a:rPr lang="cs-CZ" sz="900" dirty="0">
                  <a:solidFill>
                    <a:srgbClr val="D8D8D8"/>
                  </a:solidFill>
                  <a:latin typeface="Modern Antiqua"/>
                  <a:sym typeface="Modern Antiqua"/>
                </a:rPr>
                <a:t>Not </a:t>
              </a:r>
              <a:r>
                <a:rPr lang="cs-CZ" sz="900" dirty="0" err="1">
                  <a:solidFill>
                    <a:srgbClr val="D8D8D8"/>
                  </a:solidFill>
                  <a:latin typeface="Modern Antiqua"/>
                  <a:sym typeface="Modern Antiqua"/>
                </a:rPr>
                <a:t>even</a:t>
              </a:r>
              <a:r>
                <a:rPr lang="cs-CZ" sz="900" dirty="0">
                  <a:solidFill>
                    <a:srgbClr val="D8D8D8"/>
                  </a:solidFill>
                  <a:latin typeface="Modern Antiqua"/>
                  <a:sym typeface="Modern Antiqua"/>
                </a:rPr>
                <a:t> </a:t>
              </a:r>
              <a:r>
                <a:rPr lang="en-GB" sz="900" dirty="0">
                  <a:solidFill>
                    <a:srgbClr val="D8D8D8"/>
                  </a:solidFill>
                  <a:latin typeface="Modern Antiqua"/>
                  <a:sym typeface="Modern Antiqua"/>
                </a:rPr>
                <a:t>that</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efficient</a:t>
              </a:r>
              <a:r>
                <a:rPr lang="cs-CZ" sz="900" dirty="0">
                  <a:solidFill>
                    <a:srgbClr val="D8D8D8"/>
                  </a:solidFill>
                  <a:latin typeface="Modern Antiqua"/>
                  <a:sym typeface="Modern Antiqua"/>
                </a:rPr>
                <a:t> – </a:t>
              </a:r>
              <a:r>
                <a:rPr lang="cs-CZ" sz="900" dirty="0" err="1">
                  <a:solidFill>
                    <a:srgbClr val="D8D8D8"/>
                  </a:solidFill>
                  <a:latin typeface="Modern Antiqua"/>
                  <a:sym typeface="Modern Antiqua"/>
                </a:rPr>
                <a:t>sparsity</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class</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imbalance</a:t>
              </a:r>
              <a:endParaRPr sz="1100" dirty="0"/>
            </a:p>
          </p:txBody>
        </p:sp>
        <p:sp>
          <p:nvSpPr>
            <p:cNvPr id="3218" name="Google Shape;3218;p36">
              <a:extLst>
                <a:ext uri="{FF2B5EF4-FFF2-40B4-BE49-F238E27FC236}">
                  <a16:creationId xmlns:a16="http://schemas.microsoft.com/office/drawing/2014/main" id="{70FC6793-BBFF-66EF-4748-A4DC25BFA42F}"/>
                </a:ext>
              </a:extLst>
            </p:cNvPr>
            <p:cNvSpPr txBox="1"/>
            <p:nvPr/>
          </p:nvSpPr>
          <p:spPr>
            <a:xfrm flipH="1">
              <a:off x="7866741" y="2654477"/>
              <a:ext cx="3791858" cy="461624"/>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cs-CZ" sz="1500" b="1" dirty="0" err="1">
                  <a:solidFill>
                    <a:srgbClr val="D8D8D8"/>
                  </a:solidFill>
                  <a:latin typeface="Modern Antiqua"/>
                  <a:ea typeface="Modern Antiqua"/>
                  <a:cs typeface="Modern Antiqua"/>
                  <a:sym typeface="Modern Antiqua"/>
                </a:rPr>
                <a:t>Traditional</a:t>
              </a:r>
              <a:r>
                <a:rPr lang="cs-CZ" sz="1500" b="1" dirty="0">
                  <a:solidFill>
                    <a:srgbClr val="D8D8D8"/>
                  </a:solidFill>
                  <a:latin typeface="Modern Antiqua"/>
                  <a:ea typeface="Modern Antiqua"/>
                  <a:cs typeface="Modern Antiqua"/>
                  <a:sym typeface="Modern Antiqua"/>
                </a:rPr>
                <a:t> </a:t>
              </a:r>
              <a:r>
                <a:rPr lang="cs-CZ" sz="1500" b="1" dirty="0" err="1">
                  <a:solidFill>
                    <a:srgbClr val="D8D8D8"/>
                  </a:solidFill>
                  <a:latin typeface="Modern Antiqua"/>
                  <a:ea typeface="Modern Antiqua"/>
                  <a:cs typeface="Modern Antiqua"/>
                  <a:sym typeface="Modern Antiqua"/>
                </a:rPr>
                <a:t>approach</a:t>
              </a:r>
              <a:endParaRPr sz="1100" dirty="0"/>
            </a:p>
          </p:txBody>
        </p:sp>
      </p:grpSp>
      <p:grpSp>
        <p:nvGrpSpPr>
          <p:cNvPr id="3219" name="Google Shape;3219;p36">
            <a:extLst>
              <a:ext uri="{FF2B5EF4-FFF2-40B4-BE49-F238E27FC236}">
                <a16:creationId xmlns:a16="http://schemas.microsoft.com/office/drawing/2014/main" id="{936B6679-79A2-ACEF-9462-94916DFEF642}"/>
              </a:ext>
            </a:extLst>
          </p:cNvPr>
          <p:cNvGrpSpPr/>
          <p:nvPr/>
        </p:nvGrpSpPr>
        <p:grpSpPr>
          <a:xfrm>
            <a:off x="5417396" y="2616904"/>
            <a:ext cx="2843894" cy="1061511"/>
            <a:chOff x="7866740" y="4142089"/>
            <a:chExt cx="3791859" cy="1415349"/>
          </a:xfrm>
        </p:grpSpPr>
        <p:sp>
          <p:nvSpPr>
            <p:cNvPr id="3220" name="Google Shape;3220;p36">
              <a:extLst>
                <a:ext uri="{FF2B5EF4-FFF2-40B4-BE49-F238E27FC236}">
                  <a16:creationId xmlns:a16="http://schemas.microsoft.com/office/drawing/2014/main" id="{733227EC-78B1-36A8-EEE4-11F2C6608602}"/>
                </a:ext>
              </a:extLst>
            </p:cNvPr>
            <p:cNvSpPr txBox="1"/>
            <p:nvPr/>
          </p:nvSpPr>
          <p:spPr>
            <a:xfrm flipH="1">
              <a:off x="7866740" y="4578748"/>
              <a:ext cx="3791859" cy="97869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dirty="0">
                  <a:solidFill>
                    <a:srgbClr val="D8D8D8"/>
                  </a:solidFill>
                  <a:latin typeface="Modern Antiqua"/>
                  <a:ea typeface="Modern Antiqua"/>
                  <a:cs typeface="Modern Antiqua"/>
                  <a:sym typeface="Modern Antiqua"/>
                </a:rPr>
                <a:t>Simple to use – just embeddings and transformer</a:t>
              </a:r>
            </a:p>
            <a:p>
              <a:pPr marL="0" marR="0" lvl="0" indent="0" algn="l" rtl="0">
                <a:lnSpc>
                  <a:spcPct val="120000"/>
                </a:lnSpc>
                <a:spcBef>
                  <a:spcPts val="0"/>
                </a:spcBef>
                <a:spcAft>
                  <a:spcPts val="0"/>
                </a:spcAft>
                <a:buNone/>
              </a:pPr>
              <a:r>
                <a:rPr lang="en-GB" sz="900" dirty="0">
                  <a:solidFill>
                    <a:srgbClr val="D8D8D8"/>
                  </a:solidFill>
                  <a:latin typeface="Modern Antiqua"/>
                  <a:sym typeface="Modern Antiqua"/>
                </a:rPr>
                <a:t>Retrieving good results</a:t>
              </a:r>
            </a:p>
            <a:p>
              <a:pPr marL="0" marR="0" lvl="0" indent="0" algn="l" rtl="0">
                <a:lnSpc>
                  <a:spcPct val="120000"/>
                </a:lnSpc>
                <a:spcBef>
                  <a:spcPts val="0"/>
                </a:spcBef>
                <a:spcAft>
                  <a:spcPts val="0"/>
                </a:spcAft>
                <a:buNone/>
              </a:pPr>
              <a:r>
                <a:rPr lang="en-GB" sz="900" dirty="0">
                  <a:solidFill>
                    <a:srgbClr val="D8D8D8"/>
                  </a:solidFill>
                  <a:latin typeface="Modern Antiqua"/>
                  <a:sym typeface="Modern Antiqua"/>
                </a:rPr>
                <a:t>Could be computationally expensive</a:t>
              </a:r>
              <a:endParaRPr lang="en-GB" sz="1100" dirty="0"/>
            </a:p>
          </p:txBody>
        </p:sp>
        <p:sp>
          <p:nvSpPr>
            <p:cNvPr id="3221" name="Google Shape;3221;p36">
              <a:extLst>
                <a:ext uri="{FF2B5EF4-FFF2-40B4-BE49-F238E27FC236}">
                  <a16:creationId xmlns:a16="http://schemas.microsoft.com/office/drawing/2014/main" id="{EADD49BC-C5D4-443F-A508-63A00371DE29}"/>
                </a:ext>
              </a:extLst>
            </p:cNvPr>
            <p:cNvSpPr txBox="1"/>
            <p:nvPr/>
          </p:nvSpPr>
          <p:spPr>
            <a:xfrm flipH="1">
              <a:off x="7866741" y="4142089"/>
              <a:ext cx="3791858" cy="461624"/>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1500" b="1" dirty="0">
                  <a:solidFill>
                    <a:srgbClr val="D8D8D8"/>
                  </a:solidFill>
                  <a:latin typeface="Modern Antiqua"/>
                  <a:ea typeface="Modern Antiqua"/>
                  <a:cs typeface="Modern Antiqua"/>
                  <a:sym typeface="Modern Antiqua"/>
                </a:rPr>
                <a:t>Modern approach</a:t>
              </a:r>
              <a:endParaRPr lang="en-GB" sz="1100" dirty="0"/>
            </a:p>
          </p:txBody>
        </p:sp>
      </p:grpSp>
      <p:pic>
        <p:nvPicPr>
          <p:cNvPr id="3225" name="Google Shape;3225;p36" descr="A train on the railway tracks&#10;&#10;Description automatically generated with low confidence">
            <a:extLst>
              <a:ext uri="{FF2B5EF4-FFF2-40B4-BE49-F238E27FC236}">
                <a16:creationId xmlns:a16="http://schemas.microsoft.com/office/drawing/2014/main" id="{BD85406F-8EB3-34EB-6A0D-64FB71DA29AA}"/>
              </a:ext>
            </a:extLst>
          </p:cNvPr>
          <p:cNvPicPr preferRelativeResize="0">
            <a:picLocks noGrp="1"/>
          </p:cNvPicPr>
          <p:nvPr>
            <p:ph type="pic" idx="2"/>
          </p:nvPr>
        </p:nvPicPr>
        <p:blipFill rotWithShape="1">
          <a:blip r:embed="rId3">
            <a:alphaModFix/>
          </a:blip>
          <a:srcRect l="181" r="180"/>
          <a:stretch/>
        </p:blipFill>
        <p:spPr>
          <a:xfrm>
            <a:off x="-561975" y="2466068"/>
            <a:ext cx="6981825" cy="2906032"/>
          </a:xfrm>
          <a:prstGeom prst="rect">
            <a:avLst/>
          </a:prstGeom>
          <a:noFill/>
          <a:ln>
            <a:noFill/>
          </a:ln>
        </p:spPr>
      </p:pic>
      <p:sp>
        <p:nvSpPr>
          <p:cNvPr id="6" name="Google Shape;3218;p36">
            <a:extLst>
              <a:ext uri="{FF2B5EF4-FFF2-40B4-BE49-F238E27FC236}">
                <a16:creationId xmlns:a16="http://schemas.microsoft.com/office/drawing/2014/main" id="{B457E2AA-4FFA-A56B-FAAA-B9EC4B543E8B}"/>
              </a:ext>
            </a:extLst>
          </p:cNvPr>
          <p:cNvSpPr txBox="1"/>
          <p:nvPr/>
        </p:nvSpPr>
        <p:spPr>
          <a:xfrm flipH="1">
            <a:off x="419494" y="1491028"/>
            <a:ext cx="2843893" cy="401618"/>
          </a:xfrm>
          <a:prstGeom prst="rect">
            <a:avLst/>
          </a:prstGeom>
          <a:noFill/>
          <a:ln>
            <a:noFill/>
          </a:ln>
        </p:spPr>
        <p:txBody>
          <a:bodyPr spcFirstLastPara="1" wrap="square" lIns="68575" tIns="34275" rIns="68575" bIns="34275" anchor="t" anchorCtr="0">
            <a:spAutoFit/>
          </a:bodyPr>
          <a:lstStyle/>
          <a:p>
            <a:pPr>
              <a:lnSpc>
                <a:spcPct val="120000"/>
              </a:lnSpc>
            </a:pPr>
            <a:r>
              <a:rPr lang="cs-CZ" sz="900" dirty="0">
                <a:solidFill>
                  <a:srgbClr val="D8D8D8"/>
                </a:solidFill>
                <a:latin typeface="Modern Antiqua"/>
                <a:sym typeface="Modern Antiqua"/>
              </a:rPr>
              <a:t>In </a:t>
            </a:r>
            <a:r>
              <a:rPr lang="cs-CZ" sz="900" dirty="0" err="1">
                <a:solidFill>
                  <a:srgbClr val="D8D8D8"/>
                </a:solidFill>
                <a:latin typeface="Modern Antiqua"/>
                <a:sym typeface="Modern Antiqua"/>
              </a:rPr>
              <a:t>both</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approaches</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we</a:t>
            </a:r>
            <a:r>
              <a:rPr lang="cs-CZ" sz="900" dirty="0">
                <a:solidFill>
                  <a:srgbClr val="D8D8D8"/>
                </a:solidFill>
                <a:latin typeface="Modern Antiqua"/>
                <a:sym typeface="Modern Antiqua"/>
              </a:rPr>
              <a:t> are </a:t>
            </a:r>
            <a:r>
              <a:rPr lang="cs-CZ" sz="900" dirty="0" err="1">
                <a:solidFill>
                  <a:srgbClr val="D8D8D8"/>
                </a:solidFill>
                <a:latin typeface="Modern Antiqua"/>
                <a:sym typeface="Modern Antiqua"/>
              </a:rPr>
              <a:t>achieving</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something</a:t>
            </a:r>
            <a:r>
              <a:rPr lang="cs-CZ" sz="900" dirty="0">
                <a:solidFill>
                  <a:srgbClr val="D8D8D8"/>
                </a:solidFill>
                <a:latin typeface="Modern Antiqua"/>
                <a:sym typeface="Modern Antiqua"/>
              </a:rPr>
              <a:t> </a:t>
            </a:r>
            <a:r>
              <a:rPr lang="cs-CZ" sz="900" dirty="0" err="1">
                <a:solidFill>
                  <a:srgbClr val="D8D8D8"/>
                </a:solidFill>
                <a:latin typeface="Modern Antiqua"/>
                <a:sym typeface="Modern Antiqua"/>
              </a:rPr>
              <a:t>different</a:t>
            </a:r>
            <a:r>
              <a:rPr lang="cs-CZ" sz="900" dirty="0">
                <a:solidFill>
                  <a:srgbClr val="D8D8D8"/>
                </a:solidFill>
                <a:latin typeface="Modern Antiqua"/>
                <a:sym typeface="Modern Antiqua"/>
              </a:rPr>
              <a:t> but </a:t>
            </a:r>
            <a:r>
              <a:rPr lang="cs-CZ" sz="900" dirty="0" err="1">
                <a:solidFill>
                  <a:srgbClr val="D8D8D8"/>
                </a:solidFill>
                <a:latin typeface="Modern Antiqua"/>
                <a:sym typeface="Modern Antiqua"/>
              </a:rPr>
              <a:t>generally</a:t>
            </a:r>
            <a:r>
              <a:rPr lang="cs-CZ" sz="900" dirty="0">
                <a:solidFill>
                  <a:srgbClr val="D8D8D8"/>
                </a:solidFill>
                <a:latin typeface="Modern Antiqua"/>
                <a:sym typeface="Modern Antiqua"/>
              </a:rPr>
              <a:t>:</a:t>
            </a:r>
            <a:endParaRPr lang="en-GB" sz="900" dirty="0">
              <a:solidFill>
                <a:srgbClr val="D8D8D8"/>
              </a:solidFill>
              <a:latin typeface="Modern Antiqua"/>
            </a:endParaRPr>
          </a:p>
        </p:txBody>
      </p:sp>
    </p:spTree>
    <p:extLst>
      <p:ext uri="{BB962C8B-B14F-4D97-AF65-F5344CB8AC3E}">
        <p14:creationId xmlns:p14="http://schemas.microsoft.com/office/powerpoint/2010/main" val="255525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25"/>
                                        </p:tgtEl>
                                        <p:attrNameLst>
                                          <p:attrName>style.visibility</p:attrName>
                                        </p:attrNameLst>
                                      </p:cBhvr>
                                      <p:to>
                                        <p:strVal val="visible"/>
                                      </p:to>
                                    </p:set>
                                    <p:animEffect transition="in" filter="fade">
                                      <p:cBhvr>
                                        <p:cTn id="7" dur="750"/>
                                        <p:tgtEl>
                                          <p:spTgt spid="3225"/>
                                        </p:tgtEl>
                                      </p:cBhvr>
                                    </p:animEffect>
                                  </p:childTnLst>
                                </p:cTn>
                              </p:par>
                            </p:childTnLst>
                          </p:cTn>
                        </p:par>
                        <p:par>
                          <p:cTn id="8" fill="hold">
                            <p:stCondLst>
                              <p:cond delay="750"/>
                            </p:stCondLst>
                            <p:childTnLst>
                              <p:par>
                                <p:cTn id="9" presetID="10" presetClass="entr" presetSubtype="0" fill="hold" nodeType="afterEffect">
                                  <p:stCondLst>
                                    <p:cond delay="50"/>
                                  </p:stCondLst>
                                  <p:childTnLst>
                                    <p:set>
                                      <p:cBhvr>
                                        <p:cTn id="10" dur="1" fill="hold">
                                          <p:stCondLst>
                                            <p:cond delay="0"/>
                                          </p:stCondLst>
                                        </p:cTn>
                                        <p:tgtEl>
                                          <p:spTgt spid="3213"/>
                                        </p:tgtEl>
                                        <p:attrNameLst>
                                          <p:attrName>style.visibility</p:attrName>
                                        </p:attrNameLst>
                                      </p:cBhvr>
                                      <p:to>
                                        <p:strVal val="visible"/>
                                      </p:to>
                                    </p:set>
                                    <p:animEffect transition="in" filter="fade">
                                      <p:cBhvr>
                                        <p:cTn id="11" dur="750"/>
                                        <p:tgtEl>
                                          <p:spTgt spid="321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par>
                          <p:cTn id="15" fill="hold">
                            <p:stCondLst>
                              <p:cond delay="1550"/>
                            </p:stCondLst>
                            <p:childTnLst>
                              <p:par>
                                <p:cTn id="16" presetID="10" presetClass="entr" presetSubtype="0" fill="hold" nodeType="afterEffect">
                                  <p:stCondLst>
                                    <p:cond delay="0"/>
                                  </p:stCondLst>
                                  <p:childTnLst>
                                    <p:set>
                                      <p:cBhvr>
                                        <p:cTn id="17" dur="1" fill="hold">
                                          <p:stCondLst>
                                            <p:cond delay="0"/>
                                          </p:stCondLst>
                                        </p:cTn>
                                        <p:tgtEl>
                                          <p:spTgt spid="3216"/>
                                        </p:tgtEl>
                                        <p:attrNameLst>
                                          <p:attrName>style.visibility</p:attrName>
                                        </p:attrNameLst>
                                      </p:cBhvr>
                                      <p:to>
                                        <p:strVal val="visible"/>
                                      </p:to>
                                    </p:set>
                                    <p:animEffect transition="in" filter="fade">
                                      <p:cBhvr>
                                        <p:cTn id="18" dur="500"/>
                                        <p:tgtEl>
                                          <p:spTgt spid="3216"/>
                                        </p:tgtEl>
                                      </p:cBhvr>
                                    </p:animEffect>
                                  </p:childTnLst>
                                </p:cTn>
                              </p:par>
                            </p:childTnLst>
                          </p:cTn>
                        </p:par>
                        <p:par>
                          <p:cTn id="19" fill="hold">
                            <p:stCondLst>
                              <p:cond delay="2050"/>
                            </p:stCondLst>
                            <p:childTnLst>
                              <p:par>
                                <p:cTn id="20" presetID="10" presetClass="entr" presetSubtype="0" fill="hold" nodeType="afterEffect">
                                  <p:stCondLst>
                                    <p:cond delay="0"/>
                                  </p:stCondLst>
                                  <p:childTnLst>
                                    <p:set>
                                      <p:cBhvr>
                                        <p:cTn id="21" dur="1" fill="hold">
                                          <p:stCondLst>
                                            <p:cond delay="0"/>
                                          </p:stCondLst>
                                        </p:cTn>
                                        <p:tgtEl>
                                          <p:spTgt spid="3219"/>
                                        </p:tgtEl>
                                        <p:attrNameLst>
                                          <p:attrName>style.visibility</p:attrName>
                                        </p:attrNameLst>
                                      </p:cBhvr>
                                      <p:to>
                                        <p:strVal val="visible"/>
                                      </p:to>
                                    </p:set>
                                    <p:animEffect transition="in" filter="fade">
                                      <p:cBhvr>
                                        <p:cTn id="22" dur="500"/>
                                        <p:tgtEl>
                                          <p:spTgt spid="3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1">
          <a:extLst>
            <a:ext uri="{FF2B5EF4-FFF2-40B4-BE49-F238E27FC236}">
              <a16:creationId xmlns:a16="http://schemas.microsoft.com/office/drawing/2014/main" id="{2927CB3C-9BBF-346A-E11B-A17B9DE7641F}"/>
            </a:ext>
          </a:extLst>
        </p:cNvPr>
        <p:cNvGrpSpPr/>
        <p:nvPr/>
      </p:nvGrpSpPr>
      <p:grpSpPr>
        <a:xfrm>
          <a:off x="0" y="0"/>
          <a:ext cx="0" cy="0"/>
          <a:chOff x="0" y="0"/>
          <a:chExt cx="0" cy="0"/>
        </a:xfrm>
      </p:grpSpPr>
      <p:sp>
        <p:nvSpPr>
          <p:cNvPr id="3162" name="Google Shape;3162;p33">
            <a:extLst>
              <a:ext uri="{FF2B5EF4-FFF2-40B4-BE49-F238E27FC236}">
                <a16:creationId xmlns:a16="http://schemas.microsoft.com/office/drawing/2014/main" id="{108FC1C8-636F-D4C1-C63C-3E3B408FBA68}"/>
              </a:ext>
            </a:extLst>
          </p:cNvPr>
          <p:cNvSpPr/>
          <p:nvPr/>
        </p:nvSpPr>
        <p:spPr>
          <a:xfrm>
            <a:off x="0" y="0"/>
            <a:ext cx="9144000" cy="5143500"/>
          </a:xfrm>
          <a:prstGeom prst="rect">
            <a:avLst/>
          </a:prstGeom>
          <a:solidFill>
            <a:srgbClr val="171616">
              <a:alpha val="8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grpSp>
        <p:nvGrpSpPr>
          <p:cNvPr id="3174" name="Google Shape;3174;p33">
            <a:extLst>
              <a:ext uri="{FF2B5EF4-FFF2-40B4-BE49-F238E27FC236}">
                <a16:creationId xmlns:a16="http://schemas.microsoft.com/office/drawing/2014/main" id="{1FA52F6F-0F5B-E893-7E07-76B1823E755C}"/>
              </a:ext>
            </a:extLst>
          </p:cNvPr>
          <p:cNvGrpSpPr/>
          <p:nvPr/>
        </p:nvGrpSpPr>
        <p:grpSpPr>
          <a:xfrm>
            <a:off x="469903" y="874548"/>
            <a:ext cx="4194307" cy="3899313"/>
            <a:chOff x="626537" y="1166063"/>
            <a:chExt cx="5592409" cy="5199086"/>
          </a:xfrm>
        </p:grpSpPr>
        <p:sp>
          <p:nvSpPr>
            <p:cNvPr id="3175" name="Google Shape;3175;p33">
              <a:extLst>
                <a:ext uri="{FF2B5EF4-FFF2-40B4-BE49-F238E27FC236}">
                  <a16:creationId xmlns:a16="http://schemas.microsoft.com/office/drawing/2014/main" id="{D4A56F4F-4357-089E-E979-23FA0C9B0245}"/>
                </a:ext>
              </a:extLst>
            </p:cNvPr>
            <p:cNvSpPr txBox="1"/>
            <p:nvPr/>
          </p:nvSpPr>
          <p:spPr>
            <a:xfrm flipH="1">
              <a:off x="641454" y="1166063"/>
              <a:ext cx="5295300" cy="193895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cs-CZ" sz="4500" dirty="0" err="1">
                  <a:solidFill>
                    <a:srgbClr val="F2F2F2"/>
                  </a:solidFill>
                  <a:latin typeface="EB Garamond Medium"/>
                  <a:ea typeface="EB Garamond Medium"/>
                  <a:cs typeface="EB Garamond Medium"/>
                  <a:sym typeface="EB Garamond Medium"/>
                </a:rPr>
                <a:t>Interractive</a:t>
              </a:r>
              <a:r>
                <a:rPr lang="cs-CZ" sz="4500" dirty="0">
                  <a:solidFill>
                    <a:srgbClr val="F2F2F2"/>
                  </a:solidFill>
                  <a:latin typeface="EB Garamond Medium"/>
                  <a:ea typeface="EB Garamond Medium"/>
                  <a:cs typeface="EB Garamond Medium"/>
                  <a:sym typeface="EB Garamond Medium"/>
                </a:rPr>
                <a:t> </a:t>
              </a:r>
              <a:r>
                <a:rPr lang="cs-CZ" sz="4500" dirty="0" err="1">
                  <a:solidFill>
                    <a:srgbClr val="F2F2F2"/>
                  </a:solidFill>
                  <a:latin typeface="EB Garamond Medium"/>
                  <a:ea typeface="EB Garamond Medium"/>
                  <a:cs typeface="EB Garamond Medium"/>
                  <a:sym typeface="EB Garamond Medium"/>
                </a:rPr>
                <a:t>application</a:t>
              </a:r>
              <a:endParaRPr sz="4500" dirty="0">
                <a:solidFill>
                  <a:srgbClr val="F2F2F2"/>
                </a:solidFill>
                <a:latin typeface="EB Garamond Medium"/>
                <a:ea typeface="EB Garamond Medium"/>
                <a:cs typeface="EB Garamond Medium"/>
                <a:sym typeface="EB Garamond Medium"/>
              </a:endParaRPr>
            </a:p>
          </p:txBody>
        </p:sp>
        <p:sp>
          <p:nvSpPr>
            <p:cNvPr id="3176" name="Google Shape;3176;p33">
              <a:extLst>
                <a:ext uri="{FF2B5EF4-FFF2-40B4-BE49-F238E27FC236}">
                  <a16:creationId xmlns:a16="http://schemas.microsoft.com/office/drawing/2014/main" id="{F216C677-50AB-2CB0-C83D-0B0A7B6F681C}"/>
                </a:ext>
              </a:extLst>
            </p:cNvPr>
            <p:cNvSpPr txBox="1"/>
            <p:nvPr/>
          </p:nvSpPr>
          <p:spPr>
            <a:xfrm flipH="1">
              <a:off x="626537" y="3429000"/>
              <a:ext cx="5592409" cy="2936149"/>
            </a:xfrm>
            <a:prstGeom prst="rect">
              <a:avLst/>
            </a:prstGeom>
            <a:noFill/>
            <a:ln>
              <a:noFill/>
            </a:ln>
          </p:spPr>
          <p:txBody>
            <a:bodyPr spcFirstLastPara="1" wrap="square" lIns="68575" tIns="34275" rIns="68575" bIns="34275" anchor="t" anchorCtr="0">
              <a:spAutoFit/>
            </a:bodyPr>
            <a:lstStyle/>
            <a:p>
              <a:pPr marL="171450" marR="0" lvl="0" indent="-171450" algn="l" rtl="0">
                <a:lnSpc>
                  <a:spcPct val="120000"/>
                </a:lnSpc>
                <a:spcBef>
                  <a:spcPts val="0"/>
                </a:spcBef>
                <a:spcAft>
                  <a:spcPts val="0"/>
                </a:spcAft>
                <a:buClr>
                  <a:schemeClr val="bg1"/>
                </a:buClr>
                <a:buFont typeface="Arial" panose="020B0604020202020204" pitchFamily="34" charset="0"/>
                <a:buChar char="•"/>
              </a:pPr>
              <a:r>
                <a:rPr lang="cs-CZ" sz="1050" dirty="0" err="1">
                  <a:solidFill>
                    <a:srgbClr val="D8D8D8"/>
                  </a:solidFill>
                  <a:latin typeface="Modern Antiqua"/>
                  <a:ea typeface="Modern Antiqua"/>
                  <a:cs typeface="Modern Antiqua"/>
                  <a:sym typeface="Modern Antiqua"/>
                </a:rPr>
                <a:t>Flask</a:t>
              </a:r>
              <a:r>
                <a:rPr lang="cs-CZ" sz="1050" dirty="0">
                  <a:solidFill>
                    <a:srgbClr val="D8D8D8"/>
                  </a:solidFill>
                  <a:latin typeface="Modern Antiqua"/>
                  <a:ea typeface="Modern Antiqua"/>
                  <a:cs typeface="Modern Antiqua"/>
                  <a:sym typeface="Modern Antiqua"/>
                </a:rPr>
                <a:t> framework – basic interface</a:t>
              </a:r>
            </a:p>
            <a:p>
              <a:pPr marR="0" lvl="0" algn="l" rtl="0">
                <a:lnSpc>
                  <a:spcPct val="120000"/>
                </a:lnSpc>
                <a:spcBef>
                  <a:spcPts val="0"/>
                </a:spcBef>
                <a:spcAft>
                  <a:spcPts val="0"/>
                </a:spcAft>
                <a:buClr>
                  <a:schemeClr val="bg1"/>
                </a:buClr>
              </a:pPr>
              <a:endParaRPr lang="cs-CZ" sz="1050" dirty="0">
                <a:solidFill>
                  <a:srgbClr val="D8D8D8"/>
                </a:solidFill>
                <a:latin typeface="Modern Antiqua"/>
                <a:ea typeface="Modern Antiqua"/>
                <a:cs typeface="Modern Antiqua"/>
                <a:sym typeface="Modern Antiqua"/>
              </a:endParaRPr>
            </a:p>
            <a:p>
              <a:pPr marL="171450" marR="0" lvl="0" indent="-171450" algn="l" rtl="0">
                <a:lnSpc>
                  <a:spcPct val="120000"/>
                </a:lnSpc>
                <a:spcBef>
                  <a:spcPts val="0"/>
                </a:spcBef>
                <a:spcAft>
                  <a:spcPts val="0"/>
                </a:spcAft>
                <a:buClr>
                  <a:schemeClr val="bg1"/>
                </a:buClr>
                <a:buFont typeface="Arial" panose="020B0604020202020204" pitchFamily="34" charset="0"/>
                <a:buChar char="•"/>
              </a:pPr>
              <a:r>
                <a:rPr lang="cs-CZ" sz="1050" dirty="0">
                  <a:solidFill>
                    <a:srgbClr val="D8D8D8"/>
                  </a:solidFill>
                  <a:latin typeface="Modern Antiqua"/>
                  <a:ea typeface="Modern Antiqua"/>
                  <a:cs typeface="Modern Antiqua"/>
                  <a:sym typeface="Modern Antiqua"/>
                </a:rPr>
                <a:t>Made </a:t>
              </a:r>
              <a:r>
                <a:rPr lang="cs-CZ" sz="1050" dirty="0" err="1">
                  <a:solidFill>
                    <a:srgbClr val="D8D8D8"/>
                  </a:solidFill>
                  <a:latin typeface="Modern Antiqua"/>
                  <a:ea typeface="Modern Antiqua"/>
                  <a:cs typeface="Modern Antiqua"/>
                  <a:sym typeface="Modern Antiqua"/>
                </a:rPr>
                <a:t>for</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the</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modern</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approach</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with</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transformer</a:t>
              </a:r>
              <a:endParaRPr lang="cs-CZ" sz="1050" dirty="0">
                <a:solidFill>
                  <a:srgbClr val="D8D8D8"/>
                </a:solidFill>
                <a:latin typeface="Modern Antiqua"/>
                <a:ea typeface="Modern Antiqua"/>
                <a:cs typeface="Modern Antiqua"/>
                <a:sym typeface="Modern Antiqua"/>
              </a:endParaRPr>
            </a:p>
            <a:p>
              <a:pPr marR="0" lvl="0" algn="l" rtl="0">
                <a:lnSpc>
                  <a:spcPct val="120000"/>
                </a:lnSpc>
                <a:spcBef>
                  <a:spcPts val="0"/>
                </a:spcBef>
                <a:spcAft>
                  <a:spcPts val="0"/>
                </a:spcAft>
                <a:buClr>
                  <a:schemeClr val="bg1"/>
                </a:buClr>
              </a:pPr>
              <a:endParaRPr lang="cs-CZ" sz="1050" dirty="0">
                <a:solidFill>
                  <a:srgbClr val="D8D8D8"/>
                </a:solidFill>
                <a:latin typeface="Modern Antiqua"/>
                <a:ea typeface="Modern Antiqua"/>
                <a:cs typeface="Modern Antiqua"/>
                <a:sym typeface="Modern Antiqua"/>
              </a:endParaRPr>
            </a:p>
            <a:p>
              <a:pPr marL="171450" marR="0" lvl="0" indent="-171450" algn="l" rtl="0">
                <a:lnSpc>
                  <a:spcPct val="120000"/>
                </a:lnSpc>
                <a:spcBef>
                  <a:spcPts val="0"/>
                </a:spcBef>
                <a:spcAft>
                  <a:spcPts val="0"/>
                </a:spcAft>
                <a:buClr>
                  <a:schemeClr val="bg1"/>
                </a:buClr>
                <a:buFont typeface="Arial" panose="020B0604020202020204" pitchFamily="34" charset="0"/>
                <a:buChar char="•"/>
              </a:pPr>
              <a:r>
                <a:rPr lang="cs-CZ" sz="1050" dirty="0" err="1">
                  <a:solidFill>
                    <a:srgbClr val="D8D8D8"/>
                  </a:solidFill>
                  <a:latin typeface="Modern Antiqua"/>
                  <a:ea typeface="Modern Antiqua"/>
                  <a:cs typeface="Modern Antiqua"/>
                  <a:sym typeface="Modern Antiqua"/>
                </a:rPr>
                <a:t>Query</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handling</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with</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integrated</a:t>
              </a:r>
              <a:r>
                <a:rPr lang="cs-CZ" sz="1050" dirty="0">
                  <a:solidFill>
                    <a:srgbClr val="D8D8D8"/>
                  </a:solidFill>
                  <a:latin typeface="Modern Antiqua"/>
                  <a:ea typeface="Modern Antiqua"/>
                  <a:cs typeface="Modern Antiqua"/>
                  <a:sym typeface="Modern Antiqua"/>
                </a:rPr>
                <a:t> TF-IDF and </a:t>
              </a:r>
              <a:r>
                <a:rPr lang="cs-CZ" sz="1050" dirty="0" err="1">
                  <a:solidFill>
                    <a:srgbClr val="D8D8D8"/>
                  </a:solidFill>
                  <a:latin typeface="Modern Antiqua"/>
                  <a:ea typeface="Modern Antiqua"/>
                  <a:cs typeface="Modern Antiqua"/>
                  <a:sym typeface="Modern Antiqua"/>
                </a:rPr>
                <a:t>transformer-based</a:t>
              </a:r>
              <a:r>
                <a:rPr lang="cs-CZ" sz="1050" dirty="0">
                  <a:solidFill>
                    <a:srgbClr val="D8D8D8"/>
                  </a:solidFill>
                  <a:latin typeface="Modern Antiqua"/>
                  <a:ea typeface="Modern Antiqua"/>
                  <a:cs typeface="Modern Antiqua"/>
                  <a:sym typeface="Modern Antiqua"/>
                </a:rPr>
                <a:t> </a:t>
              </a:r>
              <a:r>
                <a:rPr lang="cs-CZ" sz="1050" dirty="0" err="1">
                  <a:solidFill>
                    <a:srgbClr val="D8D8D8"/>
                  </a:solidFill>
                  <a:latin typeface="Modern Antiqua"/>
                  <a:ea typeface="Modern Antiqua"/>
                  <a:cs typeface="Modern Antiqua"/>
                  <a:sym typeface="Modern Antiqua"/>
                </a:rPr>
                <a:t>embeddings</a:t>
              </a:r>
              <a:endParaRPr lang="cs-CZ" sz="1050" dirty="0">
                <a:solidFill>
                  <a:srgbClr val="D8D8D8"/>
                </a:solidFill>
                <a:latin typeface="Modern Antiqua"/>
                <a:ea typeface="Modern Antiqua"/>
                <a:cs typeface="Modern Antiqua"/>
                <a:sym typeface="Modern Antiqua"/>
              </a:endParaRPr>
            </a:p>
            <a:p>
              <a:pPr marL="0" marR="0" lvl="0" indent="0" algn="l" rtl="0">
                <a:lnSpc>
                  <a:spcPct val="120000"/>
                </a:lnSpc>
                <a:spcBef>
                  <a:spcPts val="0"/>
                </a:spcBef>
                <a:spcAft>
                  <a:spcPts val="0"/>
                </a:spcAft>
                <a:buNone/>
              </a:pPr>
              <a:endParaRPr lang="cs-CZ" sz="1050" dirty="0">
                <a:solidFill>
                  <a:srgbClr val="D8D8D8"/>
                </a:solidFill>
                <a:latin typeface="Modern Antiqua"/>
                <a:ea typeface="Modern Antiqua"/>
                <a:cs typeface="Modern Antiqua"/>
                <a:sym typeface="Modern Antiqua"/>
              </a:endParaRPr>
            </a:p>
            <a:p>
              <a:pPr marL="0" marR="0" lvl="0" indent="0" algn="l" rtl="0">
                <a:lnSpc>
                  <a:spcPct val="120000"/>
                </a:lnSpc>
                <a:spcBef>
                  <a:spcPts val="0"/>
                </a:spcBef>
                <a:spcAft>
                  <a:spcPts val="0"/>
                </a:spcAft>
                <a:buNone/>
              </a:pPr>
              <a:endParaRPr lang="cs-CZ" sz="1050" dirty="0">
                <a:solidFill>
                  <a:srgbClr val="D8D8D8"/>
                </a:solidFill>
                <a:latin typeface="Modern Antiqua"/>
                <a:ea typeface="Modern Antiqua"/>
                <a:cs typeface="Modern Antiqua"/>
                <a:sym typeface="Modern Antiqua"/>
              </a:endParaRPr>
            </a:p>
            <a:p>
              <a:pPr marL="0" marR="0" lvl="0" indent="0" algn="l" rtl="0">
                <a:lnSpc>
                  <a:spcPct val="120000"/>
                </a:lnSpc>
                <a:spcBef>
                  <a:spcPts val="0"/>
                </a:spcBef>
                <a:spcAft>
                  <a:spcPts val="0"/>
                </a:spcAft>
                <a:buNone/>
              </a:pPr>
              <a:endParaRPr lang="cs-CZ" sz="1050" dirty="0">
                <a:solidFill>
                  <a:srgbClr val="D8D8D8"/>
                </a:solidFill>
                <a:latin typeface="Modern Antiqua"/>
                <a:ea typeface="Modern Antiqua"/>
                <a:cs typeface="Modern Antiqua"/>
                <a:sym typeface="Modern Antiqua"/>
              </a:endParaRPr>
            </a:p>
            <a:p>
              <a:pPr marL="0" marR="0" lvl="0" indent="0" algn="l" rtl="0">
                <a:lnSpc>
                  <a:spcPct val="120000"/>
                </a:lnSpc>
                <a:spcBef>
                  <a:spcPts val="0"/>
                </a:spcBef>
                <a:spcAft>
                  <a:spcPts val="0"/>
                </a:spcAft>
                <a:buNone/>
              </a:pPr>
              <a:endParaRPr lang="cs-CZ" sz="1050" dirty="0">
                <a:solidFill>
                  <a:srgbClr val="D8D8D8"/>
                </a:solidFill>
                <a:latin typeface="Modern Antiqua"/>
                <a:ea typeface="Modern Antiqua"/>
                <a:cs typeface="Modern Antiqua"/>
                <a:sym typeface="Modern Antiqua"/>
              </a:endParaRPr>
            </a:p>
            <a:p>
              <a:pPr marL="0" marR="0" lvl="0" indent="0" algn="l" rtl="0">
                <a:lnSpc>
                  <a:spcPct val="120000"/>
                </a:lnSpc>
                <a:spcBef>
                  <a:spcPts val="0"/>
                </a:spcBef>
                <a:spcAft>
                  <a:spcPts val="0"/>
                </a:spcAft>
                <a:buNone/>
              </a:pPr>
              <a:endParaRPr sz="1050" dirty="0">
                <a:solidFill>
                  <a:srgbClr val="D8D8D8"/>
                </a:solidFill>
                <a:latin typeface="Modern Antiqua"/>
                <a:ea typeface="Modern Antiqua"/>
                <a:cs typeface="Modern Antiqua"/>
                <a:sym typeface="Modern Antiqua"/>
              </a:endParaRPr>
            </a:p>
          </p:txBody>
        </p:sp>
      </p:grpSp>
      <p:pic>
        <p:nvPicPr>
          <p:cNvPr id="3" name="Obrázek 2">
            <a:extLst>
              <a:ext uri="{FF2B5EF4-FFF2-40B4-BE49-F238E27FC236}">
                <a16:creationId xmlns:a16="http://schemas.microsoft.com/office/drawing/2014/main" id="{FFB34EFC-9113-AE0D-E498-A7A948E533DD}"/>
              </a:ext>
            </a:extLst>
          </p:cNvPr>
          <p:cNvPicPr>
            <a:picLocks noChangeAspect="1"/>
          </p:cNvPicPr>
          <p:nvPr/>
        </p:nvPicPr>
        <p:blipFill>
          <a:blip r:embed="rId3"/>
          <a:stretch>
            <a:fillRect/>
          </a:stretch>
        </p:blipFill>
        <p:spPr>
          <a:xfrm>
            <a:off x="4815934" y="3350772"/>
            <a:ext cx="3858163" cy="1086002"/>
          </a:xfrm>
          <a:prstGeom prst="rect">
            <a:avLst/>
          </a:prstGeom>
        </p:spPr>
      </p:pic>
    </p:spTree>
    <p:extLst>
      <p:ext uri="{BB962C8B-B14F-4D97-AF65-F5344CB8AC3E}">
        <p14:creationId xmlns:p14="http://schemas.microsoft.com/office/powerpoint/2010/main" val="4104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4"/>
                                        </p:tgtEl>
                                        <p:attrNameLst>
                                          <p:attrName>style.visibility</p:attrName>
                                        </p:attrNameLst>
                                      </p:cBhvr>
                                      <p:to>
                                        <p:strVal val="visible"/>
                                      </p:to>
                                    </p:set>
                                    <p:animEffect transition="in" filter="fade">
                                      <p:cBhvr>
                                        <p:cTn id="7" dur="1000"/>
                                        <p:tgtEl>
                                          <p:spTgt spid="317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1029</Words>
  <Application>Microsoft Office PowerPoint</Application>
  <PresentationFormat>On-screen Show (16:9)</PresentationFormat>
  <Paragraphs>100</Paragraphs>
  <Slides>15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EB Garamond Medium</vt:lpstr>
      <vt:lpstr>Modern Antiqua</vt:lpstr>
      <vt:lpstr>Harry P</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Martin Kafka</cp:lastModifiedBy>
  <cp:revision>10</cp:revision>
  <dcterms:modified xsi:type="dcterms:W3CDTF">2025-01-20T19:16:24Z</dcterms:modified>
</cp:coreProperties>
</file>